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3.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4.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4"/>
    <p:sldMasterId id="2147483785" r:id="rId5"/>
    <p:sldMasterId id="2147483824" r:id="rId6"/>
    <p:sldMasterId id="2147483838" r:id="rId7"/>
    <p:sldMasterId id="2147483850" r:id="rId8"/>
  </p:sldMasterIdLst>
  <p:notesMasterIdLst>
    <p:notesMasterId r:id="rId57"/>
  </p:notesMasterIdLst>
  <p:sldIdLst>
    <p:sldId id="390" r:id="rId9"/>
    <p:sldId id="256" r:id="rId10"/>
    <p:sldId id="289" r:id="rId11"/>
    <p:sldId id="325" r:id="rId12"/>
    <p:sldId id="326" r:id="rId13"/>
    <p:sldId id="312" r:id="rId14"/>
    <p:sldId id="315" r:id="rId15"/>
    <p:sldId id="317" r:id="rId16"/>
    <p:sldId id="318" r:id="rId17"/>
    <p:sldId id="319" r:id="rId18"/>
    <p:sldId id="320" r:id="rId19"/>
    <p:sldId id="299" r:id="rId20"/>
    <p:sldId id="328" r:id="rId21"/>
    <p:sldId id="302" r:id="rId22"/>
    <p:sldId id="305" r:id="rId23"/>
    <p:sldId id="327" r:id="rId24"/>
    <p:sldId id="324" r:id="rId25"/>
    <p:sldId id="291" r:id="rId26"/>
    <p:sldId id="267" r:id="rId27"/>
    <p:sldId id="391" r:id="rId28"/>
    <p:sldId id="322" r:id="rId29"/>
    <p:sldId id="394" r:id="rId30"/>
    <p:sldId id="321" r:id="rId31"/>
    <p:sldId id="395" r:id="rId32"/>
    <p:sldId id="396" r:id="rId33"/>
    <p:sldId id="397" r:id="rId34"/>
    <p:sldId id="316" r:id="rId35"/>
    <p:sldId id="329" r:id="rId36"/>
    <p:sldId id="398" r:id="rId37"/>
    <p:sldId id="314" r:id="rId38"/>
    <p:sldId id="323" r:id="rId39"/>
    <p:sldId id="399" r:id="rId40"/>
    <p:sldId id="400" r:id="rId41"/>
    <p:sldId id="401" r:id="rId42"/>
    <p:sldId id="366" r:id="rId43"/>
    <p:sldId id="9571" r:id="rId44"/>
    <p:sldId id="9569" r:id="rId45"/>
    <p:sldId id="9550" r:id="rId46"/>
    <p:sldId id="9552" r:id="rId47"/>
    <p:sldId id="9553" r:id="rId48"/>
    <p:sldId id="9546" r:id="rId49"/>
    <p:sldId id="9570" r:id="rId50"/>
    <p:sldId id="313" r:id="rId51"/>
    <p:sldId id="9572" r:id="rId52"/>
    <p:sldId id="9573" r:id="rId53"/>
    <p:sldId id="310" r:id="rId54"/>
    <p:sldId id="392" r:id="rId55"/>
    <p:sldId id="393"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Dane, Heather R" initials="HD" lastIdx="1" clrIdx="1">
    <p:extLst>
      <p:ext uri="{19B8F6BF-5375-455C-9EA6-DF929625EA0E}">
        <p15:presenceInfo xmlns:p15="http://schemas.microsoft.com/office/powerpoint/2012/main" userId="S::Heather.Dane@fssa.IN.gov::3cd404de-4727-401b-a33b-b4b9fefe7128" providerId="AD"/>
      </p:ext>
    </p:extLst>
  </p:cmAuthor>
  <p:cmAuthor id="3" name="Anne Schwartz" initials="AS" lastIdx="4" clrIdx="0">
    <p:extLst>
      <p:ext uri="{19B8F6BF-5375-455C-9EA6-DF929625EA0E}">
        <p15:presenceInfo xmlns:p15="http://schemas.microsoft.com/office/powerpoint/2012/main" userId="S-1-5-21-3485863069-124748819-3185306422-234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6C61"/>
    <a:srgbClr val="000000"/>
    <a:srgbClr val="595959"/>
    <a:srgbClr val="4CAF50"/>
    <a:srgbClr val="00897B"/>
    <a:srgbClr val="7CB342"/>
    <a:srgbClr val="0575E6"/>
    <a:srgbClr val="FFFFFF"/>
    <a:srgbClr val="00F260"/>
    <a:srgbClr val="FBFB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65" autoAdjust="0"/>
    <p:restoredTop sz="93525" autoAdjust="0"/>
  </p:normalViewPr>
  <p:slideViewPr>
    <p:cSldViewPr snapToGrid="0">
      <p:cViewPr varScale="1">
        <p:scale>
          <a:sx n="112" d="100"/>
          <a:sy n="112" d="100"/>
        </p:scale>
        <p:origin x="592" y="200"/>
      </p:cViewPr>
      <p:guideLst>
        <p:guide orient="horz" pos="2136"/>
        <p:guide pos="3840"/>
      </p:guideLst>
    </p:cSldViewPr>
  </p:slideViewPr>
  <p:notesTextViewPr>
    <p:cViewPr>
      <p:scale>
        <a:sx n="1" d="1"/>
        <a:sy n="1" d="1"/>
      </p:scale>
      <p:origin x="0" y="0"/>
    </p:cViewPr>
  </p:notesTextViewPr>
  <p:sorterViewPr>
    <p:cViewPr>
      <p:scale>
        <a:sx n="75" d="100"/>
        <a:sy n="75" d="100"/>
      </p:scale>
      <p:origin x="0" y="-1624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commentAuthors" Target="commentAuthors.xml"/><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presProps" Target="pres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notesMaster" Target="notesMasters/notesMaster1.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s>
</file>

<file path=ppt/diagrams/_rels/data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ata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4" Type="http://schemas.openxmlformats.org/officeDocument/2006/relationships/image" Target="../media/image25.svg"/></Relationships>
</file>

<file path=ppt/diagrams/_rels/data5.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_rels/data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_rels/data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eg"/><Relationship Id="rId1" Type="http://schemas.openxmlformats.org/officeDocument/2006/relationships/image" Target="../media/image39.jpg"/></Relationships>
</file>

<file path=ppt/diagrams/_rels/drawing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4" Type="http://schemas.openxmlformats.org/officeDocument/2006/relationships/image" Target="../media/image25.svg"/></Relationships>
</file>

<file path=ppt/diagrams/_rels/drawing5.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_rels/drawing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_rels/drawing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eg"/><Relationship Id="rId1" Type="http://schemas.openxmlformats.org/officeDocument/2006/relationships/image" Target="../media/image39.jp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7C44E1-8C77-4A81-9E88-8B6319568898}" type="doc">
      <dgm:prSet loTypeId="urn:microsoft.com/office/officeart/2008/layout/LinedList" loCatId="list" qsTypeId="urn:microsoft.com/office/officeart/2005/8/quickstyle/simple4" qsCatId="simple" csTypeId="urn:microsoft.com/office/officeart/2005/8/colors/accent3_2" csCatId="accent3" phldr="1"/>
      <dgm:spPr/>
      <dgm:t>
        <a:bodyPr/>
        <a:lstStyle/>
        <a:p>
          <a:endParaRPr lang="en-US"/>
        </a:p>
      </dgm:t>
    </dgm:pt>
    <dgm:pt modelId="{411645CC-25DD-4737-BC9E-8E78B9A1ACF1}">
      <dgm:prSet/>
      <dgm:spPr/>
      <dgm:t>
        <a:bodyPr/>
        <a:lstStyle/>
        <a:p>
          <a:r>
            <a:rPr lang="en-US"/>
            <a:t>Provide</a:t>
          </a:r>
        </a:p>
      </dgm:t>
    </dgm:pt>
    <dgm:pt modelId="{55981246-921C-4D85-BA29-8576A13DAC82}" type="parTrans" cxnId="{7EBF4532-2B9B-408C-9CD2-0D11008576C1}">
      <dgm:prSet/>
      <dgm:spPr/>
      <dgm:t>
        <a:bodyPr/>
        <a:lstStyle/>
        <a:p>
          <a:endParaRPr lang="en-US"/>
        </a:p>
      </dgm:t>
    </dgm:pt>
    <dgm:pt modelId="{97C8FBA7-39B6-48C4-B87B-7CA9EAD72E32}" type="sibTrans" cxnId="{7EBF4532-2B9B-408C-9CD2-0D11008576C1}">
      <dgm:prSet/>
      <dgm:spPr/>
      <dgm:t>
        <a:bodyPr/>
        <a:lstStyle/>
        <a:p>
          <a:endParaRPr lang="en-US"/>
        </a:p>
      </dgm:t>
    </dgm:pt>
    <dgm:pt modelId="{31A10083-204F-448B-A6BC-E4F19CD2312C}">
      <dgm:prSet/>
      <dgm:spPr/>
      <dgm:t>
        <a:bodyPr/>
        <a:lstStyle/>
        <a:p>
          <a:r>
            <a:rPr lang="en-US"/>
            <a:t>Provide an overview of the MES Team’s body of work</a:t>
          </a:r>
        </a:p>
      </dgm:t>
    </dgm:pt>
    <dgm:pt modelId="{7FB8932B-5B0D-437A-9919-600ED7678667}" type="parTrans" cxnId="{A46F430D-E3F8-4B0C-A97C-A0E134FFCF3C}">
      <dgm:prSet/>
      <dgm:spPr/>
      <dgm:t>
        <a:bodyPr/>
        <a:lstStyle/>
        <a:p>
          <a:endParaRPr lang="en-US"/>
        </a:p>
      </dgm:t>
    </dgm:pt>
    <dgm:pt modelId="{2D914AD1-2795-46FB-B336-232A2C0EC4B4}" type="sibTrans" cxnId="{A46F430D-E3F8-4B0C-A97C-A0E134FFCF3C}">
      <dgm:prSet/>
      <dgm:spPr/>
      <dgm:t>
        <a:bodyPr/>
        <a:lstStyle/>
        <a:p>
          <a:endParaRPr lang="en-US"/>
        </a:p>
      </dgm:t>
    </dgm:pt>
    <dgm:pt modelId="{75BB6895-3858-423E-8D20-F5B2C4B95730}">
      <dgm:prSet/>
      <dgm:spPr/>
      <dgm:t>
        <a:bodyPr/>
        <a:lstStyle/>
        <a:p>
          <a:r>
            <a:rPr lang="en-US"/>
            <a:t>Explain</a:t>
          </a:r>
        </a:p>
      </dgm:t>
    </dgm:pt>
    <dgm:pt modelId="{9E19147E-F3F5-48CC-B6BF-C5CC7F1837A5}" type="parTrans" cxnId="{91E86950-822C-42F3-8902-A427498A87C7}">
      <dgm:prSet/>
      <dgm:spPr/>
      <dgm:t>
        <a:bodyPr/>
        <a:lstStyle/>
        <a:p>
          <a:endParaRPr lang="en-US"/>
        </a:p>
      </dgm:t>
    </dgm:pt>
    <dgm:pt modelId="{79B253C1-8971-405F-9A70-5B1771A66716}" type="sibTrans" cxnId="{91E86950-822C-42F3-8902-A427498A87C7}">
      <dgm:prSet/>
      <dgm:spPr/>
      <dgm:t>
        <a:bodyPr/>
        <a:lstStyle/>
        <a:p>
          <a:endParaRPr lang="en-US"/>
        </a:p>
      </dgm:t>
    </dgm:pt>
    <dgm:pt modelId="{0EECF7FE-E024-4D09-9D87-58A0C926312F}">
      <dgm:prSet/>
      <dgm:spPr/>
      <dgm:t>
        <a:bodyPr/>
        <a:lstStyle/>
        <a:p>
          <a:r>
            <a:rPr lang="en-US" dirty="0"/>
            <a:t>Explain the purpose of the </a:t>
          </a:r>
          <a:r>
            <a:rPr lang="en-US" b="1" i="1" dirty="0"/>
            <a:t>Advanced Planning Document (APD), </a:t>
          </a:r>
          <a:r>
            <a:rPr lang="en-US" dirty="0"/>
            <a:t>types of APDs, and when an APD is needed.</a:t>
          </a:r>
        </a:p>
      </dgm:t>
    </dgm:pt>
    <dgm:pt modelId="{1DE04A60-9252-44DA-994B-6251B5EB8186}" type="parTrans" cxnId="{8A18AF21-4A0E-4EED-9FAE-0F7748FDCAD0}">
      <dgm:prSet/>
      <dgm:spPr/>
      <dgm:t>
        <a:bodyPr/>
        <a:lstStyle/>
        <a:p>
          <a:endParaRPr lang="en-US"/>
        </a:p>
      </dgm:t>
    </dgm:pt>
    <dgm:pt modelId="{AD52529B-BB62-4BF3-8F0B-7CBF544260D4}" type="sibTrans" cxnId="{8A18AF21-4A0E-4EED-9FAE-0F7748FDCAD0}">
      <dgm:prSet/>
      <dgm:spPr/>
      <dgm:t>
        <a:bodyPr/>
        <a:lstStyle/>
        <a:p>
          <a:endParaRPr lang="en-US"/>
        </a:p>
      </dgm:t>
    </dgm:pt>
    <dgm:pt modelId="{6A45AEF9-5C7F-4423-BF5C-CA7AB66F510F}">
      <dgm:prSet/>
      <dgm:spPr/>
      <dgm:t>
        <a:bodyPr/>
        <a:lstStyle/>
        <a:p>
          <a:r>
            <a:rPr lang="en-US"/>
            <a:t>Describe</a:t>
          </a:r>
        </a:p>
      </dgm:t>
    </dgm:pt>
    <dgm:pt modelId="{14B3CC3A-7E58-4ACE-BF8E-72A1D9385C22}" type="parTrans" cxnId="{F622278E-397A-4A04-9192-01D6F083F9B4}">
      <dgm:prSet/>
      <dgm:spPr/>
      <dgm:t>
        <a:bodyPr/>
        <a:lstStyle/>
        <a:p>
          <a:endParaRPr lang="en-US"/>
        </a:p>
      </dgm:t>
    </dgm:pt>
    <dgm:pt modelId="{547D5199-3A75-494B-A1E0-6470A95D4F4F}" type="sibTrans" cxnId="{F622278E-397A-4A04-9192-01D6F083F9B4}">
      <dgm:prSet/>
      <dgm:spPr/>
      <dgm:t>
        <a:bodyPr/>
        <a:lstStyle/>
        <a:p>
          <a:endParaRPr lang="en-US"/>
        </a:p>
      </dgm:t>
    </dgm:pt>
    <dgm:pt modelId="{516CE598-9A3A-4354-B3F1-197D9B2A00AC}">
      <dgm:prSet/>
      <dgm:spPr/>
      <dgm:t>
        <a:bodyPr/>
        <a:lstStyle/>
        <a:p>
          <a:r>
            <a:rPr lang="en-US"/>
            <a:t>Describe what should be included in an APD</a:t>
          </a:r>
        </a:p>
      </dgm:t>
    </dgm:pt>
    <dgm:pt modelId="{6F53568E-D3C4-475E-8C63-2914B2BECCFE}" type="parTrans" cxnId="{D1102BC6-F237-46AF-8C02-BCA8FD102CE1}">
      <dgm:prSet/>
      <dgm:spPr/>
      <dgm:t>
        <a:bodyPr/>
        <a:lstStyle/>
        <a:p>
          <a:endParaRPr lang="en-US"/>
        </a:p>
      </dgm:t>
    </dgm:pt>
    <dgm:pt modelId="{02DC0105-00D6-4169-8B6C-0EC7E02700A3}" type="sibTrans" cxnId="{D1102BC6-F237-46AF-8C02-BCA8FD102CE1}">
      <dgm:prSet/>
      <dgm:spPr/>
      <dgm:t>
        <a:bodyPr/>
        <a:lstStyle/>
        <a:p>
          <a:endParaRPr lang="en-US"/>
        </a:p>
      </dgm:t>
    </dgm:pt>
    <dgm:pt modelId="{79A381D9-985D-49C1-A0F3-22075B18138D}">
      <dgm:prSet/>
      <dgm:spPr/>
      <dgm:t>
        <a:bodyPr/>
        <a:lstStyle/>
        <a:p>
          <a:r>
            <a:rPr lang="en-US"/>
            <a:t>Review</a:t>
          </a:r>
        </a:p>
      </dgm:t>
    </dgm:pt>
    <dgm:pt modelId="{10D5FB5B-7C02-42A9-85E8-3E03C39395DA}" type="parTrans" cxnId="{06571A54-6597-40BF-B360-F4A2472D8BAF}">
      <dgm:prSet/>
      <dgm:spPr/>
      <dgm:t>
        <a:bodyPr/>
        <a:lstStyle/>
        <a:p>
          <a:endParaRPr lang="en-US"/>
        </a:p>
      </dgm:t>
    </dgm:pt>
    <dgm:pt modelId="{BB09C131-955F-42AB-B276-55C6BAFBBF93}" type="sibTrans" cxnId="{06571A54-6597-40BF-B360-F4A2472D8BAF}">
      <dgm:prSet/>
      <dgm:spPr/>
      <dgm:t>
        <a:bodyPr/>
        <a:lstStyle/>
        <a:p>
          <a:endParaRPr lang="en-US"/>
        </a:p>
      </dgm:t>
    </dgm:pt>
    <dgm:pt modelId="{46F4CBCC-2362-4B19-B21E-6D625452A8D0}">
      <dgm:prSet/>
      <dgm:spPr/>
      <dgm:t>
        <a:bodyPr/>
        <a:lstStyle/>
        <a:p>
          <a:r>
            <a:rPr lang="en-US"/>
            <a:t>Review allowable activities and expenditures for planning, development, and operations.</a:t>
          </a:r>
        </a:p>
      </dgm:t>
    </dgm:pt>
    <dgm:pt modelId="{8B7FDAB3-748C-4995-BEB6-3801342F8874}" type="parTrans" cxnId="{F7F4DDC1-6764-449B-95C8-E6707502FAB9}">
      <dgm:prSet/>
      <dgm:spPr/>
      <dgm:t>
        <a:bodyPr/>
        <a:lstStyle/>
        <a:p>
          <a:endParaRPr lang="en-US"/>
        </a:p>
      </dgm:t>
    </dgm:pt>
    <dgm:pt modelId="{4A15E150-3324-4D12-A61F-E68C3A573EA4}" type="sibTrans" cxnId="{F7F4DDC1-6764-449B-95C8-E6707502FAB9}">
      <dgm:prSet/>
      <dgm:spPr/>
      <dgm:t>
        <a:bodyPr/>
        <a:lstStyle/>
        <a:p>
          <a:endParaRPr lang="en-US"/>
        </a:p>
      </dgm:t>
    </dgm:pt>
    <dgm:pt modelId="{DF79D8B8-9D51-4BCF-8CA6-68BBED2BB9BF}">
      <dgm:prSet/>
      <dgm:spPr/>
      <dgm:t>
        <a:bodyPr/>
        <a:lstStyle/>
        <a:p>
          <a:r>
            <a:rPr lang="en-US" dirty="0"/>
            <a:t>Emphasize</a:t>
          </a:r>
        </a:p>
      </dgm:t>
    </dgm:pt>
    <dgm:pt modelId="{396544BC-07A9-471A-B472-93F8C65479A7}" type="parTrans" cxnId="{904C0C72-AE84-42B8-8436-D15484F4B7FA}">
      <dgm:prSet/>
      <dgm:spPr/>
      <dgm:t>
        <a:bodyPr/>
        <a:lstStyle/>
        <a:p>
          <a:endParaRPr lang="en-US"/>
        </a:p>
      </dgm:t>
    </dgm:pt>
    <dgm:pt modelId="{B96BE58A-9BD4-45A6-B4D8-CF99A6FBFBDD}" type="sibTrans" cxnId="{904C0C72-AE84-42B8-8436-D15484F4B7FA}">
      <dgm:prSet/>
      <dgm:spPr/>
      <dgm:t>
        <a:bodyPr/>
        <a:lstStyle/>
        <a:p>
          <a:endParaRPr lang="en-US"/>
        </a:p>
      </dgm:t>
    </dgm:pt>
    <dgm:pt modelId="{86987E90-2027-40FC-ACAC-0C08FB9E824B}">
      <dgm:prSet/>
      <dgm:spPr/>
      <dgm:t>
        <a:bodyPr/>
        <a:lstStyle/>
        <a:p>
          <a:r>
            <a:rPr lang="en-US" dirty="0"/>
            <a:t>Emphasize the need for collaboration between program and IT throughout the project lifecycle</a:t>
          </a:r>
        </a:p>
      </dgm:t>
    </dgm:pt>
    <dgm:pt modelId="{C62E21C8-5290-4AFD-9A7D-B935D010182F}" type="parTrans" cxnId="{D634A858-E705-4768-8998-FF7C9A545973}">
      <dgm:prSet/>
      <dgm:spPr/>
      <dgm:t>
        <a:bodyPr/>
        <a:lstStyle/>
        <a:p>
          <a:endParaRPr lang="en-US"/>
        </a:p>
      </dgm:t>
    </dgm:pt>
    <dgm:pt modelId="{59126A48-F01A-49B7-B9FA-4A6A5434FA61}" type="sibTrans" cxnId="{D634A858-E705-4768-8998-FF7C9A545973}">
      <dgm:prSet/>
      <dgm:spPr/>
      <dgm:t>
        <a:bodyPr/>
        <a:lstStyle/>
        <a:p>
          <a:endParaRPr lang="en-US"/>
        </a:p>
      </dgm:t>
    </dgm:pt>
    <dgm:pt modelId="{EEADE4A4-5958-4FE5-84F0-4FF0AF39C60C}">
      <dgm:prSet/>
      <dgm:spPr/>
      <dgm:t>
        <a:bodyPr/>
        <a:lstStyle/>
        <a:p>
          <a:r>
            <a:rPr lang="en-US"/>
            <a:t>Discuss</a:t>
          </a:r>
        </a:p>
      </dgm:t>
    </dgm:pt>
    <dgm:pt modelId="{6EFC0B92-A6B8-4761-91B8-7C4BBB9119DE}" type="parTrans" cxnId="{77E95C9D-E39C-4276-82EF-DE496F720F5F}">
      <dgm:prSet/>
      <dgm:spPr/>
      <dgm:t>
        <a:bodyPr/>
        <a:lstStyle/>
        <a:p>
          <a:endParaRPr lang="en-US"/>
        </a:p>
      </dgm:t>
    </dgm:pt>
    <dgm:pt modelId="{F7E05D90-AF88-427C-B4D8-ED1E6F9C3677}" type="sibTrans" cxnId="{77E95C9D-E39C-4276-82EF-DE496F720F5F}">
      <dgm:prSet/>
      <dgm:spPr/>
      <dgm:t>
        <a:bodyPr/>
        <a:lstStyle/>
        <a:p>
          <a:endParaRPr lang="en-US"/>
        </a:p>
      </dgm:t>
    </dgm:pt>
    <dgm:pt modelId="{DE48D9C8-E6FA-4EF1-8215-82CDE353E0D5}">
      <dgm:prSet/>
      <dgm:spPr/>
      <dgm:t>
        <a:bodyPr/>
        <a:lstStyle/>
        <a:p>
          <a:r>
            <a:rPr lang="en-US"/>
            <a:t>Discuss the available technical assistance (TA) from the State Officer team.</a:t>
          </a:r>
        </a:p>
      </dgm:t>
    </dgm:pt>
    <dgm:pt modelId="{565F873F-E22E-416D-BCE6-7AE68C43E94A}" type="parTrans" cxnId="{48E36392-E24F-435D-A4E0-AFF91F898E79}">
      <dgm:prSet/>
      <dgm:spPr/>
      <dgm:t>
        <a:bodyPr/>
        <a:lstStyle/>
        <a:p>
          <a:endParaRPr lang="en-US"/>
        </a:p>
      </dgm:t>
    </dgm:pt>
    <dgm:pt modelId="{0F64D807-D0E1-41B3-90A4-4BDF51399A1B}" type="sibTrans" cxnId="{48E36392-E24F-435D-A4E0-AFF91F898E79}">
      <dgm:prSet/>
      <dgm:spPr/>
      <dgm:t>
        <a:bodyPr/>
        <a:lstStyle/>
        <a:p>
          <a:endParaRPr lang="en-US"/>
        </a:p>
      </dgm:t>
    </dgm:pt>
    <dgm:pt modelId="{8E351862-C348-4575-9593-E1EE1910FEE8}" type="pres">
      <dgm:prSet presAssocID="{777C44E1-8C77-4A81-9E88-8B6319568898}" presName="vert0" presStyleCnt="0">
        <dgm:presLayoutVars>
          <dgm:dir/>
          <dgm:animOne val="branch"/>
          <dgm:animLvl val="lvl"/>
        </dgm:presLayoutVars>
      </dgm:prSet>
      <dgm:spPr/>
    </dgm:pt>
    <dgm:pt modelId="{B90B5FF3-4A77-436A-8455-7503D824AEE5}" type="pres">
      <dgm:prSet presAssocID="{411645CC-25DD-4737-BC9E-8E78B9A1ACF1}" presName="thickLine" presStyleLbl="alignNode1" presStyleIdx="0" presStyleCnt="6"/>
      <dgm:spPr/>
    </dgm:pt>
    <dgm:pt modelId="{2E60D440-BE67-43A6-8DBA-619A9C51222C}" type="pres">
      <dgm:prSet presAssocID="{411645CC-25DD-4737-BC9E-8E78B9A1ACF1}" presName="horz1" presStyleCnt="0"/>
      <dgm:spPr/>
    </dgm:pt>
    <dgm:pt modelId="{72DD0758-BAFC-45A4-82D0-78B94C70170B}" type="pres">
      <dgm:prSet presAssocID="{411645CC-25DD-4737-BC9E-8E78B9A1ACF1}" presName="tx1" presStyleLbl="revTx" presStyleIdx="0" presStyleCnt="12"/>
      <dgm:spPr/>
    </dgm:pt>
    <dgm:pt modelId="{EA7DC21F-5AFA-4104-ADA1-CCA67B4ACCB6}" type="pres">
      <dgm:prSet presAssocID="{411645CC-25DD-4737-BC9E-8E78B9A1ACF1}" presName="vert1" presStyleCnt="0"/>
      <dgm:spPr/>
    </dgm:pt>
    <dgm:pt modelId="{81BB4B03-628A-48E4-A196-C5120F29E6F8}" type="pres">
      <dgm:prSet presAssocID="{31A10083-204F-448B-A6BC-E4F19CD2312C}" presName="vertSpace2a" presStyleCnt="0"/>
      <dgm:spPr/>
    </dgm:pt>
    <dgm:pt modelId="{FA80A07C-834F-4CBF-8903-D366C8324072}" type="pres">
      <dgm:prSet presAssocID="{31A10083-204F-448B-A6BC-E4F19CD2312C}" presName="horz2" presStyleCnt="0"/>
      <dgm:spPr/>
    </dgm:pt>
    <dgm:pt modelId="{C4CE65ED-1BBA-4D07-AAC5-7042B4EBF286}" type="pres">
      <dgm:prSet presAssocID="{31A10083-204F-448B-A6BC-E4F19CD2312C}" presName="horzSpace2" presStyleCnt="0"/>
      <dgm:spPr/>
    </dgm:pt>
    <dgm:pt modelId="{1966DF30-ECE8-4FFE-9201-5711D1987EBF}" type="pres">
      <dgm:prSet presAssocID="{31A10083-204F-448B-A6BC-E4F19CD2312C}" presName="tx2" presStyleLbl="revTx" presStyleIdx="1" presStyleCnt="12"/>
      <dgm:spPr/>
    </dgm:pt>
    <dgm:pt modelId="{43908C8D-E081-4AAF-A04B-DB4F1A393EE7}" type="pres">
      <dgm:prSet presAssocID="{31A10083-204F-448B-A6BC-E4F19CD2312C}" presName="vert2" presStyleCnt="0"/>
      <dgm:spPr/>
    </dgm:pt>
    <dgm:pt modelId="{9716FD05-8340-4816-9CEF-90DD77DAA771}" type="pres">
      <dgm:prSet presAssocID="{31A10083-204F-448B-A6BC-E4F19CD2312C}" presName="thinLine2b" presStyleLbl="callout" presStyleIdx="0" presStyleCnt="6"/>
      <dgm:spPr/>
    </dgm:pt>
    <dgm:pt modelId="{65CC731E-20A2-4AB3-BBAE-B3C85184CEB9}" type="pres">
      <dgm:prSet presAssocID="{31A10083-204F-448B-A6BC-E4F19CD2312C}" presName="vertSpace2b" presStyleCnt="0"/>
      <dgm:spPr/>
    </dgm:pt>
    <dgm:pt modelId="{0575CA08-D140-4280-BF2B-75D24E764FB5}" type="pres">
      <dgm:prSet presAssocID="{75BB6895-3858-423E-8D20-F5B2C4B95730}" presName="thickLine" presStyleLbl="alignNode1" presStyleIdx="1" presStyleCnt="6"/>
      <dgm:spPr/>
    </dgm:pt>
    <dgm:pt modelId="{98F15FBD-A6DA-467A-B59D-165C4F392AB2}" type="pres">
      <dgm:prSet presAssocID="{75BB6895-3858-423E-8D20-F5B2C4B95730}" presName="horz1" presStyleCnt="0"/>
      <dgm:spPr/>
    </dgm:pt>
    <dgm:pt modelId="{9C9CEF47-AE9A-4990-B5E9-5A78A8D4D1AD}" type="pres">
      <dgm:prSet presAssocID="{75BB6895-3858-423E-8D20-F5B2C4B95730}" presName="tx1" presStyleLbl="revTx" presStyleIdx="2" presStyleCnt="12"/>
      <dgm:spPr/>
    </dgm:pt>
    <dgm:pt modelId="{DCE3C70B-552F-4EC9-A2C9-68A9BFBD4183}" type="pres">
      <dgm:prSet presAssocID="{75BB6895-3858-423E-8D20-F5B2C4B95730}" presName="vert1" presStyleCnt="0"/>
      <dgm:spPr/>
    </dgm:pt>
    <dgm:pt modelId="{723CDD6E-1511-4A88-B427-87E2A673ABC5}" type="pres">
      <dgm:prSet presAssocID="{0EECF7FE-E024-4D09-9D87-58A0C926312F}" presName="vertSpace2a" presStyleCnt="0"/>
      <dgm:spPr/>
    </dgm:pt>
    <dgm:pt modelId="{2E6B098D-C6A3-46CA-AB18-5A22B2BC8C23}" type="pres">
      <dgm:prSet presAssocID="{0EECF7FE-E024-4D09-9D87-58A0C926312F}" presName="horz2" presStyleCnt="0"/>
      <dgm:spPr/>
    </dgm:pt>
    <dgm:pt modelId="{F1E74755-3A8B-4377-B404-35683E2DD0BA}" type="pres">
      <dgm:prSet presAssocID="{0EECF7FE-E024-4D09-9D87-58A0C926312F}" presName="horzSpace2" presStyleCnt="0"/>
      <dgm:spPr/>
    </dgm:pt>
    <dgm:pt modelId="{462B9DC2-C26D-478A-BD77-F00C80BBBF88}" type="pres">
      <dgm:prSet presAssocID="{0EECF7FE-E024-4D09-9D87-58A0C926312F}" presName="tx2" presStyleLbl="revTx" presStyleIdx="3" presStyleCnt="12"/>
      <dgm:spPr/>
    </dgm:pt>
    <dgm:pt modelId="{9B5D8EE4-B2E7-4633-B4D3-8EF4AFFD1DA4}" type="pres">
      <dgm:prSet presAssocID="{0EECF7FE-E024-4D09-9D87-58A0C926312F}" presName="vert2" presStyleCnt="0"/>
      <dgm:spPr/>
    </dgm:pt>
    <dgm:pt modelId="{3DD846D8-BEF6-408C-ABAB-7F510387210A}" type="pres">
      <dgm:prSet presAssocID="{0EECF7FE-E024-4D09-9D87-58A0C926312F}" presName="thinLine2b" presStyleLbl="callout" presStyleIdx="1" presStyleCnt="6"/>
      <dgm:spPr/>
    </dgm:pt>
    <dgm:pt modelId="{66F17673-9612-4E9B-8812-7DDCF2B320DA}" type="pres">
      <dgm:prSet presAssocID="{0EECF7FE-E024-4D09-9D87-58A0C926312F}" presName="vertSpace2b" presStyleCnt="0"/>
      <dgm:spPr/>
    </dgm:pt>
    <dgm:pt modelId="{818AD533-DAFA-4175-960E-939D6DF7F235}" type="pres">
      <dgm:prSet presAssocID="{6A45AEF9-5C7F-4423-BF5C-CA7AB66F510F}" presName="thickLine" presStyleLbl="alignNode1" presStyleIdx="2" presStyleCnt="6"/>
      <dgm:spPr/>
    </dgm:pt>
    <dgm:pt modelId="{9A9D227C-D632-4FC6-8D70-DDED6CCE4F47}" type="pres">
      <dgm:prSet presAssocID="{6A45AEF9-5C7F-4423-BF5C-CA7AB66F510F}" presName="horz1" presStyleCnt="0"/>
      <dgm:spPr/>
    </dgm:pt>
    <dgm:pt modelId="{3F1B3694-7851-46F8-8CEB-94AB17E5E3D4}" type="pres">
      <dgm:prSet presAssocID="{6A45AEF9-5C7F-4423-BF5C-CA7AB66F510F}" presName="tx1" presStyleLbl="revTx" presStyleIdx="4" presStyleCnt="12"/>
      <dgm:spPr/>
    </dgm:pt>
    <dgm:pt modelId="{EA9525A2-874C-4BEA-A9DC-C45B6142C798}" type="pres">
      <dgm:prSet presAssocID="{6A45AEF9-5C7F-4423-BF5C-CA7AB66F510F}" presName="vert1" presStyleCnt="0"/>
      <dgm:spPr/>
    </dgm:pt>
    <dgm:pt modelId="{A0D967BC-7D30-4BD4-993B-35B25198F00B}" type="pres">
      <dgm:prSet presAssocID="{516CE598-9A3A-4354-B3F1-197D9B2A00AC}" presName="vertSpace2a" presStyleCnt="0"/>
      <dgm:spPr/>
    </dgm:pt>
    <dgm:pt modelId="{628032F6-C6F8-4BF0-B394-C7234183ACA5}" type="pres">
      <dgm:prSet presAssocID="{516CE598-9A3A-4354-B3F1-197D9B2A00AC}" presName="horz2" presStyleCnt="0"/>
      <dgm:spPr/>
    </dgm:pt>
    <dgm:pt modelId="{D7AA703A-E539-4B61-A3EB-914DA3191686}" type="pres">
      <dgm:prSet presAssocID="{516CE598-9A3A-4354-B3F1-197D9B2A00AC}" presName="horzSpace2" presStyleCnt="0"/>
      <dgm:spPr/>
    </dgm:pt>
    <dgm:pt modelId="{1A16E2C7-0A8A-47B9-9844-9766D6B5E900}" type="pres">
      <dgm:prSet presAssocID="{516CE598-9A3A-4354-B3F1-197D9B2A00AC}" presName="tx2" presStyleLbl="revTx" presStyleIdx="5" presStyleCnt="12"/>
      <dgm:spPr/>
    </dgm:pt>
    <dgm:pt modelId="{94462672-5812-48EE-B130-C427B9829DB0}" type="pres">
      <dgm:prSet presAssocID="{516CE598-9A3A-4354-B3F1-197D9B2A00AC}" presName="vert2" presStyleCnt="0"/>
      <dgm:spPr/>
    </dgm:pt>
    <dgm:pt modelId="{4DFB30FC-CFE3-49CB-8F2D-481C233F3139}" type="pres">
      <dgm:prSet presAssocID="{516CE598-9A3A-4354-B3F1-197D9B2A00AC}" presName="thinLine2b" presStyleLbl="callout" presStyleIdx="2" presStyleCnt="6"/>
      <dgm:spPr/>
    </dgm:pt>
    <dgm:pt modelId="{52C0792A-DEDB-45E4-9782-19650BEA9F97}" type="pres">
      <dgm:prSet presAssocID="{516CE598-9A3A-4354-B3F1-197D9B2A00AC}" presName="vertSpace2b" presStyleCnt="0"/>
      <dgm:spPr/>
    </dgm:pt>
    <dgm:pt modelId="{A66D9A20-94A7-408B-8E37-F92453F04CB5}" type="pres">
      <dgm:prSet presAssocID="{79A381D9-985D-49C1-A0F3-22075B18138D}" presName="thickLine" presStyleLbl="alignNode1" presStyleIdx="3" presStyleCnt="6"/>
      <dgm:spPr/>
    </dgm:pt>
    <dgm:pt modelId="{A17F2090-F53C-4DB8-AEF5-1F2EF28C9005}" type="pres">
      <dgm:prSet presAssocID="{79A381D9-985D-49C1-A0F3-22075B18138D}" presName="horz1" presStyleCnt="0"/>
      <dgm:spPr/>
    </dgm:pt>
    <dgm:pt modelId="{F56F0CCA-43EB-431F-A4BF-6BCE801D8745}" type="pres">
      <dgm:prSet presAssocID="{79A381D9-985D-49C1-A0F3-22075B18138D}" presName="tx1" presStyleLbl="revTx" presStyleIdx="6" presStyleCnt="12"/>
      <dgm:spPr/>
    </dgm:pt>
    <dgm:pt modelId="{F4FD60B0-4C02-48CE-A285-BF62D173566A}" type="pres">
      <dgm:prSet presAssocID="{79A381D9-985D-49C1-A0F3-22075B18138D}" presName="vert1" presStyleCnt="0"/>
      <dgm:spPr/>
    </dgm:pt>
    <dgm:pt modelId="{3AF797E9-9BD8-4253-BB43-A827A78F1839}" type="pres">
      <dgm:prSet presAssocID="{46F4CBCC-2362-4B19-B21E-6D625452A8D0}" presName="vertSpace2a" presStyleCnt="0"/>
      <dgm:spPr/>
    </dgm:pt>
    <dgm:pt modelId="{B5D5C397-07A7-4E97-9161-1B9216D0B46D}" type="pres">
      <dgm:prSet presAssocID="{46F4CBCC-2362-4B19-B21E-6D625452A8D0}" presName="horz2" presStyleCnt="0"/>
      <dgm:spPr/>
    </dgm:pt>
    <dgm:pt modelId="{1C995A8E-A105-4E97-9917-13D408DD38FF}" type="pres">
      <dgm:prSet presAssocID="{46F4CBCC-2362-4B19-B21E-6D625452A8D0}" presName="horzSpace2" presStyleCnt="0"/>
      <dgm:spPr/>
    </dgm:pt>
    <dgm:pt modelId="{9129D449-4105-489F-98E0-6A7339AD8AC1}" type="pres">
      <dgm:prSet presAssocID="{46F4CBCC-2362-4B19-B21E-6D625452A8D0}" presName="tx2" presStyleLbl="revTx" presStyleIdx="7" presStyleCnt="12"/>
      <dgm:spPr/>
    </dgm:pt>
    <dgm:pt modelId="{26B48243-FD0A-4B8B-9D13-2E17C4946E01}" type="pres">
      <dgm:prSet presAssocID="{46F4CBCC-2362-4B19-B21E-6D625452A8D0}" presName="vert2" presStyleCnt="0"/>
      <dgm:spPr/>
    </dgm:pt>
    <dgm:pt modelId="{3B13182D-5AC0-49A4-A864-293F45872BEC}" type="pres">
      <dgm:prSet presAssocID="{46F4CBCC-2362-4B19-B21E-6D625452A8D0}" presName="thinLine2b" presStyleLbl="callout" presStyleIdx="3" presStyleCnt="6"/>
      <dgm:spPr/>
    </dgm:pt>
    <dgm:pt modelId="{D7830F9B-11EA-43A3-9FF9-4D77FFC618D8}" type="pres">
      <dgm:prSet presAssocID="{46F4CBCC-2362-4B19-B21E-6D625452A8D0}" presName="vertSpace2b" presStyleCnt="0"/>
      <dgm:spPr/>
    </dgm:pt>
    <dgm:pt modelId="{3F3B8F75-4282-4FCE-A0C3-A72E241E3BEC}" type="pres">
      <dgm:prSet presAssocID="{DF79D8B8-9D51-4BCF-8CA6-68BBED2BB9BF}" presName="thickLine" presStyleLbl="alignNode1" presStyleIdx="4" presStyleCnt="6"/>
      <dgm:spPr/>
    </dgm:pt>
    <dgm:pt modelId="{866A3991-62CD-4B2D-8215-102F02391615}" type="pres">
      <dgm:prSet presAssocID="{DF79D8B8-9D51-4BCF-8CA6-68BBED2BB9BF}" presName="horz1" presStyleCnt="0"/>
      <dgm:spPr/>
    </dgm:pt>
    <dgm:pt modelId="{A943BE8D-F62A-4714-AA12-02C31DD57933}" type="pres">
      <dgm:prSet presAssocID="{DF79D8B8-9D51-4BCF-8CA6-68BBED2BB9BF}" presName="tx1" presStyleLbl="revTx" presStyleIdx="8" presStyleCnt="12"/>
      <dgm:spPr/>
    </dgm:pt>
    <dgm:pt modelId="{46E56D21-7DAD-4927-B8B1-DCD405799098}" type="pres">
      <dgm:prSet presAssocID="{DF79D8B8-9D51-4BCF-8CA6-68BBED2BB9BF}" presName="vert1" presStyleCnt="0"/>
      <dgm:spPr/>
    </dgm:pt>
    <dgm:pt modelId="{6DC9E596-5C89-4409-BCEF-0D7E5B8BD8EE}" type="pres">
      <dgm:prSet presAssocID="{86987E90-2027-40FC-ACAC-0C08FB9E824B}" presName="vertSpace2a" presStyleCnt="0"/>
      <dgm:spPr/>
    </dgm:pt>
    <dgm:pt modelId="{07900B4A-D2AD-4723-BE73-2F599FFB4FDE}" type="pres">
      <dgm:prSet presAssocID="{86987E90-2027-40FC-ACAC-0C08FB9E824B}" presName="horz2" presStyleCnt="0"/>
      <dgm:spPr/>
    </dgm:pt>
    <dgm:pt modelId="{6E4DB00A-CE04-407A-8000-A5A38CDB404D}" type="pres">
      <dgm:prSet presAssocID="{86987E90-2027-40FC-ACAC-0C08FB9E824B}" presName="horzSpace2" presStyleCnt="0"/>
      <dgm:spPr/>
    </dgm:pt>
    <dgm:pt modelId="{C71E3BF1-89D1-4DFF-8775-9F4FC645BC45}" type="pres">
      <dgm:prSet presAssocID="{86987E90-2027-40FC-ACAC-0C08FB9E824B}" presName="tx2" presStyleLbl="revTx" presStyleIdx="9" presStyleCnt="12"/>
      <dgm:spPr/>
    </dgm:pt>
    <dgm:pt modelId="{9F4483F2-FA91-407F-88C1-85950BF95096}" type="pres">
      <dgm:prSet presAssocID="{86987E90-2027-40FC-ACAC-0C08FB9E824B}" presName="vert2" presStyleCnt="0"/>
      <dgm:spPr/>
    </dgm:pt>
    <dgm:pt modelId="{1169244B-5821-439D-92CF-3D7DAD86EDC9}" type="pres">
      <dgm:prSet presAssocID="{86987E90-2027-40FC-ACAC-0C08FB9E824B}" presName="thinLine2b" presStyleLbl="callout" presStyleIdx="4" presStyleCnt="6"/>
      <dgm:spPr/>
    </dgm:pt>
    <dgm:pt modelId="{47E3F614-AC0C-460A-8635-C06528A02CEC}" type="pres">
      <dgm:prSet presAssocID="{86987E90-2027-40FC-ACAC-0C08FB9E824B}" presName="vertSpace2b" presStyleCnt="0"/>
      <dgm:spPr/>
    </dgm:pt>
    <dgm:pt modelId="{B8D61323-2237-4F8F-AEDE-8D56A0FF83B5}" type="pres">
      <dgm:prSet presAssocID="{EEADE4A4-5958-4FE5-84F0-4FF0AF39C60C}" presName="thickLine" presStyleLbl="alignNode1" presStyleIdx="5" presStyleCnt="6"/>
      <dgm:spPr/>
    </dgm:pt>
    <dgm:pt modelId="{0543956A-77BD-4253-B3E9-563CD2032F01}" type="pres">
      <dgm:prSet presAssocID="{EEADE4A4-5958-4FE5-84F0-4FF0AF39C60C}" presName="horz1" presStyleCnt="0"/>
      <dgm:spPr/>
    </dgm:pt>
    <dgm:pt modelId="{D347EF2F-107E-4F02-8ECA-337326AA1B08}" type="pres">
      <dgm:prSet presAssocID="{EEADE4A4-5958-4FE5-84F0-4FF0AF39C60C}" presName="tx1" presStyleLbl="revTx" presStyleIdx="10" presStyleCnt="12"/>
      <dgm:spPr/>
    </dgm:pt>
    <dgm:pt modelId="{0A622262-4049-4DA3-AD94-744B54EFEA63}" type="pres">
      <dgm:prSet presAssocID="{EEADE4A4-5958-4FE5-84F0-4FF0AF39C60C}" presName="vert1" presStyleCnt="0"/>
      <dgm:spPr/>
    </dgm:pt>
    <dgm:pt modelId="{506B4E9A-E96B-48DB-B7BC-69159C708C16}" type="pres">
      <dgm:prSet presAssocID="{DE48D9C8-E6FA-4EF1-8215-82CDE353E0D5}" presName="vertSpace2a" presStyleCnt="0"/>
      <dgm:spPr/>
    </dgm:pt>
    <dgm:pt modelId="{43EA47CC-6AEE-48E0-B1DB-B5D50F2A5CD8}" type="pres">
      <dgm:prSet presAssocID="{DE48D9C8-E6FA-4EF1-8215-82CDE353E0D5}" presName="horz2" presStyleCnt="0"/>
      <dgm:spPr/>
    </dgm:pt>
    <dgm:pt modelId="{372A3A34-3D61-49F3-9B8E-8544357F3EFE}" type="pres">
      <dgm:prSet presAssocID="{DE48D9C8-E6FA-4EF1-8215-82CDE353E0D5}" presName="horzSpace2" presStyleCnt="0"/>
      <dgm:spPr/>
    </dgm:pt>
    <dgm:pt modelId="{6C302EB2-A415-4ED3-86D7-3A35B9275417}" type="pres">
      <dgm:prSet presAssocID="{DE48D9C8-E6FA-4EF1-8215-82CDE353E0D5}" presName="tx2" presStyleLbl="revTx" presStyleIdx="11" presStyleCnt="12"/>
      <dgm:spPr/>
    </dgm:pt>
    <dgm:pt modelId="{8808616A-923B-4182-BEE5-9A890B5D46B6}" type="pres">
      <dgm:prSet presAssocID="{DE48D9C8-E6FA-4EF1-8215-82CDE353E0D5}" presName="vert2" presStyleCnt="0"/>
      <dgm:spPr/>
    </dgm:pt>
    <dgm:pt modelId="{77F0909C-F1A1-4161-BCBC-B45FE8CCC3D9}" type="pres">
      <dgm:prSet presAssocID="{DE48D9C8-E6FA-4EF1-8215-82CDE353E0D5}" presName="thinLine2b" presStyleLbl="callout" presStyleIdx="5" presStyleCnt="6"/>
      <dgm:spPr/>
    </dgm:pt>
    <dgm:pt modelId="{B588C3BC-768C-4A46-A076-842185706BD5}" type="pres">
      <dgm:prSet presAssocID="{DE48D9C8-E6FA-4EF1-8215-82CDE353E0D5}" presName="vertSpace2b" presStyleCnt="0"/>
      <dgm:spPr/>
    </dgm:pt>
  </dgm:ptLst>
  <dgm:cxnLst>
    <dgm:cxn modelId="{A46F430D-E3F8-4B0C-A97C-A0E134FFCF3C}" srcId="{411645CC-25DD-4737-BC9E-8E78B9A1ACF1}" destId="{31A10083-204F-448B-A6BC-E4F19CD2312C}" srcOrd="0" destOrd="0" parTransId="{7FB8932B-5B0D-437A-9919-600ED7678667}" sibTransId="{2D914AD1-2795-46FB-B336-232A2C0EC4B4}"/>
    <dgm:cxn modelId="{9340B710-CFB9-41E8-8D2C-51249F2E170E}" type="presOf" srcId="{79A381D9-985D-49C1-A0F3-22075B18138D}" destId="{F56F0CCA-43EB-431F-A4BF-6BCE801D8745}" srcOrd="0" destOrd="0" presId="urn:microsoft.com/office/officeart/2008/layout/LinedList"/>
    <dgm:cxn modelId="{8A18AF21-4A0E-4EED-9FAE-0F7748FDCAD0}" srcId="{75BB6895-3858-423E-8D20-F5B2C4B95730}" destId="{0EECF7FE-E024-4D09-9D87-58A0C926312F}" srcOrd="0" destOrd="0" parTransId="{1DE04A60-9252-44DA-994B-6251B5EB8186}" sibTransId="{AD52529B-BB62-4BF3-8F0B-7CBF544260D4}"/>
    <dgm:cxn modelId="{5FD05E23-B748-4925-945B-2E870804311D}" type="presOf" srcId="{411645CC-25DD-4737-BC9E-8E78B9A1ACF1}" destId="{72DD0758-BAFC-45A4-82D0-78B94C70170B}" srcOrd="0" destOrd="0" presId="urn:microsoft.com/office/officeart/2008/layout/LinedList"/>
    <dgm:cxn modelId="{B0B82927-B5CB-4403-861D-157916574908}" type="presOf" srcId="{516CE598-9A3A-4354-B3F1-197D9B2A00AC}" destId="{1A16E2C7-0A8A-47B9-9844-9766D6B5E900}" srcOrd="0" destOrd="0" presId="urn:microsoft.com/office/officeart/2008/layout/LinedList"/>
    <dgm:cxn modelId="{27A2712B-248E-42E0-AD7A-9F4421706301}" type="presOf" srcId="{EEADE4A4-5958-4FE5-84F0-4FF0AF39C60C}" destId="{D347EF2F-107E-4F02-8ECA-337326AA1B08}" srcOrd="0" destOrd="0" presId="urn:microsoft.com/office/officeart/2008/layout/LinedList"/>
    <dgm:cxn modelId="{7EBF4532-2B9B-408C-9CD2-0D11008576C1}" srcId="{777C44E1-8C77-4A81-9E88-8B6319568898}" destId="{411645CC-25DD-4737-BC9E-8E78B9A1ACF1}" srcOrd="0" destOrd="0" parTransId="{55981246-921C-4D85-BA29-8576A13DAC82}" sibTransId="{97C8FBA7-39B6-48C4-B87B-7CA9EAD72E32}"/>
    <dgm:cxn modelId="{92D06437-BE62-4272-8EDF-5E130DDF1A68}" type="presOf" srcId="{0EECF7FE-E024-4D09-9D87-58A0C926312F}" destId="{462B9DC2-C26D-478A-BD77-F00C80BBBF88}" srcOrd="0" destOrd="0" presId="urn:microsoft.com/office/officeart/2008/layout/LinedList"/>
    <dgm:cxn modelId="{4AC9E442-C833-4B23-B379-F2A156FB2F8B}" type="presOf" srcId="{86987E90-2027-40FC-ACAC-0C08FB9E824B}" destId="{C71E3BF1-89D1-4DFF-8775-9F4FC645BC45}" srcOrd="0" destOrd="0" presId="urn:microsoft.com/office/officeart/2008/layout/LinedList"/>
    <dgm:cxn modelId="{91E86950-822C-42F3-8902-A427498A87C7}" srcId="{777C44E1-8C77-4A81-9E88-8B6319568898}" destId="{75BB6895-3858-423E-8D20-F5B2C4B95730}" srcOrd="1" destOrd="0" parTransId="{9E19147E-F3F5-48CC-B6BF-C5CC7F1837A5}" sibTransId="{79B253C1-8971-405F-9A70-5B1771A66716}"/>
    <dgm:cxn modelId="{06571A54-6597-40BF-B360-F4A2472D8BAF}" srcId="{777C44E1-8C77-4A81-9E88-8B6319568898}" destId="{79A381D9-985D-49C1-A0F3-22075B18138D}" srcOrd="3" destOrd="0" parTransId="{10D5FB5B-7C02-42A9-85E8-3E03C39395DA}" sibTransId="{BB09C131-955F-42AB-B276-55C6BAFBBF93}"/>
    <dgm:cxn modelId="{D634A858-E705-4768-8998-FF7C9A545973}" srcId="{DF79D8B8-9D51-4BCF-8CA6-68BBED2BB9BF}" destId="{86987E90-2027-40FC-ACAC-0C08FB9E824B}" srcOrd="0" destOrd="0" parTransId="{C62E21C8-5290-4AFD-9A7D-B935D010182F}" sibTransId="{59126A48-F01A-49B7-B9FA-4A6A5434FA61}"/>
    <dgm:cxn modelId="{B349E259-100C-480E-A4B8-6892A033E4BA}" type="presOf" srcId="{777C44E1-8C77-4A81-9E88-8B6319568898}" destId="{8E351862-C348-4575-9593-E1EE1910FEE8}" srcOrd="0" destOrd="0" presId="urn:microsoft.com/office/officeart/2008/layout/LinedList"/>
    <dgm:cxn modelId="{3E19A061-A327-4969-AB19-B2C313400421}" type="presOf" srcId="{DF79D8B8-9D51-4BCF-8CA6-68BBED2BB9BF}" destId="{A943BE8D-F62A-4714-AA12-02C31DD57933}" srcOrd="0" destOrd="0" presId="urn:microsoft.com/office/officeart/2008/layout/LinedList"/>
    <dgm:cxn modelId="{6B975B65-8A25-471A-BDA6-5B2DDEE274CB}" type="presOf" srcId="{6A45AEF9-5C7F-4423-BF5C-CA7AB66F510F}" destId="{3F1B3694-7851-46F8-8CEB-94AB17E5E3D4}" srcOrd="0" destOrd="0" presId="urn:microsoft.com/office/officeart/2008/layout/LinedList"/>
    <dgm:cxn modelId="{94BC2B69-A680-4E04-BF6A-55C1D7014ECA}" type="presOf" srcId="{31A10083-204F-448B-A6BC-E4F19CD2312C}" destId="{1966DF30-ECE8-4FFE-9201-5711D1987EBF}" srcOrd="0" destOrd="0" presId="urn:microsoft.com/office/officeart/2008/layout/LinedList"/>
    <dgm:cxn modelId="{904C0C72-AE84-42B8-8436-D15484F4B7FA}" srcId="{777C44E1-8C77-4A81-9E88-8B6319568898}" destId="{DF79D8B8-9D51-4BCF-8CA6-68BBED2BB9BF}" srcOrd="4" destOrd="0" parTransId="{396544BC-07A9-471A-B472-93F8C65479A7}" sibTransId="{B96BE58A-9BD4-45A6-B4D8-CF99A6FBFBDD}"/>
    <dgm:cxn modelId="{FBB3EF74-19BC-4AD3-AB17-BB3EFB051E6E}" type="presOf" srcId="{46F4CBCC-2362-4B19-B21E-6D625452A8D0}" destId="{9129D449-4105-489F-98E0-6A7339AD8AC1}" srcOrd="0" destOrd="0" presId="urn:microsoft.com/office/officeart/2008/layout/LinedList"/>
    <dgm:cxn modelId="{7D4B6C76-8AD6-41BC-87BA-1C37F9DD7304}" type="presOf" srcId="{75BB6895-3858-423E-8D20-F5B2C4B95730}" destId="{9C9CEF47-AE9A-4990-B5E9-5A78A8D4D1AD}" srcOrd="0" destOrd="0" presId="urn:microsoft.com/office/officeart/2008/layout/LinedList"/>
    <dgm:cxn modelId="{F622278E-397A-4A04-9192-01D6F083F9B4}" srcId="{777C44E1-8C77-4A81-9E88-8B6319568898}" destId="{6A45AEF9-5C7F-4423-BF5C-CA7AB66F510F}" srcOrd="2" destOrd="0" parTransId="{14B3CC3A-7E58-4ACE-BF8E-72A1D9385C22}" sibTransId="{547D5199-3A75-494B-A1E0-6470A95D4F4F}"/>
    <dgm:cxn modelId="{48E36392-E24F-435D-A4E0-AFF91F898E79}" srcId="{EEADE4A4-5958-4FE5-84F0-4FF0AF39C60C}" destId="{DE48D9C8-E6FA-4EF1-8215-82CDE353E0D5}" srcOrd="0" destOrd="0" parTransId="{565F873F-E22E-416D-BCE6-7AE68C43E94A}" sibTransId="{0F64D807-D0E1-41B3-90A4-4BDF51399A1B}"/>
    <dgm:cxn modelId="{77E95C9D-E39C-4276-82EF-DE496F720F5F}" srcId="{777C44E1-8C77-4A81-9E88-8B6319568898}" destId="{EEADE4A4-5958-4FE5-84F0-4FF0AF39C60C}" srcOrd="5" destOrd="0" parTransId="{6EFC0B92-A6B8-4761-91B8-7C4BBB9119DE}" sibTransId="{F7E05D90-AF88-427C-B4D8-ED1E6F9C3677}"/>
    <dgm:cxn modelId="{F7F4DDC1-6764-449B-95C8-E6707502FAB9}" srcId="{79A381D9-985D-49C1-A0F3-22075B18138D}" destId="{46F4CBCC-2362-4B19-B21E-6D625452A8D0}" srcOrd="0" destOrd="0" parTransId="{8B7FDAB3-748C-4995-BEB6-3801342F8874}" sibTransId="{4A15E150-3324-4D12-A61F-E68C3A573EA4}"/>
    <dgm:cxn modelId="{D1102BC6-F237-46AF-8C02-BCA8FD102CE1}" srcId="{6A45AEF9-5C7F-4423-BF5C-CA7AB66F510F}" destId="{516CE598-9A3A-4354-B3F1-197D9B2A00AC}" srcOrd="0" destOrd="0" parTransId="{6F53568E-D3C4-475E-8C63-2914B2BECCFE}" sibTransId="{02DC0105-00D6-4169-8B6C-0EC7E02700A3}"/>
    <dgm:cxn modelId="{2A2DFDE1-860F-4F66-8F28-6CD00A5789F1}" type="presOf" srcId="{DE48D9C8-E6FA-4EF1-8215-82CDE353E0D5}" destId="{6C302EB2-A415-4ED3-86D7-3A35B9275417}" srcOrd="0" destOrd="0" presId="urn:microsoft.com/office/officeart/2008/layout/LinedList"/>
    <dgm:cxn modelId="{42BE0123-4ED5-4C65-B4C5-6E021CC196FD}" type="presParOf" srcId="{8E351862-C348-4575-9593-E1EE1910FEE8}" destId="{B90B5FF3-4A77-436A-8455-7503D824AEE5}" srcOrd="0" destOrd="0" presId="urn:microsoft.com/office/officeart/2008/layout/LinedList"/>
    <dgm:cxn modelId="{F4434E6F-037E-4F3B-9C17-818621E18616}" type="presParOf" srcId="{8E351862-C348-4575-9593-E1EE1910FEE8}" destId="{2E60D440-BE67-43A6-8DBA-619A9C51222C}" srcOrd="1" destOrd="0" presId="urn:microsoft.com/office/officeart/2008/layout/LinedList"/>
    <dgm:cxn modelId="{4D5647D4-ABC1-4E6A-88DB-81FD5F9AC5B9}" type="presParOf" srcId="{2E60D440-BE67-43A6-8DBA-619A9C51222C}" destId="{72DD0758-BAFC-45A4-82D0-78B94C70170B}" srcOrd="0" destOrd="0" presId="urn:microsoft.com/office/officeart/2008/layout/LinedList"/>
    <dgm:cxn modelId="{4BBE4AA7-0072-47DD-94DC-3344B9E1588F}" type="presParOf" srcId="{2E60D440-BE67-43A6-8DBA-619A9C51222C}" destId="{EA7DC21F-5AFA-4104-ADA1-CCA67B4ACCB6}" srcOrd="1" destOrd="0" presId="urn:microsoft.com/office/officeart/2008/layout/LinedList"/>
    <dgm:cxn modelId="{0BE4A5A7-AE2F-44B8-910F-B739AFC8ABE5}" type="presParOf" srcId="{EA7DC21F-5AFA-4104-ADA1-CCA67B4ACCB6}" destId="{81BB4B03-628A-48E4-A196-C5120F29E6F8}" srcOrd="0" destOrd="0" presId="urn:microsoft.com/office/officeart/2008/layout/LinedList"/>
    <dgm:cxn modelId="{6469C1BD-98A1-4FAB-BA1B-859ECB04A0E0}" type="presParOf" srcId="{EA7DC21F-5AFA-4104-ADA1-CCA67B4ACCB6}" destId="{FA80A07C-834F-4CBF-8903-D366C8324072}" srcOrd="1" destOrd="0" presId="urn:microsoft.com/office/officeart/2008/layout/LinedList"/>
    <dgm:cxn modelId="{27263F45-F692-4029-9388-46FD20D79C4C}" type="presParOf" srcId="{FA80A07C-834F-4CBF-8903-D366C8324072}" destId="{C4CE65ED-1BBA-4D07-AAC5-7042B4EBF286}" srcOrd="0" destOrd="0" presId="urn:microsoft.com/office/officeart/2008/layout/LinedList"/>
    <dgm:cxn modelId="{796E9CA8-FF67-419B-8B17-56BB564D02E4}" type="presParOf" srcId="{FA80A07C-834F-4CBF-8903-D366C8324072}" destId="{1966DF30-ECE8-4FFE-9201-5711D1987EBF}" srcOrd="1" destOrd="0" presId="urn:microsoft.com/office/officeart/2008/layout/LinedList"/>
    <dgm:cxn modelId="{6354C1B9-A44F-4EDA-ADE5-5A6C8203B113}" type="presParOf" srcId="{FA80A07C-834F-4CBF-8903-D366C8324072}" destId="{43908C8D-E081-4AAF-A04B-DB4F1A393EE7}" srcOrd="2" destOrd="0" presId="urn:microsoft.com/office/officeart/2008/layout/LinedList"/>
    <dgm:cxn modelId="{DA20B490-EF68-4D09-924B-D1E804984CC9}" type="presParOf" srcId="{EA7DC21F-5AFA-4104-ADA1-CCA67B4ACCB6}" destId="{9716FD05-8340-4816-9CEF-90DD77DAA771}" srcOrd="2" destOrd="0" presId="urn:microsoft.com/office/officeart/2008/layout/LinedList"/>
    <dgm:cxn modelId="{280CCB46-153A-4FFA-898F-BB01356DA62D}" type="presParOf" srcId="{EA7DC21F-5AFA-4104-ADA1-CCA67B4ACCB6}" destId="{65CC731E-20A2-4AB3-BBAE-B3C85184CEB9}" srcOrd="3" destOrd="0" presId="urn:microsoft.com/office/officeart/2008/layout/LinedList"/>
    <dgm:cxn modelId="{DF7E40DF-DB3D-4F9D-95A2-7B8EA0B6826F}" type="presParOf" srcId="{8E351862-C348-4575-9593-E1EE1910FEE8}" destId="{0575CA08-D140-4280-BF2B-75D24E764FB5}" srcOrd="2" destOrd="0" presId="urn:microsoft.com/office/officeart/2008/layout/LinedList"/>
    <dgm:cxn modelId="{B2E3E53D-6B8A-46C8-9643-846290B122E3}" type="presParOf" srcId="{8E351862-C348-4575-9593-E1EE1910FEE8}" destId="{98F15FBD-A6DA-467A-B59D-165C4F392AB2}" srcOrd="3" destOrd="0" presId="urn:microsoft.com/office/officeart/2008/layout/LinedList"/>
    <dgm:cxn modelId="{D473FDD5-8035-480E-9AEF-5309A1F2EB28}" type="presParOf" srcId="{98F15FBD-A6DA-467A-B59D-165C4F392AB2}" destId="{9C9CEF47-AE9A-4990-B5E9-5A78A8D4D1AD}" srcOrd="0" destOrd="0" presId="urn:microsoft.com/office/officeart/2008/layout/LinedList"/>
    <dgm:cxn modelId="{9EBE6091-B135-4A20-B460-7F04EB240230}" type="presParOf" srcId="{98F15FBD-A6DA-467A-B59D-165C4F392AB2}" destId="{DCE3C70B-552F-4EC9-A2C9-68A9BFBD4183}" srcOrd="1" destOrd="0" presId="urn:microsoft.com/office/officeart/2008/layout/LinedList"/>
    <dgm:cxn modelId="{D522C334-D045-4AE4-9F77-9BD80DDA3DDA}" type="presParOf" srcId="{DCE3C70B-552F-4EC9-A2C9-68A9BFBD4183}" destId="{723CDD6E-1511-4A88-B427-87E2A673ABC5}" srcOrd="0" destOrd="0" presId="urn:microsoft.com/office/officeart/2008/layout/LinedList"/>
    <dgm:cxn modelId="{D4BD017B-053E-41CB-8CF3-9087D0ABC7CD}" type="presParOf" srcId="{DCE3C70B-552F-4EC9-A2C9-68A9BFBD4183}" destId="{2E6B098D-C6A3-46CA-AB18-5A22B2BC8C23}" srcOrd="1" destOrd="0" presId="urn:microsoft.com/office/officeart/2008/layout/LinedList"/>
    <dgm:cxn modelId="{03821C5E-B801-47D6-B5E2-D6D968C52BB9}" type="presParOf" srcId="{2E6B098D-C6A3-46CA-AB18-5A22B2BC8C23}" destId="{F1E74755-3A8B-4377-B404-35683E2DD0BA}" srcOrd="0" destOrd="0" presId="urn:microsoft.com/office/officeart/2008/layout/LinedList"/>
    <dgm:cxn modelId="{B8421FD2-37CA-4534-A100-B4AE587E774F}" type="presParOf" srcId="{2E6B098D-C6A3-46CA-AB18-5A22B2BC8C23}" destId="{462B9DC2-C26D-478A-BD77-F00C80BBBF88}" srcOrd="1" destOrd="0" presId="urn:microsoft.com/office/officeart/2008/layout/LinedList"/>
    <dgm:cxn modelId="{A243E58F-A6BD-4D79-9865-C71E2DFBE21E}" type="presParOf" srcId="{2E6B098D-C6A3-46CA-AB18-5A22B2BC8C23}" destId="{9B5D8EE4-B2E7-4633-B4D3-8EF4AFFD1DA4}" srcOrd="2" destOrd="0" presId="urn:microsoft.com/office/officeart/2008/layout/LinedList"/>
    <dgm:cxn modelId="{E22BA8F5-8906-404B-9C88-46B677686F20}" type="presParOf" srcId="{DCE3C70B-552F-4EC9-A2C9-68A9BFBD4183}" destId="{3DD846D8-BEF6-408C-ABAB-7F510387210A}" srcOrd="2" destOrd="0" presId="urn:microsoft.com/office/officeart/2008/layout/LinedList"/>
    <dgm:cxn modelId="{9EB1B793-8B58-4D42-8406-98B6606FBDF1}" type="presParOf" srcId="{DCE3C70B-552F-4EC9-A2C9-68A9BFBD4183}" destId="{66F17673-9612-4E9B-8812-7DDCF2B320DA}" srcOrd="3" destOrd="0" presId="urn:microsoft.com/office/officeart/2008/layout/LinedList"/>
    <dgm:cxn modelId="{C24812C8-4004-4C51-9A94-26E590F6D5DB}" type="presParOf" srcId="{8E351862-C348-4575-9593-E1EE1910FEE8}" destId="{818AD533-DAFA-4175-960E-939D6DF7F235}" srcOrd="4" destOrd="0" presId="urn:microsoft.com/office/officeart/2008/layout/LinedList"/>
    <dgm:cxn modelId="{812C89C5-C2D3-4DE6-9FB7-37B33041AAA1}" type="presParOf" srcId="{8E351862-C348-4575-9593-E1EE1910FEE8}" destId="{9A9D227C-D632-4FC6-8D70-DDED6CCE4F47}" srcOrd="5" destOrd="0" presId="urn:microsoft.com/office/officeart/2008/layout/LinedList"/>
    <dgm:cxn modelId="{7B6D271E-4469-413D-93C5-664C3A1BDD43}" type="presParOf" srcId="{9A9D227C-D632-4FC6-8D70-DDED6CCE4F47}" destId="{3F1B3694-7851-46F8-8CEB-94AB17E5E3D4}" srcOrd="0" destOrd="0" presId="urn:microsoft.com/office/officeart/2008/layout/LinedList"/>
    <dgm:cxn modelId="{AAEBFC2D-30AB-42E5-AB42-B17BCBC2590A}" type="presParOf" srcId="{9A9D227C-D632-4FC6-8D70-DDED6CCE4F47}" destId="{EA9525A2-874C-4BEA-A9DC-C45B6142C798}" srcOrd="1" destOrd="0" presId="urn:microsoft.com/office/officeart/2008/layout/LinedList"/>
    <dgm:cxn modelId="{E3084C51-AC99-43EC-B5A9-AE31CADD766C}" type="presParOf" srcId="{EA9525A2-874C-4BEA-A9DC-C45B6142C798}" destId="{A0D967BC-7D30-4BD4-993B-35B25198F00B}" srcOrd="0" destOrd="0" presId="urn:microsoft.com/office/officeart/2008/layout/LinedList"/>
    <dgm:cxn modelId="{441A37AB-FC09-4858-8ACF-9426A7C0730E}" type="presParOf" srcId="{EA9525A2-874C-4BEA-A9DC-C45B6142C798}" destId="{628032F6-C6F8-4BF0-B394-C7234183ACA5}" srcOrd="1" destOrd="0" presId="urn:microsoft.com/office/officeart/2008/layout/LinedList"/>
    <dgm:cxn modelId="{1FAD25F3-7201-4DA6-A9A7-CEDD54DAF43A}" type="presParOf" srcId="{628032F6-C6F8-4BF0-B394-C7234183ACA5}" destId="{D7AA703A-E539-4B61-A3EB-914DA3191686}" srcOrd="0" destOrd="0" presId="urn:microsoft.com/office/officeart/2008/layout/LinedList"/>
    <dgm:cxn modelId="{DABCCAC2-4F2B-4F00-98C0-0A7BA3CD6225}" type="presParOf" srcId="{628032F6-C6F8-4BF0-B394-C7234183ACA5}" destId="{1A16E2C7-0A8A-47B9-9844-9766D6B5E900}" srcOrd="1" destOrd="0" presId="urn:microsoft.com/office/officeart/2008/layout/LinedList"/>
    <dgm:cxn modelId="{CA902787-9219-4D21-84AB-28FE1E1D60C4}" type="presParOf" srcId="{628032F6-C6F8-4BF0-B394-C7234183ACA5}" destId="{94462672-5812-48EE-B130-C427B9829DB0}" srcOrd="2" destOrd="0" presId="urn:microsoft.com/office/officeart/2008/layout/LinedList"/>
    <dgm:cxn modelId="{BF2DD79A-B24A-41B0-B07A-A4500B4C32DA}" type="presParOf" srcId="{EA9525A2-874C-4BEA-A9DC-C45B6142C798}" destId="{4DFB30FC-CFE3-49CB-8F2D-481C233F3139}" srcOrd="2" destOrd="0" presId="urn:microsoft.com/office/officeart/2008/layout/LinedList"/>
    <dgm:cxn modelId="{74A96FC8-73DE-407D-940D-B0526654BCB9}" type="presParOf" srcId="{EA9525A2-874C-4BEA-A9DC-C45B6142C798}" destId="{52C0792A-DEDB-45E4-9782-19650BEA9F97}" srcOrd="3" destOrd="0" presId="urn:microsoft.com/office/officeart/2008/layout/LinedList"/>
    <dgm:cxn modelId="{6F60F87C-E3AD-43AB-838C-3CAA9BECF3F3}" type="presParOf" srcId="{8E351862-C348-4575-9593-E1EE1910FEE8}" destId="{A66D9A20-94A7-408B-8E37-F92453F04CB5}" srcOrd="6" destOrd="0" presId="urn:microsoft.com/office/officeart/2008/layout/LinedList"/>
    <dgm:cxn modelId="{8199BAFC-4923-42FF-AF7D-DCFCB5C7C09D}" type="presParOf" srcId="{8E351862-C348-4575-9593-E1EE1910FEE8}" destId="{A17F2090-F53C-4DB8-AEF5-1F2EF28C9005}" srcOrd="7" destOrd="0" presId="urn:microsoft.com/office/officeart/2008/layout/LinedList"/>
    <dgm:cxn modelId="{A477AC62-FDDB-43E5-9683-B70B8DB46ED1}" type="presParOf" srcId="{A17F2090-F53C-4DB8-AEF5-1F2EF28C9005}" destId="{F56F0CCA-43EB-431F-A4BF-6BCE801D8745}" srcOrd="0" destOrd="0" presId="urn:microsoft.com/office/officeart/2008/layout/LinedList"/>
    <dgm:cxn modelId="{648EB631-64B3-4403-BE33-9F8B170D01FF}" type="presParOf" srcId="{A17F2090-F53C-4DB8-AEF5-1F2EF28C9005}" destId="{F4FD60B0-4C02-48CE-A285-BF62D173566A}" srcOrd="1" destOrd="0" presId="urn:microsoft.com/office/officeart/2008/layout/LinedList"/>
    <dgm:cxn modelId="{66C65290-FEE4-48F4-A6B3-1270927AE6A5}" type="presParOf" srcId="{F4FD60B0-4C02-48CE-A285-BF62D173566A}" destId="{3AF797E9-9BD8-4253-BB43-A827A78F1839}" srcOrd="0" destOrd="0" presId="urn:microsoft.com/office/officeart/2008/layout/LinedList"/>
    <dgm:cxn modelId="{E38B23FC-0E0D-47EB-8DB7-77DB33F953C4}" type="presParOf" srcId="{F4FD60B0-4C02-48CE-A285-BF62D173566A}" destId="{B5D5C397-07A7-4E97-9161-1B9216D0B46D}" srcOrd="1" destOrd="0" presId="urn:microsoft.com/office/officeart/2008/layout/LinedList"/>
    <dgm:cxn modelId="{2B6FC499-EFF8-4CFA-8C54-7053B28E7C76}" type="presParOf" srcId="{B5D5C397-07A7-4E97-9161-1B9216D0B46D}" destId="{1C995A8E-A105-4E97-9917-13D408DD38FF}" srcOrd="0" destOrd="0" presId="urn:microsoft.com/office/officeart/2008/layout/LinedList"/>
    <dgm:cxn modelId="{9A719152-A139-42A0-8612-9C53DDBDD7A7}" type="presParOf" srcId="{B5D5C397-07A7-4E97-9161-1B9216D0B46D}" destId="{9129D449-4105-489F-98E0-6A7339AD8AC1}" srcOrd="1" destOrd="0" presId="urn:microsoft.com/office/officeart/2008/layout/LinedList"/>
    <dgm:cxn modelId="{2E514620-1690-42C6-93E0-F65FC5D0BFB2}" type="presParOf" srcId="{B5D5C397-07A7-4E97-9161-1B9216D0B46D}" destId="{26B48243-FD0A-4B8B-9D13-2E17C4946E01}" srcOrd="2" destOrd="0" presId="urn:microsoft.com/office/officeart/2008/layout/LinedList"/>
    <dgm:cxn modelId="{FB2CDF82-71A5-49B1-8CBB-24D5EFF2CC01}" type="presParOf" srcId="{F4FD60B0-4C02-48CE-A285-BF62D173566A}" destId="{3B13182D-5AC0-49A4-A864-293F45872BEC}" srcOrd="2" destOrd="0" presId="urn:microsoft.com/office/officeart/2008/layout/LinedList"/>
    <dgm:cxn modelId="{584994C1-0961-4774-908D-3FB950FCE324}" type="presParOf" srcId="{F4FD60B0-4C02-48CE-A285-BF62D173566A}" destId="{D7830F9B-11EA-43A3-9FF9-4D77FFC618D8}" srcOrd="3" destOrd="0" presId="urn:microsoft.com/office/officeart/2008/layout/LinedList"/>
    <dgm:cxn modelId="{17230034-3EFE-4549-90AE-AA50A621B808}" type="presParOf" srcId="{8E351862-C348-4575-9593-E1EE1910FEE8}" destId="{3F3B8F75-4282-4FCE-A0C3-A72E241E3BEC}" srcOrd="8" destOrd="0" presId="urn:microsoft.com/office/officeart/2008/layout/LinedList"/>
    <dgm:cxn modelId="{E3303C8A-A1A1-4F26-BAF1-6D8CDB096078}" type="presParOf" srcId="{8E351862-C348-4575-9593-E1EE1910FEE8}" destId="{866A3991-62CD-4B2D-8215-102F02391615}" srcOrd="9" destOrd="0" presId="urn:microsoft.com/office/officeart/2008/layout/LinedList"/>
    <dgm:cxn modelId="{AD9DA2BE-58D1-4EC6-9123-C4D47DDBF631}" type="presParOf" srcId="{866A3991-62CD-4B2D-8215-102F02391615}" destId="{A943BE8D-F62A-4714-AA12-02C31DD57933}" srcOrd="0" destOrd="0" presId="urn:microsoft.com/office/officeart/2008/layout/LinedList"/>
    <dgm:cxn modelId="{035D39D9-E384-4384-92F3-FFE9B918F38A}" type="presParOf" srcId="{866A3991-62CD-4B2D-8215-102F02391615}" destId="{46E56D21-7DAD-4927-B8B1-DCD405799098}" srcOrd="1" destOrd="0" presId="urn:microsoft.com/office/officeart/2008/layout/LinedList"/>
    <dgm:cxn modelId="{E5EA8621-2EFC-4EBF-9530-6C8940949DF9}" type="presParOf" srcId="{46E56D21-7DAD-4927-B8B1-DCD405799098}" destId="{6DC9E596-5C89-4409-BCEF-0D7E5B8BD8EE}" srcOrd="0" destOrd="0" presId="urn:microsoft.com/office/officeart/2008/layout/LinedList"/>
    <dgm:cxn modelId="{D1295D37-CF59-4ECE-B5DF-7AF923D1D4C1}" type="presParOf" srcId="{46E56D21-7DAD-4927-B8B1-DCD405799098}" destId="{07900B4A-D2AD-4723-BE73-2F599FFB4FDE}" srcOrd="1" destOrd="0" presId="urn:microsoft.com/office/officeart/2008/layout/LinedList"/>
    <dgm:cxn modelId="{7F9A38E8-C88C-4772-824C-12616C548F27}" type="presParOf" srcId="{07900B4A-D2AD-4723-BE73-2F599FFB4FDE}" destId="{6E4DB00A-CE04-407A-8000-A5A38CDB404D}" srcOrd="0" destOrd="0" presId="urn:microsoft.com/office/officeart/2008/layout/LinedList"/>
    <dgm:cxn modelId="{93873086-ABC3-45B3-8DAF-C817357E6DA9}" type="presParOf" srcId="{07900B4A-D2AD-4723-BE73-2F599FFB4FDE}" destId="{C71E3BF1-89D1-4DFF-8775-9F4FC645BC45}" srcOrd="1" destOrd="0" presId="urn:microsoft.com/office/officeart/2008/layout/LinedList"/>
    <dgm:cxn modelId="{C432758F-D546-4721-A4BD-8C318F8A2358}" type="presParOf" srcId="{07900B4A-D2AD-4723-BE73-2F599FFB4FDE}" destId="{9F4483F2-FA91-407F-88C1-85950BF95096}" srcOrd="2" destOrd="0" presId="urn:microsoft.com/office/officeart/2008/layout/LinedList"/>
    <dgm:cxn modelId="{BC6F2EF3-7753-428D-8F4B-37DBE15496CC}" type="presParOf" srcId="{46E56D21-7DAD-4927-B8B1-DCD405799098}" destId="{1169244B-5821-439D-92CF-3D7DAD86EDC9}" srcOrd="2" destOrd="0" presId="urn:microsoft.com/office/officeart/2008/layout/LinedList"/>
    <dgm:cxn modelId="{F7BA837E-EEB5-4003-BDA6-2333F1C83FA8}" type="presParOf" srcId="{46E56D21-7DAD-4927-B8B1-DCD405799098}" destId="{47E3F614-AC0C-460A-8635-C06528A02CEC}" srcOrd="3" destOrd="0" presId="urn:microsoft.com/office/officeart/2008/layout/LinedList"/>
    <dgm:cxn modelId="{A4520768-CBC3-4AFC-8602-E06EC3F70D55}" type="presParOf" srcId="{8E351862-C348-4575-9593-E1EE1910FEE8}" destId="{B8D61323-2237-4F8F-AEDE-8D56A0FF83B5}" srcOrd="10" destOrd="0" presId="urn:microsoft.com/office/officeart/2008/layout/LinedList"/>
    <dgm:cxn modelId="{32F429B0-0E37-40E6-B306-35E96B1BEB2A}" type="presParOf" srcId="{8E351862-C348-4575-9593-E1EE1910FEE8}" destId="{0543956A-77BD-4253-B3E9-563CD2032F01}" srcOrd="11" destOrd="0" presId="urn:microsoft.com/office/officeart/2008/layout/LinedList"/>
    <dgm:cxn modelId="{5DDF3E2F-0BA4-47B6-AA51-13DE91FC8D09}" type="presParOf" srcId="{0543956A-77BD-4253-B3E9-563CD2032F01}" destId="{D347EF2F-107E-4F02-8ECA-337326AA1B08}" srcOrd="0" destOrd="0" presId="urn:microsoft.com/office/officeart/2008/layout/LinedList"/>
    <dgm:cxn modelId="{07A68BDB-558C-4784-8459-D7EF63216CD2}" type="presParOf" srcId="{0543956A-77BD-4253-B3E9-563CD2032F01}" destId="{0A622262-4049-4DA3-AD94-744B54EFEA63}" srcOrd="1" destOrd="0" presId="urn:microsoft.com/office/officeart/2008/layout/LinedList"/>
    <dgm:cxn modelId="{3D2CAED3-2ADC-44DF-8AE8-B1EFBFFEA564}" type="presParOf" srcId="{0A622262-4049-4DA3-AD94-744B54EFEA63}" destId="{506B4E9A-E96B-48DB-B7BC-69159C708C16}" srcOrd="0" destOrd="0" presId="urn:microsoft.com/office/officeart/2008/layout/LinedList"/>
    <dgm:cxn modelId="{57B214B6-AA8E-48AA-8924-67DB8192A0B7}" type="presParOf" srcId="{0A622262-4049-4DA3-AD94-744B54EFEA63}" destId="{43EA47CC-6AEE-48E0-B1DB-B5D50F2A5CD8}" srcOrd="1" destOrd="0" presId="urn:microsoft.com/office/officeart/2008/layout/LinedList"/>
    <dgm:cxn modelId="{0CCA1D53-FCDC-414B-9204-645EA28268BC}" type="presParOf" srcId="{43EA47CC-6AEE-48E0-B1DB-B5D50F2A5CD8}" destId="{372A3A34-3D61-49F3-9B8E-8544357F3EFE}" srcOrd="0" destOrd="0" presId="urn:microsoft.com/office/officeart/2008/layout/LinedList"/>
    <dgm:cxn modelId="{2F63FCB5-75F1-4912-A179-C4DEF72724F8}" type="presParOf" srcId="{43EA47CC-6AEE-48E0-B1DB-B5D50F2A5CD8}" destId="{6C302EB2-A415-4ED3-86D7-3A35B9275417}" srcOrd="1" destOrd="0" presId="urn:microsoft.com/office/officeart/2008/layout/LinedList"/>
    <dgm:cxn modelId="{DA60B206-8422-4578-AA3E-1BBFBCDA5317}" type="presParOf" srcId="{43EA47CC-6AEE-48E0-B1DB-B5D50F2A5CD8}" destId="{8808616A-923B-4182-BEE5-9A890B5D46B6}" srcOrd="2" destOrd="0" presId="urn:microsoft.com/office/officeart/2008/layout/LinedList"/>
    <dgm:cxn modelId="{7A021F32-6668-457B-85ED-EA250963611F}" type="presParOf" srcId="{0A622262-4049-4DA3-AD94-744B54EFEA63}" destId="{77F0909C-F1A1-4161-BCBC-B45FE8CCC3D9}" srcOrd="2" destOrd="0" presId="urn:microsoft.com/office/officeart/2008/layout/LinedList"/>
    <dgm:cxn modelId="{20DAC756-4D4A-41E6-BFD6-0F99D392127F}" type="presParOf" srcId="{0A622262-4049-4DA3-AD94-744B54EFEA63}" destId="{B588C3BC-768C-4A46-A076-842185706BD5}" srcOrd="3"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AC7D741-4E87-4BA4-9352-F14986A7EF65}" type="doc">
      <dgm:prSet loTypeId="urn:microsoft.com/office/officeart/2005/8/layout/hChevron3" loCatId="process" qsTypeId="urn:microsoft.com/office/officeart/2005/8/quickstyle/simple1" qsCatId="simple" csTypeId="urn:microsoft.com/office/officeart/2005/8/colors/accent1_2" csCatId="accent1"/>
      <dgm:spPr/>
      <dgm:t>
        <a:bodyPr/>
        <a:lstStyle/>
        <a:p>
          <a:endParaRPr lang="en-US"/>
        </a:p>
      </dgm:t>
    </dgm:pt>
    <dgm:pt modelId="{03703F2E-CF65-4729-A80A-05A524BDD10C}" type="pres">
      <dgm:prSet presAssocID="{3AC7D741-4E87-4BA4-9352-F14986A7EF65}" presName="Name0" presStyleCnt="0">
        <dgm:presLayoutVars>
          <dgm:dir/>
          <dgm:resizeHandles val="exact"/>
        </dgm:presLayoutVars>
      </dgm:prSet>
      <dgm:spPr/>
    </dgm:pt>
  </dgm:ptLst>
  <dgm:cxnLst>
    <dgm:cxn modelId="{8CB179AC-3C2F-49FC-9A7F-08F1113C8C1F}" type="presOf" srcId="{3AC7D741-4E87-4BA4-9352-F14986A7EF65}" destId="{03703F2E-CF65-4729-A80A-05A524BDD10C}" srcOrd="0"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2B0AC4F-832B-4AEE-9F60-6F2050A12AFD}" type="doc">
      <dgm:prSet loTypeId="urn:microsoft.com/office/officeart/2005/8/layout/chevronAccent+Icon" loCatId="process" qsTypeId="urn:microsoft.com/office/officeart/2005/8/quickstyle/simple1" qsCatId="simple" csTypeId="urn:microsoft.com/office/officeart/2005/8/colors/colorful5" csCatId="colorful" phldr="1"/>
      <dgm:spPr/>
    </dgm:pt>
    <dgm:pt modelId="{B1429059-F9BC-49E9-B678-43C3D7428CE9}">
      <dgm:prSet phldrT="[Text]" custT="1"/>
      <dgm:spPr/>
      <dgm:t>
        <a:bodyPr/>
        <a:lstStyle/>
        <a:p>
          <a:r>
            <a:rPr lang="en-US" sz="1200" b="1" dirty="0"/>
            <a:t>Planning</a:t>
          </a:r>
        </a:p>
        <a:p>
          <a:r>
            <a:rPr lang="en-US" sz="1200" b="1" dirty="0"/>
            <a:t>PAPD</a:t>
          </a:r>
          <a:endParaRPr lang="en-US" sz="1000" b="1" dirty="0"/>
        </a:p>
      </dgm:t>
    </dgm:pt>
    <dgm:pt modelId="{593D608A-4FB5-47F6-B0B0-6D26F2BBF99C}" type="parTrans" cxnId="{AA273174-8FD9-461E-94A3-7868CE124006}">
      <dgm:prSet/>
      <dgm:spPr/>
      <dgm:t>
        <a:bodyPr/>
        <a:lstStyle/>
        <a:p>
          <a:endParaRPr lang="en-US"/>
        </a:p>
      </dgm:t>
    </dgm:pt>
    <dgm:pt modelId="{F7AE253A-98D2-451A-AD64-9B5ACDB7EDE5}" type="sibTrans" cxnId="{AA273174-8FD9-461E-94A3-7868CE124006}">
      <dgm:prSet/>
      <dgm:spPr/>
      <dgm:t>
        <a:bodyPr/>
        <a:lstStyle/>
        <a:p>
          <a:endParaRPr lang="en-US"/>
        </a:p>
      </dgm:t>
    </dgm:pt>
    <dgm:pt modelId="{94C1BD0C-1817-4D4E-A583-7BFA467CEFC5}">
      <dgm:prSet phldrT="[Text]" custT="1"/>
      <dgm:spPr/>
      <dgm:t>
        <a:bodyPr/>
        <a:lstStyle/>
        <a:p>
          <a:r>
            <a:rPr lang="en-US" sz="1200" b="1" dirty="0"/>
            <a:t>Implementation</a:t>
          </a:r>
        </a:p>
        <a:p>
          <a:r>
            <a:rPr lang="en-US" sz="1200" b="1" dirty="0"/>
            <a:t>IAPD</a:t>
          </a:r>
          <a:endParaRPr lang="en-US" sz="1000" b="1" dirty="0"/>
        </a:p>
      </dgm:t>
    </dgm:pt>
    <dgm:pt modelId="{A76B1231-02B8-459E-84BC-FCC9C467CC9F}" type="parTrans" cxnId="{DA2DD7CF-42A9-4A96-8B93-26F621887E21}">
      <dgm:prSet/>
      <dgm:spPr/>
      <dgm:t>
        <a:bodyPr/>
        <a:lstStyle/>
        <a:p>
          <a:endParaRPr lang="en-US"/>
        </a:p>
      </dgm:t>
    </dgm:pt>
    <dgm:pt modelId="{E77774AD-802A-4DCB-A0B9-5D317CCE05C6}" type="sibTrans" cxnId="{DA2DD7CF-42A9-4A96-8B93-26F621887E21}">
      <dgm:prSet/>
      <dgm:spPr/>
      <dgm:t>
        <a:bodyPr/>
        <a:lstStyle/>
        <a:p>
          <a:endParaRPr lang="en-US"/>
        </a:p>
      </dgm:t>
    </dgm:pt>
    <dgm:pt modelId="{C0662343-B625-4299-AA90-74522F081824}">
      <dgm:prSet phldrT="[Text]" custT="1"/>
      <dgm:spPr/>
      <dgm:t>
        <a:bodyPr/>
        <a:lstStyle/>
        <a:p>
          <a:r>
            <a:rPr lang="en-US" sz="1200" b="1" dirty="0"/>
            <a:t>Operational </a:t>
          </a:r>
        </a:p>
        <a:p>
          <a:r>
            <a:rPr lang="en-US" sz="1200" b="1" dirty="0"/>
            <a:t>OAPD</a:t>
          </a:r>
          <a:endParaRPr lang="en-US" sz="1000" b="1" dirty="0"/>
        </a:p>
      </dgm:t>
    </dgm:pt>
    <dgm:pt modelId="{B9CD25E4-DA5B-40BE-B52C-848B94F01E57}" type="parTrans" cxnId="{EA9F53CE-7BD4-4489-8908-E5D2808B1AD1}">
      <dgm:prSet/>
      <dgm:spPr/>
      <dgm:t>
        <a:bodyPr/>
        <a:lstStyle/>
        <a:p>
          <a:endParaRPr lang="en-US"/>
        </a:p>
      </dgm:t>
    </dgm:pt>
    <dgm:pt modelId="{12A7CAFF-90D5-4627-A1ED-C3A0E1B54AEA}" type="sibTrans" cxnId="{EA9F53CE-7BD4-4489-8908-E5D2808B1AD1}">
      <dgm:prSet/>
      <dgm:spPr/>
      <dgm:t>
        <a:bodyPr/>
        <a:lstStyle/>
        <a:p>
          <a:endParaRPr lang="en-US"/>
        </a:p>
      </dgm:t>
    </dgm:pt>
    <dgm:pt modelId="{2CF058D0-EFF9-4D32-B4C9-993FEAFE5662}" type="pres">
      <dgm:prSet presAssocID="{02B0AC4F-832B-4AEE-9F60-6F2050A12AFD}" presName="Name0" presStyleCnt="0">
        <dgm:presLayoutVars>
          <dgm:dir/>
          <dgm:resizeHandles val="exact"/>
        </dgm:presLayoutVars>
      </dgm:prSet>
      <dgm:spPr/>
    </dgm:pt>
    <dgm:pt modelId="{FCEAF725-CE7F-4D04-A20D-86744A2A6ACC}" type="pres">
      <dgm:prSet presAssocID="{B1429059-F9BC-49E9-B678-43C3D7428CE9}" presName="composite" presStyleCnt="0"/>
      <dgm:spPr/>
    </dgm:pt>
    <dgm:pt modelId="{860E3940-C26D-473D-A6DA-D41B1362DF39}" type="pres">
      <dgm:prSet presAssocID="{B1429059-F9BC-49E9-B678-43C3D7428CE9}" presName="bgChev" presStyleLbl="node1" presStyleIdx="0" presStyleCnt="3" custScaleX="48646"/>
      <dgm:spPr/>
    </dgm:pt>
    <dgm:pt modelId="{56025F2E-F46C-4BF4-8E68-D240EBA2ED3D}" type="pres">
      <dgm:prSet presAssocID="{B1429059-F9BC-49E9-B678-43C3D7428CE9}" presName="txNode" presStyleLbl="fgAcc1" presStyleIdx="0" presStyleCnt="3" custScaleX="39260" custLinFactNeighborX="-23234" custLinFactNeighborY="16053">
        <dgm:presLayoutVars>
          <dgm:bulletEnabled val="1"/>
        </dgm:presLayoutVars>
      </dgm:prSet>
      <dgm:spPr/>
    </dgm:pt>
    <dgm:pt modelId="{4E08CF93-5447-41E4-8BE8-A5B9FFFC774D}" type="pres">
      <dgm:prSet presAssocID="{F7AE253A-98D2-451A-AD64-9B5ACDB7EDE5}" presName="compositeSpace" presStyleCnt="0"/>
      <dgm:spPr/>
    </dgm:pt>
    <dgm:pt modelId="{3AE06261-6314-42F9-8C75-7E6ADA65BA5F}" type="pres">
      <dgm:prSet presAssocID="{94C1BD0C-1817-4D4E-A583-7BFA467CEFC5}" presName="composite" presStyleCnt="0"/>
      <dgm:spPr/>
    </dgm:pt>
    <dgm:pt modelId="{F343257F-0F12-4475-83F3-36C1A14F2915}" type="pres">
      <dgm:prSet presAssocID="{94C1BD0C-1817-4D4E-A583-7BFA467CEFC5}" presName="bgChev" presStyleLbl="node1" presStyleIdx="1" presStyleCnt="3" custScaleX="279170"/>
      <dgm:spPr/>
    </dgm:pt>
    <dgm:pt modelId="{E366FDA6-A1AF-4F92-A23B-C422DE07F959}" type="pres">
      <dgm:prSet presAssocID="{94C1BD0C-1817-4D4E-A583-7BFA467CEFC5}" presName="txNode" presStyleLbl="fgAcc1" presStyleIdx="1" presStyleCnt="3" custLinFactNeighborX="-45233" custLinFactNeighborY="4309">
        <dgm:presLayoutVars>
          <dgm:bulletEnabled val="1"/>
        </dgm:presLayoutVars>
      </dgm:prSet>
      <dgm:spPr/>
    </dgm:pt>
    <dgm:pt modelId="{7CF6BB15-3611-4A89-9641-DFB5D03816B4}" type="pres">
      <dgm:prSet presAssocID="{E77774AD-802A-4DCB-A0B9-5D317CCE05C6}" presName="compositeSpace" presStyleCnt="0"/>
      <dgm:spPr/>
    </dgm:pt>
    <dgm:pt modelId="{9D298FE6-C261-46BB-B48E-7B97DD1FFA53}" type="pres">
      <dgm:prSet presAssocID="{C0662343-B625-4299-AA90-74522F081824}" presName="composite" presStyleCnt="0"/>
      <dgm:spPr/>
    </dgm:pt>
    <dgm:pt modelId="{76FCAB7E-D8D8-4217-BCBB-E1374D08F9BD}" type="pres">
      <dgm:prSet presAssocID="{C0662343-B625-4299-AA90-74522F081824}" presName="bgChev" presStyleLbl="node1" presStyleIdx="2" presStyleCnt="3" custScaleX="63932"/>
      <dgm:spPr/>
    </dgm:pt>
    <dgm:pt modelId="{70318477-7245-4D7A-8346-0FE0C95776A2}" type="pres">
      <dgm:prSet presAssocID="{C0662343-B625-4299-AA90-74522F081824}" presName="txNode" presStyleLbl="fgAcc1" presStyleIdx="2" presStyleCnt="3" custScaleX="43328" custLinFactNeighborX="-16209" custLinFactNeighborY="17001">
        <dgm:presLayoutVars>
          <dgm:bulletEnabled val="1"/>
        </dgm:presLayoutVars>
      </dgm:prSet>
      <dgm:spPr/>
    </dgm:pt>
  </dgm:ptLst>
  <dgm:cxnLst>
    <dgm:cxn modelId="{A869A906-5E6D-4794-957D-05D6B141C32E}" type="presOf" srcId="{B1429059-F9BC-49E9-B678-43C3D7428CE9}" destId="{56025F2E-F46C-4BF4-8E68-D240EBA2ED3D}" srcOrd="0" destOrd="0" presId="urn:microsoft.com/office/officeart/2005/8/layout/chevronAccent+Icon"/>
    <dgm:cxn modelId="{A37B132A-1F48-401A-A807-E0703CC60807}" type="presOf" srcId="{C0662343-B625-4299-AA90-74522F081824}" destId="{70318477-7245-4D7A-8346-0FE0C95776A2}" srcOrd="0" destOrd="0" presId="urn:microsoft.com/office/officeart/2005/8/layout/chevronAccent+Icon"/>
    <dgm:cxn modelId="{95E08351-C45B-496C-8D22-8FB33D4EE493}" type="presOf" srcId="{02B0AC4F-832B-4AEE-9F60-6F2050A12AFD}" destId="{2CF058D0-EFF9-4D32-B4C9-993FEAFE5662}" srcOrd="0" destOrd="0" presId="urn:microsoft.com/office/officeart/2005/8/layout/chevronAccent+Icon"/>
    <dgm:cxn modelId="{AA273174-8FD9-461E-94A3-7868CE124006}" srcId="{02B0AC4F-832B-4AEE-9F60-6F2050A12AFD}" destId="{B1429059-F9BC-49E9-B678-43C3D7428CE9}" srcOrd="0" destOrd="0" parTransId="{593D608A-4FB5-47F6-B0B0-6D26F2BBF99C}" sibTransId="{F7AE253A-98D2-451A-AD64-9B5ACDB7EDE5}"/>
    <dgm:cxn modelId="{CA0F5EAC-C296-4825-9E14-4B670666DA18}" type="presOf" srcId="{94C1BD0C-1817-4D4E-A583-7BFA467CEFC5}" destId="{E366FDA6-A1AF-4F92-A23B-C422DE07F959}" srcOrd="0" destOrd="0" presId="urn:microsoft.com/office/officeart/2005/8/layout/chevronAccent+Icon"/>
    <dgm:cxn modelId="{EA9F53CE-7BD4-4489-8908-E5D2808B1AD1}" srcId="{02B0AC4F-832B-4AEE-9F60-6F2050A12AFD}" destId="{C0662343-B625-4299-AA90-74522F081824}" srcOrd="2" destOrd="0" parTransId="{B9CD25E4-DA5B-40BE-B52C-848B94F01E57}" sibTransId="{12A7CAFF-90D5-4627-A1ED-C3A0E1B54AEA}"/>
    <dgm:cxn modelId="{DA2DD7CF-42A9-4A96-8B93-26F621887E21}" srcId="{02B0AC4F-832B-4AEE-9F60-6F2050A12AFD}" destId="{94C1BD0C-1817-4D4E-A583-7BFA467CEFC5}" srcOrd="1" destOrd="0" parTransId="{A76B1231-02B8-459E-84BC-FCC9C467CC9F}" sibTransId="{E77774AD-802A-4DCB-A0B9-5D317CCE05C6}"/>
    <dgm:cxn modelId="{5B30E8F6-6833-46E0-8FA7-8F60F8FDDBC5}" type="presParOf" srcId="{2CF058D0-EFF9-4D32-B4C9-993FEAFE5662}" destId="{FCEAF725-CE7F-4D04-A20D-86744A2A6ACC}" srcOrd="0" destOrd="0" presId="urn:microsoft.com/office/officeart/2005/8/layout/chevronAccent+Icon"/>
    <dgm:cxn modelId="{50708DF7-0796-4154-8B2A-0EF18D828D42}" type="presParOf" srcId="{FCEAF725-CE7F-4D04-A20D-86744A2A6ACC}" destId="{860E3940-C26D-473D-A6DA-D41B1362DF39}" srcOrd="0" destOrd="0" presId="urn:microsoft.com/office/officeart/2005/8/layout/chevronAccent+Icon"/>
    <dgm:cxn modelId="{C425A007-BAC7-4CD9-BD3B-DFB8FE859B3A}" type="presParOf" srcId="{FCEAF725-CE7F-4D04-A20D-86744A2A6ACC}" destId="{56025F2E-F46C-4BF4-8E68-D240EBA2ED3D}" srcOrd="1" destOrd="0" presId="urn:microsoft.com/office/officeart/2005/8/layout/chevronAccent+Icon"/>
    <dgm:cxn modelId="{0193EB9E-B8FA-40A8-B731-90E0CCB812AE}" type="presParOf" srcId="{2CF058D0-EFF9-4D32-B4C9-993FEAFE5662}" destId="{4E08CF93-5447-41E4-8BE8-A5B9FFFC774D}" srcOrd="1" destOrd="0" presId="urn:microsoft.com/office/officeart/2005/8/layout/chevronAccent+Icon"/>
    <dgm:cxn modelId="{6655C22E-0460-4D38-B95E-6D284BF2606A}" type="presParOf" srcId="{2CF058D0-EFF9-4D32-B4C9-993FEAFE5662}" destId="{3AE06261-6314-42F9-8C75-7E6ADA65BA5F}" srcOrd="2" destOrd="0" presId="urn:microsoft.com/office/officeart/2005/8/layout/chevronAccent+Icon"/>
    <dgm:cxn modelId="{DE3A0E42-678C-49B1-9D29-F07997CB0C9D}" type="presParOf" srcId="{3AE06261-6314-42F9-8C75-7E6ADA65BA5F}" destId="{F343257F-0F12-4475-83F3-36C1A14F2915}" srcOrd="0" destOrd="0" presId="urn:microsoft.com/office/officeart/2005/8/layout/chevronAccent+Icon"/>
    <dgm:cxn modelId="{D1DB8A07-49F8-4D6E-BBEC-3D73080D3D52}" type="presParOf" srcId="{3AE06261-6314-42F9-8C75-7E6ADA65BA5F}" destId="{E366FDA6-A1AF-4F92-A23B-C422DE07F959}" srcOrd="1" destOrd="0" presId="urn:microsoft.com/office/officeart/2005/8/layout/chevronAccent+Icon"/>
    <dgm:cxn modelId="{410EE6F8-0889-4A0D-9A57-0AF366994A00}" type="presParOf" srcId="{2CF058D0-EFF9-4D32-B4C9-993FEAFE5662}" destId="{7CF6BB15-3611-4A89-9641-DFB5D03816B4}" srcOrd="3" destOrd="0" presId="urn:microsoft.com/office/officeart/2005/8/layout/chevronAccent+Icon"/>
    <dgm:cxn modelId="{B635BEC4-4BE0-4641-9D27-202B15FDB39C}" type="presParOf" srcId="{2CF058D0-EFF9-4D32-B4C9-993FEAFE5662}" destId="{9D298FE6-C261-46BB-B48E-7B97DD1FFA53}" srcOrd="4" destOrd="0" presId="urn:microsoft.com/office/officeart/2005/8/layout/chevronAccent+Icon"/>
    <dgm:cxn modelId="{6CCAEB60-3E27-407E-9DF7-431699559820}" type="presParOf" srcId="{9D298FE6-C261-46BB-B48E-7B97DD1FFA53}" destId="{76FCAB7E-D8D8-4217-BCBB-E1374D08F9BD}" srcOrd="0" destOrd="0" presId="urn:microsoft.com/office/officeart/2005/8/layout/chevronAccent+Icon"/>
    <dgm:cxn modelId="{7411790E-A354-4FE1-BC18-06E30D868AE6}" type="presParOf" srcId="{9D298FE6-C261-46BB-B48E-7B97DD1FFA53}" destId="{70318477-7245-4D7A-8346-0FE0C95776A2}" srcOrd="1" destOrd="0" presId="urn:microsoft.com/office/officeart/2005/8/layout/chevronAccent+Icon"/>
  </dgm:cxnLst>
  <dgm:bg/>
  <dgm:whole/>
  <dgm:extLst>
    <a:ext uri="http://schemas.microsoft.com/office/drawing/2008/diagram">
      <dsp:dataModelExt xmlns:dsp="http://schemas.microsoft.com/office/drawing/2008/diagram" relId="rId13" minVer="http://schemas.openxmlformats.org/drawingml/2006/diagram"/>
    </a:ext>
    <a:ext uri="{C62137D5-CB1D-491B-B009-E17868A290BF}">
      <dgm14:recolorImg xmlns:dgm14="http://schemas.microsoft.com/office/drawing/2010/diagram" val="1"/>
    </a:ext>
  </dgm:extLst>
</dgm:dataModel>
</file>

<file path=ppt/diagrams/data12.xml><?xml version="1.0" encoding="utf-8"?>
<dgm:dataModel xmlns:dgm="http://schemas.openxmlformats.org/drawingml/2006/diagram" xmlns:a="http://schemas.openxmlformats.org/drawingml/2006/main">
  <dgm:ptLst>
    <dgm:pt modelId="{C142C4A6-9710-421F-BF72-B11F05C29935}" type="doc">
      <dgm:prSet loTypeId="urn:microsoft.com/office/officeart/2008/layout/AlternatingHexagons" loCatId="list" qsTypeId="urn:microsoft.com/office/officeart/2005/8/quickstyle/simple1" qsCatId="simple" csTypeId="urn:microsoft.com/office/officeart/2005/8/colors/accent4_2" csCatId="accent4" phldr="1"/>
      <dgm:spPr/>
      <dgm:t>
        <a:bodyPr/>
        <a:lstStyle/>
        <a:p>
          <a:endParaRPr lang="en-US"/>
        </a:p>
      </dgm:t>
    </dgm:pt>
    <dgm:pt modelId="{AE467A43-E180-4B23-849F-E68C0FD33C7D}">
      <dgm:prSet phldrT="[Text]" custT="1"/>
      <dgm:spPr/>
      <dgm:t>
        <a:bodyPr/>
        <a:lstStyle/>
        <a:p>
          <a:r>
            <a:rPr lang="en-US" sz="1400" dirty="0"/>
            <a:t>Modular Flexibility </a:t>
          </a:r>
        </a:p>
      </dgm:t>
    </dgm:pt>
    <dgm:pt modelId="{37033052-121B-42BC-A4F1-29FE4A0B2302}" type="parTrans" cxnId="{E76CC166-8EBE-490E-BF1E-97DE28AA78EE}">
      <dgm:prSet/>
      <dgm:spPr/>
      <dgm:t>
        <a:bodyPr/>
        <a:lstStyle/>
        <a:p>
          <a:endParaRPr lang="en-US"/>
        </a:p>
      </dgm:t>
    </dgm:pt>
    <dgm:pt modelId="{3151A0C7-A627-4F48-BA0C-96112DD59F25}" type="sibTrans" cxnId="{E76CC166-8EBE-490E-BF1E-97DE28AA78EE}">
      <dgm:prSet custT="1"/>
      <dgm:spPr/>
      <dgm:t>
        <a:bodyPr/>
        <a:lstStyle/>
        <a:p>
          <a:r>
            <a:rPr lang="en-US" sz="1400" dirty="0"/>
            <a:t>Outcome Based Certification </a:t>
          </a:r>
        </a:p>
      </dgm:t>
    </dgm:pt>
    <dgm:pt modelId="{35666C53-51A8-4943-B235-902F8DFFDBAD}">
      <dgm:prSet phldrT="[Text]" custT="1"/>
      <dgm:spPr>
        <a:solidFill>
          <a:schemeClr val="accent2"/>
        </a:solidFill>
      </dgm:spPr>
      <dgm:t>
        <a:bodyPr/>
        <a:lstStyle/>
        <a:p>
          <a:r>
            <a:rPr lang="en-US" sz="1400" b="1" dirty="0">
              <a:solidFill>
                <a:srgbClr val="FFFF00"/>
              </a:solidFill>
            </a:rPr>
            <a:t>Quantitative Analytics  through Metrics </a:t>
          </a:r>
        </a:p>
      </dgm:t>
    </dgm:pt>
    <dgm:pt modelId="{F31748E6-DFC7-41C1-BD3C-5BB84F5E8723}" type="parTrans" cxnId="{8A8EBAE2-BD28-46C4-A89C-E90AEE862A93}">
      <dgm:prSet/>
      <dgm:spPr/>
      <dgm:t>
        <a:bodyPr/>
        <a:lstStyle/>
        <a:p>
          <a:endParaRPr lang="en-US"/>
        </a:p>
      </dgm:t>
    </dgm:pt>
    <dgm:pt modelId="{58D857DD-D59A-4C57-8EE5-E5044AFC919E}" type="sibTrans" cxnId="{8A8EBAE2-BD28-46C4-A89C-E90AEE862A93}">
      <dgm:prSet custT="1"/>
      <dgm:spPr/>
      <dgm:t>
        <a:bodyPr/>
        <a:lstStyle/>
        <a:p>
          <a:r>
            <a:rPr lang="en-US" sz="1400" dirty="0"/>
            <a:t>Ensures Quality and Compliance </a:t>
          </a:r>
        </a:p>
      </dgm:t>
    </dgm:pt>
    <dgm:pt modelId="{BD065D26-A8A1-46B6-AA27-21DA762CE78C}">
      <dgm:prSet phldrT="[Text]" custT="1"/>
      <dgm:spPr/>
      <dgm:t>
        <a:bodyPr/>
        <a:lstStyle/>
        <a:p>
          <a:r>
            <a:rPr lang="en-US" sz="1400" dirty="0"/>
            <a:t>Simplified certification process </a:t>
          </a:r>
        </a:p>
      </dgm:t>
    </dgm:pt>
    <dgm:pt modelId="{069AD104-06EC-4486-9FC2-644FE3DBD903}" type="parTrans" cxnId="{8D5E0B44-B43D-4E38-B40E-AEA3CCB65B30}">
      <dgm:prSet/>
      <dgm:spPr/>
      <dgm:t>
        <a:bodyPr/>
        <a:lstStyle/>
        <a:p>
          <a:endParaRPr lang="en-US"/>
        </a:p>
      </dgm:t>
    </dgm:pt>
    <dgm:pt modelId="{7C81240E-A4B4-47F3-B3AD-E8FCDFC11755}" type="sibTrans" cxnId="{8D5E0B44-B43D-4E38-B40E-AEA3CCB65B30}">
      <dgm:prSet custT="1"/>
      <dgm:spPr/>
      <dgm:t>
        <a:bodyPr/>
        <a:lstStyle/>
        <a:p>
          <a:r>
            <a:rPr lang="en-US" sz="1400" dirty="0"/>
            <a:t>Cost and Time Efficiency </a:t>
          </a:r>
        </a:p>
      </dgm:t>
    </dgm:pt>
    <dgm:pt modelId="{F52CD8F0-962C-49B9-8678-F976F30F345F}">
      <dgm:prSet phldrT="[Text]"/>
      <dgm:spPr/>
      <dgm:t>
        <a:bodyPr/>
        <a:lstStyle/>
        <a:p>
          <a:r>
            <a:rPr lang="en-US" dirty="0"/>
            <a:t>Modular Flexibility </a:t>
          </a:r>
        </a:p>
      </dgm:t>
    </dgm:pt>
    <dgm:pt modelId="{63392CE9-613F-4411-A294-D60CFC90A522}" type="parTrans" cxnId="{CD9E6E95-ACC2-48F3-B995-D8A62B8100AA}">
      <dgm:prSet/>
      <dgm:spPr/>
      <dgm:t>
        <a:bodyPr/>
        <a:lstStyle/>
        <a:p>
          <a:endParaRPr lang="en-US"/>
        </a:p>
      </dgm:t>
    </dgm:pt>
    <dgm:pt modelId="{C08F59A6-DEC3-451C-BC4D-5BCF0057E8FD}" type="sibTrans" cxnId="{CD9E6E95-ACC2-48F3-B995-D8A62B8100AA}">
      <dgm:prSet/>
      <dgm:spPr/>
      <dgm:t>
        <a:bodyPr/>
        <a:lstStyle/>
        <a:p>
          <a:r>
            <a:rPr lang="en-US" dirty="0"/>
            <a:t>Data-driven policy decision making </a:t>
          </a:r>
        </a:p>
      </dgm:t>
    </dgm:pt>
    <dgm:pt modelId="{D80074FE-FF39-44CF-AE5D-57ED79309525}" type="pres">
      <dgm:prSet presAssocID="{C142C4A6-9710-421F-BF72-B11F05C29935}" presName="Name0" presStyleCnt="0">
        <dgm:presLayoutVars>
          <dgm:chMax/>
          <dgm:chPref/>
          <dgm:dir/>
          <dgm:animLvl val="lvl"/>
        </dgm:presLayoutVars>
      </dgm:prSet>
      <dgm:spPr/>
    </dgm:pt>
    <dgm:pt modelId="{56ADCF90-D459-436F-9E28-87AB58A74E51}" type="pres">
      <dgm:prSet presAssocID="{AE467A43-E180-4B23-849F-E68C0FD33C7D}" presName="composite" presStyleCnt="0"/>
      <dgm:spPr/>
    </dgm:pt>
    <dgm:pt modelId="{805862E9-C194-410C-85E5-D4813521545F}" type="pres">
      <dgm:prSet presAssocID="{AE467A43-E180-4B23-849F-E68C0FD33C7D}" presName="Parent1" presStyleLbl="node1" presStyleIdx="0" presStyleCnt="8" custScaleX="152636" custScaleY="109772" custLinFactNeighborX="20435" custLinFactNeighborY="6577">
        <dgm:presLayoutVars>
          <dgm:chMax val="1"/>
          <dgm:chPref val="1"/>
          <dgm:bulletEnabled val="1"/>
        </dgm:presLayoutVars>
      </dgm:prSet>
      <dgm:spPr/>
    </dgm:pt>
    <dgm:pt modelId="{81B60DAE-0D1B-4FAD-9C49-485787FCFC17}" type="pres">
      <dgm:prSet presAssocID="{AE467A43-E180-4B23-849F-E68C0FD33C7D}" presName="Childtext1" presStyleLbl="revTx" presStyleIdx="0" presStyleCnt="4">
        <dgm:presLayoutVars>
          <dgm:chMax val="0"/>
          <dgm:chPref val="0"/>
          <dgm:bulletEnabled val="1"/>
        </dgm:presLayoutVars>
      </dgm:prSet>
      <dgm:spPr/>
    </dgm:pt>
    <dgm:pt modelId="{F8E534A3-619E-47B2-9D81-1650DB8D352E}" type="pres">
      <dgm:prSet presAssocID="{AE467A43-E180-4B23-849F-E68C0FD33C7D}" presName="BalanceSpacing" presStyleCnt="0"/>
      <dgm:spPr/>
    </dgm:pt>
    <dgm:pt modelId="{EF06919B-8B88-4847-AC02-571CB08DE7DB}" type="pres">
      <dgm:prSet presAssocID="{AE467A43-E180-4B23-849F-E68C0FD33C7D}" presName="BalanceSpacing1" presStyleCnt="0"/>
      <dgm:spPr/>
    </dgm:pt>
    <dgm:pt modelId="{D24AC23C-7B96-4EBE-BB34-EB32C417B6FF}" type="pres">
      <dgm:prSet presAssocID="{3151A0C7-A627-4F48-BA0C-96112DD59F25}" presName="Accent1Text" presStyleLbl="node1" presStyleIdx="1" presStyleCnt="8" custScaleX="147098" custScaleY="109039" custLinFactX="-31852" custLinFactY="5052" custLinFactNeighborX="-100000" custLinFactNeighborY="100000"/>
      <dgm:spPr/>
    </dgm:pt>
    <dgm:pt modelId="{CBB54805-B9C9-43A9-B74C-C4CBF4DE58A4}" type="pres">
      <dgm:prSet presAssocID="{3151A0C7-A627-4F48-BA0C-96112DD59F25}" presName="spaceBetweenRectangles" presStyleCnt="0"/>
      <dgm:spPr/>
    </dgm:pt>
    <dgm:pt modelId="{4C1742A7-4F80-41E6-870E-AC3EE2D508EF}" type="pres">
      <dgm:prSet presAssocID="{35666C53-51A8-4943-B235-902F8DFFDBAD}" presName="composite" presStyleCnt="0"/>
      <dgm:spPr/>
    </dgm:pt>
    <dgm:pt modelId="{1A544384-4510-414F-B0A8-B829E71B4DD8}" type="pres">
      <dgm:prSet presAssocID="{35666C53-51A8-4943-B235-902F8DFFDBAD}" presName="Parent1" presStyleLbl="node1" presStyleIdx="2" presStyleCnt="8" custScaleX="186037" custScaleY="147865" custLinFactNeighborX="-10609" custLinFactNeighborY="-4683">
        <dgm:presLayoutVars>
          <dgm:chMax val="1"/>
          <dgm:chPref val="1"/>
          <dgm:bulletEnabled val="1"/>
        </dgm:presLayoutVars>
      </dgm:prSet>
      <dgm:spPr/>
    </dgm:pt>
    <dgm:pt modelId="{A9F730A8-FF07-4BFC-A998-131C49072149}" type="pres">
      <dgm:prSet presAssocID="{35666C53-51A8-4943-B235-902F8DFFDBAD}" presName="Childtext1" presStyleLbl="revTx" presStyleIdx="1" presStyleCnt="4">
        <dgm:presLayoutVars>
          <dgm:chMax val="0"/>
          <dgm:chPref val="0"/>
          <dgm:bulletEnabled val="1"/>
        </dgm:presLayoutVars>
      </dgm:prSet>
      <dgm:spPr/>
    </dgm:pt>
    <dgm:pt modelId="{3D0F4C79-C43F-42CD-9B85-EA54BB6E4765}" type="pres">
      <dgm:prSet presAssocID="{35666C53-51A8-4943-B235-902F8DFFDBAD}" presName="BalanceSpacing" presStyleCnt="0"/>
      <dgm:spPr/>
    </dgm:pt>
    <dgm:pt modelId="{A7392BF8-C19B-43F7-BBE6-787C731AB4CC}" type="pres">
      <dgm:prSet presAssocID="{35666C53-51A8-4943-B235-902F8DFFDBAD}" presName="BalanceSpacing1" presStyleCnt="0"/>
      <dgm:spPr/>
    </dgm:pt>
    <dgm:pt modelId="{CE5C8EE8-40C2-4AC6-B324-83A706270A01}" type="pres">
      <dgm:prSet presAssocID="{58D857DD-D59A-4C57-8EE5-E5044AFC919E}" presName="Accent1Text" presStyleLbl="node1" presStyleIdx="3" presStyleCnt="8" custScaleX="143657" custScaleY="122325" custLinFactNeighborX="53042" custLinFactNeighborY="-5348"/>
      <dgm:spPr/>
    </dgm:pt>
    <dgm:pt modelId="{D6163C4A-27ED-4355-952E-46E3D73E3603}" type="pres">
      <dgm:prSet presAssocID="{58D857DD-D59A-4C57-8EE5-E5044AFC919E}" presName="spaceBetweenRectangles" presStyleCnt="0"/>
      <dgm:spPr/>
    </dgm:pt>
    <dgm:pt modelId="{D880EA7D-A2F5-45FF-98FF-F256277A22E1}" type="pres">
      <dgm:prSet presAssocID="{BD065D26-A8A1-46B6-AA27-21DA762CE78C}" presName="composite" presStyleCnt="0"/>
      <dgm:spPr/>
    </dgm:pt>
    <dgm:pt modelId="{2F3CC10E-F702-428D-AABC-D090180B587F}" type="pres">
      <dgm:prSet presAssocID="{BD065D26-A8A1-46B6-AA27-21DA762CE78C}" presName="Parent1" presStyleLbl="node1" presStyleIdx="4" presStyleCnt="8" custScaleX="160513" custScaleY="109811" custLinFactNeighborX="22048" custLinFactNeighborY="-7778">
        <dgm:presLayoutVars>
          <dgm:chMax val="1"/>
          <dgm:chPref val="1"/>
          <dgm:bulletEnabled val="1"/>
        </dgm:presLayoutVars>
      </dgm:prSet>
      <dgm:spPr/>
    </dgm:pt>
    <dgm:pt modelId="{80867921-B583-4B71-BE2A-2767A0A6026E}" type="pres">
      <dgm:prSet presAssocID="{BD065D26-A8A1-46B6-AA27-21DA762CE78C}" presName="Childtext1" presStyleLbl="revTx" presStyleIdx="2" presStyleCnt="4">
        <dgm:presLayoutVars>
          <dgm:chMax val="0"/>
          <dgm:chPref val="0"/>
          <dgm:bulletEnabled val="1"/>
        </dgm:presLayoutVars>
      </dgm:prSet>
      <dgm:spPr/>
    </dgm:pt>
    <dgm:pt modelId="{C9FC7446-F4B2-4843-90B4-BE54DEEB4AED}" type="pres">
      <dgm:prSet presAssocID="{BD065D26-A8A1-46B6-AA27-21DA762CE78C}" presName="BalanceSpacing" presStyleCnt="0"/>
      <dgm:spPr/>
    </dgm:pt>
    <dgm:pt modelId="{90A3AC76-2DAE-400E-8F6F-2704E6AD1BDF}" type="pres">
      <dgm:prSet presAssocID="{BD065D26-A8A1-46B6-AA27-21DA762CE78C}" presName="BalanceSpacing1" presStyleCnt="0"/>
      <dgm:spPr/>
    </dgm:pt>
    <dgm:pt modelId="{F6F60E28-0B05-4D65-B064-CD54A02614B9}" type="pres">
      <dgm:prSet presAssocID="{7C81240E-A4B4-47F3-B3AD-E8FCDFC11755}" presName="Accent1Text" presStyleLbl="node1" presStyleIdx="5" presStyleCnt="8" custScaleX="124314" custScaleY="113569" custLinFactNeighborX="-90226" custLinFactNeighborY="75705"/>
      <dgm:spPr/>
    </dgm:pt>
    <dgm:pt modelId="{EC751344-24B5-4505-826E-5473F16BC334}" type="pres">
      <dgm:prSet presAssocID="{7C81240E-A4B4-47F3-B3AD-E8FCDFC11755}" presName="spaceBetweenRectangles" presStyleCnt="0"/>
      <dgm:spPr/>
    </dgm:pt>
    <dgm:pt modelId="{81DC8F6B-0E6E-43B4-9355-B9324A11571A}" type="pres">
      <dgm:prSet presAssocID="{F52CD8F0-962C-49B9-8678-F976F30F345F}" presName="composite" presStyleCnt="0"/>
      <dgm:spPr/>
    </dgm:pt>
    <dgm:pt modelId="{3779E97F-41F8-45E0-A384-9E9CC7EA6F24}" type="pres">
      <dgm:prSet presAssocID="{F52CD8F0-962C-49B9-8678-F976F30F345F}" presName="Parent1" presStyleLbl="node1" presStyleIdx="6" presStyleCnt="8" custScaleX="112526" custScaleY="106057" custLinFactNeighborX="-12494" custLinFactNeighborY="-18268">
        <dgm:presLayoutVars>
          <dgm:chMax val="1"/>
          <dgm:chPref val="1"/>
          <dgm:bulletEnabled val="1"/>
        </dgm:presLayoutVars>
      </dgm:prSet>
      <dgm:spPr/>
    </dgm:pt>
    <dgm:pt modelId="{A16FF213-876B-4942-A4FF-7C3B616F4D2E}" type="pres">
      <dgm:prSet presAssocID="{F52CD8F0-962C-49B9-8678-F976F30F345F}" presName="Childtext1" presStyleLbl="revTx" presStyleIdx="3" presStyleCnt="4">
        <dgm:presLayoutVars>
          <dgm:chMax val="0"/>
          <dgm:chPref val="0"/>
          <dgm:bulletEnabled val="1"/>
        </dgm:presLayoutVars>
      </dgm:prSet>
      <dgm:spPr/>
    </dgm:pt>
    <dgm:pt modelId="{5043E8EE-628D-444B-BCBD-D4DBF3EE753F}" type="pres">
      <dgm:prSet presAssocID="{F52CD8F0-962C-49B9-8678-F976F30F345F}" presName="BalanceSpacing" presStyleCnt="0"/>
      <dgm:spPr/>
    </dgm:pt>
    <dgm:pt modelId="{10ECBF84-2AB3-47E1-B30E-20C28D48E6EF}" type="pres">
      <dgm:prSet presAssocID="{F52CD8F0-962C-49B9-8678-F976F30F345F}" presName="BalanceSpacing1" presStyleCnt="0"/>
      <dgm:spPr/>
    </dgm:pt>
    <dgm:pt modelId="{2066BE8A-7F7F-4ED5-8711-8F3CA9E31231}" type="pres">
      <dgm:prSet presAssocID="{C08F59A6-DEC3-451C-BC4D-5BCF0057E8FD}" presName="Accent1Text" presStyleLbl="node1" presStyleIdx="7" presStyleCnt="8" custScaleX="116972" custScaleY="107849" custLinFactX="-88439" custLinFactY="-9963" custLinFactNeighborX="-100000" custLinFactNeighborY="-100000"/>
      <dgm:spPr/>
    </dgm:pt>
  </dgm:ptLst>
  <dgm:cxnLst>
    <dgm:cxn modelId="{74746A05-217A-4CB1-8D21-4C28CC3AFA36}" type="presOf" srcId="{C142C4A6-9710-421F-BF72-B11F05C29935}" destId="{D80074FE-FF39-44CF-AE5D-57ED79309525}" srcOrd="0" destOrd="0" presId="urn:microsoft.com/office/officeart/2008/layout/AlternatingHexagons"/>
    <dgm:cxn modelId="{8D5E0B44-B43D-4E38-B40E-AEA3CCB65B30}" srcId="{C142C4A6-9710-421F-BF72-B11F05C29935}" destId="{BD065D26-A8A1-46B6-AA27-21DA762CE78C}" srcOrd="2" destOrd="0" parTransId="{069AD104-06EC-4486-9FC2-644FE3DBD903}" sibTransId="{7C81240E-A4B4-47F3-B3AD-E8FCDFC11755}"/>
    <dgm:cxn modelId="{08D71C4E-CBA7-4B74-B42A-A17E84440A61}" type="presOf" srcId="{BD065D26-A8A1-46B6-AA27-21DA762CE78C}" destId="{2F3CC10E-F702-428D-AABC-D090180B587F}" srcOrd="0" destOrd="0" presId="urn:microsoft.com/office/officeart/2008/layout/AlternatingHexagons"/>
    <dgm:cxn modelId="{A4721751-EE24-4564-890E-0A3A630805CF}" type="presOf" srcId="{35666C53-51A8-4943-B235-902F8DFFDBAD}" destId="{1A544384-4510-414F-B0A8-B829E71B4DD8}" srcOrd="0" destOrd="0" presId="urn:microsoft.com/office/officeart/2008/layout/AlternatingHexagons"/>
    <dgm:cxn modelId="{21838256-FFE1-4486-9C72-ACC2FCDF5EA7}" type="presOf" srcId="{C08F59A6-DEC3-451C-BC4D-5BCF0057E8FD}" destId="{2066BE8A-7F7F-4ED5-8711-8F3CA9E31231}" srcOrd="0" destOrd="0" presId="urn:microsoft.com/office/officeart/2008/layout/AlternatingHexagons"/>
    <dgm:cxn modelId="{E76CC166-8EBE-490E-BF1E-97DE28AA78EE}" srcId="{C142C4A6-9710-421F-BF72-B11F05C29935}" destId="{AE467A43-E180-4B23-849F-E68C0FD33C7D}" srcOrd="0" destOrd="0" parTransId="{37033052-121B-42BC-A4F1-29FE4A0B2302}" sibTransId="{3151A0C7-A627-4F48-BA0C-96112DD59F25}"/>
    <dgm:cxn modelId="{3744BA68-3CCA-4CEA-BA1C-1B0274D562D9}" type="presOf" srcId="{58D857DD-D59A-4C57-8EE5-E5044AFC919E}" destId="{CE5C8EE8-40C2-4AC6-B324-83A706270A01}" srcOrd="0" destOrd="0" presId="urn:microsoft.com/office/officeart/2008/layout/AlternatingHexagons"/>
    <dgm:cxn modelId="{723D2D75-8A78-4667-BF40-E3E405465260}" type="presOf" srcId="{3151A0C7-A627-4F48-BA0C-96112DD59F25}" destId="{D24AC23C-7B96-4EBE-BB34-EB32C417B6FF}" srcOrd="0" destOrd="0" presId="urn:microsoft.com/office/officeart/2008/layout/AlternatingHexagons"/>
    <dgm:cxn modelId="{CD9E6E95-ACC2-48F3-B995-D8A62B8100AA}" srcId="{C142C4A6-9710-421F-BF72-B11F05C29935}" destId="{F52CD8F0-962C-49B9-8678-F976F30F345F}" srcOrd="3" destOrd="0" parTransId="{63392CE9-613F-4411-A294-D60CFC90A522}" sibTransId="{C08F59A6-DEC3-451C-BC4D-5BCF0057E8FD}"/>
    <dgm:cxn modelId="{F375F8B7-A489-4471-A9AF-D742D3A6331F}" type="presOf" srcId="{F52CD8F0-962C-49B9-8678-F976F30F345F}" destId="{3779E97F-41F8-45E0-A384-9E9CC7EA6F24}" srcOrd="0" destOrd="0" presId="urn:microsoft.com/office/officeart/2008/layout/AlternatingHexagons"/>
    <dgm:cxn modelId="{9591B8CD-E8C9-4376-9BAB-651027184BBB}" type="presOf" srcId="{7C81240E-A4B4-47F3-B3AD-E8FCDFC11755}" destId="{F6F60E28-0B05-4D65-B064-CD54A02614B9}" srcOrd="0" destOrd="0" presId="urn:microsoft.com/office/officeart/2008/layout/AlternatingHexagons"/>
    <dgm:cxn modelId="{8A8EBAE2-BD28-46C4-A89C-E90AEE862A93}" srcId="{C142C4A6-9710-421F-BF72-B11F05C29935}" destId="{35666C53-51A8-4943-B235-902F8DFFDBAD}" srcOrd="1" destOrd="0" parTransId="{F31748E6-DFC7-41C1-BD3C-5BB84F5E8723}" sibTransId="{58D857DD-D59A-4C57-8EE5-E5044AFC919E}"/>
    <dgm:cxn modelId="{9006E5EA-06BB-4C2E-A829-0BE7CD6B2F6B}" type="presOf" srcId="{AE467A43-E180-4B23-849F-E68C0FD33C7D}" destId="{805862E9-C194-410C-85E5-D4813521545F}" srcOrd="0" destOrd="0" presId="urn:microsoft.com/office/officeart/2008/layout/AlternatingHexagons"/>
    <dgm:cxn modelId="{73D2EE04-8EDF-4CDF-A306-C90138114BFA}" type="presParOf" srcId="{D80074FE-FF39-44CF-AE5D-57ED79309525}" destId="{56ADCF90-D459-436F-9E28-87AB58A74E51}" srcOrd="0" destOrd="0" presId="urn:microsoft.com/office/officeart/2008/layout/AlternatingHexagons"/>
    <dgm:cxn modelId="{5E8E1567-2CBA-4969-BC0D-EF4FD29BD708}" type="presParOf" srcId="{56ADCF90-D459-436F-9E28-87AB58A74E51}" destId="{805862E9-C194-410C-85E5-D4813521545F}" srcOrd="0" destOrd="0" presId="urn:microsoft.com/office/officeart/2008/layout/AlternatingHexagons"/>
    <dgm:cxn modelId="{B34F4029-B1C8-4561-A7E6-9F90E8427BD1}" type="presParOf" srcId="{56ADCF90-D459-436F-9E28-87AB58A74E51}" destId="{81B60DAE-0D1B-4FAD-9C49-485787FCFC17}" srcOrd="1" destOrd="0" presId="urn:microsoft.com/office/officeart/2008/layout/AlternatingHexagons"/>
    <dgm:cxn modelId="{4F41C331-3852-4FB7-9187-3E9AE367A465}" type="presParOf" srcId="{56ADCF90-D459-436F-9E28-87AB58A74E51}" destId="{F8E534A3-619E-47B2-9D81-1650DB8D352E}" srcOrd="2" destOrd="0" presId="urn:microsoft.com/office/officeart/2008/layout/AlternatingHexagons"/>
    <dgm:cxn modelId="{05AB71EB-64D8-4586-AC78-55234F991653}" type="presParOf" srcId="{56ADCF90-D459-436F-9E28-87AB58A74E51}" destId="{EF06919B-8B88-4847-AC02-571CB08DE7DB}" srcOrd="3" destOrd="0" presId="urn:microsoft.com/office/officeart/2008/layout/AlternatingHexagons"/>
    <dgm:cxn modelId="{2774966F-09A6-4522-ABC1-61849C7BB5AA}" type="presParOf" srcId="{56ADCF90-D459-436F-9E28-87AB58A74E51}" destId="{D24AC23C-7B96-4EBE-BB34-EB32C417B6FF}" srcOrd="4" destOrd="0" presId="urn:microsoft.com/office/officeart/2008/layout/AlternatingHexagons"/>
    <dgm:cxn modelId="{C1584CFC-9141-4B81-84D0-4DD67AF23078}" type="presParOf" srcId="{D80074FE-FF39-44CF-AE5D-57ED79309525}" destId="{CBB54805-B9C9-43A9-B74C-C4CBF4DE58A4}" srcOrd="1" destOrd="0" presId="urn:microsoft.com/office/officeart/2008/layout/AlternatingHexagons"/>
    <dgm:cxn modelId="{EDE4E9B0-48A7-45C6-8C62-3EFA6C6CB540}" type="presParOf" srcId="{D80074FE-FF39-44CF-AE5D-57ED79309525}" destId="{4C1742A7-4F80-41E6-870E-AC3EE2D508EF}" srcOrd="2" destOrd="0" presId="urn:microsoft.com/office/officeart/2008/layout/AlternatingHexagons"/>
    <dgm:cxn modelId="{2DE216BE-8A6A-498A-827E-3B13AB2709E1}" type="presParOf" srcId="{4C1742A7-4F80-41E6-870E-AC3EE2D508EF}" destId="{1A544384-4510-414F-B0A8-B829E71B4DD8}" srcOrd="0" destOrd="0" presId="urn:microsoft.com/office/officeart/2008/layout/AlternatingHexagons"/>
    <dgm:cxn modelId="{A38B4F9C-E29B-443D-92FC-4D7488F7B357}" type="presParOf" srcId="{4C1742A7-4F80-41E6-870E-AC3EE2D508EF}" destId="{A9F730A8-FF07-4BFC-A998-131C49072149}" srcOrd="1" destOrd="0" presId="urn:microsoft.com/office/officeart/2008/layout/AlternatingHexagons"/>
    <dgm:cxn modelId="{F687F80B-7EEA-481F-B6DC-8E16392FDD39}" type="presParOf" srcId="{4C1742A7-4F80-41E6-870E-AC3EE2D508EF}" destId="{3D0F4C79-C43F-42CD-9B85-EA54BB6E4765}" srcOrd="2" destOrd="0" presId="urn:microsoft.com/office/officeart/2008/layout/AlternatingHexagons"/>
    <dgm:cxn modelId="{AB9E4FB1-AD0F-43DF-8913-4CF72F606B6B}" type="presParOf" srcId="{4C1742A7-4F80-41E6-870E-AC3EE2D508EF}" destId="{A7392BF8-C19B-43F7-BBE6-787C731AB4CC}" srcOrd="3" destOrd="0" presId="urn:microsoft.com/office/officeart/2008/layout/AlternatingHexagons"/>
    <dgm:cxn modelId="{01BE2C95-D8E9-4398-95D1-59ADE42C5786}" type="presParOf" srcId="{4C1742A7-4F80-41E6-870E-AC3EE2D508EF}" destId="{CE5C8EE8-40C2-4AC6-B324-83A706270A01}" srcOrd="4" destOrd="0" presId="urn:microsoft.com/office/officeart/2008/layout/AlternatingHexagons"/>
    <dgm:cxn modelId="{CB09E465-0466-4E6D-A2EE-7B55687F72E2}" type="presParOf" srcId="{D80074FE-FF39-44CF-AE5D-57ED79309525}" destId="{D6163C4A-27ED-4355-952E-46E3D73E3603}" srcOrd="3" destOrd="0" presId="urn:microsoft.com/office/officeart/2008/layout/AlternatingHexagons"/>
    <dgm:cxn modelId="{E9CACA47-76A2-4F90-985A-932447D4B2F3}" type="presParOf" srcId="{D80074FE-FF39-44CF-AE5D-57ED79309525}" destId="{D880EA7D-A2F5-45FF-98FF-F256277A22E1}" srcOrd="4" destOrd="0" presId="urn:microsoft.com/office/officeart/2008/layout/AlternatingHexagons"/>
    <dgm:cxn modelId="{3A32845A-42D5-433A-BF05-81B18BE65CD4}" type="presParOf" srcId="{D880EA7D-A2F5-45FF-98FF-F256277A22E1}" destId="{2F3CC10E-F702-428D-AABC-D090180B587F}" srcOrd="0" destOrd="0" presId="urn:microsoft.com/office/officeart/2008/layout/AlternatingHexagons"/>
    <dgm:cxn modelId="{C20E91C8-D424-4E24-AB71-4A86B909E1D9}" type="presParOf" srcId="{D880EA7D-A2F5-45FF-98FF-F256277A22E1}" destId="{80867921-B583-4B71-BE2A-2767A0A6026E}" srcOrd="1" destOrd="0" presId="urn:microsoft.com/office/officeart/2008/layout/AlternatingHexagons"/>
    <dgm:cxn modelId="{EA212B39-B2BC-4CA5-95B3-6E70C99B70E0}" type="presParOf" srcId="{D880EA7D-A2F5-45FF-98FF-F256277A22E1}" destId="{C9FC7446-F4B2-4843-90B4-BE54DEEB4AED}" srcOrd="2" destOrd="0" presId="urn:microsoft.com/office/officeart/2008/layout/AlternatingHexagons"/>
    <dgm:cxn modelId="{82701F8B-5738-4B92-AB6F-0502996FAB66}" type="presParOf" srcId="{D880EA7D-A2F5-45FF-98FF-F256277A22E1}" destId="{90A3AC76-2DAE-400E-8F6F-2704E6AD1BDF}" srcOrd="3" destOrd="0" presId="urn:microsoft.com/office/officeart/2008/layout/AlternatingHexagons"/>
    <dgm:cxn modelId="{E1DF0135-D70D-4030-B043-9EB5BC649D49}" type="presParOf" srcId="{D880EA7D-A2F5-45FF-98FF-F256277A22E1}" destId="{F6F60E28-0B05-4D65-B064-CD54A02614B9}" srcOrd="4" destOrd="0" presId="urn:microsoft.com/office/officeart/2008/layout/AlternatingHexagons"/>
    <dgm:cxn modelId="{AA54A180-9730-41B4-9322-44BBA19DC5BB}" type="presParOf" srcId="{D80074FE-FF39-44CF-AE5D-57ED79309525}" destId="{EC751344-24B5-4505-826E-5473F16BC334}" srcOrd="5" destOrd="0" presId="urn:microsoft.com/office/officeart/2008/layout/AlternatingHexagons"/>
    <dgm:cxn modelId="{7EB87067-EE9D-4A4B-BB9B-6B8A699DDAA5}" type="presParOf" srcId="{D80074FE-FF39-44CF-AE5D-57ED79309525}" destId="{81DC8F6B-0E6E-43B4-9355-B9324A11571A}" srcOrd="6" destOrd="0" presId="urn:microsoft.com/office/officeart/2008/layout/AlternatingHexagons"/>
    <dgm:cxn modelId="{F2421803-9873-439D-871E-D8665629B56F}" type="presParOf" srcId="{81DC8F6B-0E6E-43B4-9355-B9324A11571A}" destId="{3779E97F-41F8-45E0-A384-9E9CC7EA6F24}" srcOrd="0" destOrd="0" presId="urn:microsoft.com/office/officeart/2008/layout/AlternatingHexagons"/>
    <dgm:cxn modelId="{8F91F140-4DC1-47A2-A3CB-B7322C0A2D97}" type="presParOf" srcId="{81DC8F6B-0E6E-43B4-9355-B9324A11571A}" destId="{A16FF213-876B-4942-A4FF-7C3B616F4D2E}" srcOrd="1" destOrd="0" presId="urn:microsoft.com/office/officeart/2008/layout/AlternatingHexagons"/>
    <dgm:cxn modelId="{F781A43B-4256-47AF-B5E9-1B94F6D081F7}" type="presParOf" srcId="{81DC8F6B-0E6E-43B4-9355-B9324A11571A}" destId="{5043E8EE-628D-444B-BCBD-D4DBF3EE753F}" srcOrd="2" destOrd="0" presId="urn:microsoft.com/office/officeart/2008/layout/AlternatingHexagons"/>
    <dgm:cxn modelId="{81209D6B-DA82-4256-9893-35A984D5C323}" type="presParOf" srcId="{81DC8F6B-0E6E-43B4-9355-B9324A11571A}" destId="{10ECBF84-2AB3-47E1-B30E-20C28D48E6EF}" srcOrd="3" destOrd="0" presId="urn:microsoft.com/office/officeart/2008/layout/AlternatingHexagons"/>
    <dgm:cxn modelId="{471C4549-4FC1-4E6E-BA1B-6FBAB0D83408}" type="presParOf" srcId="{81DC8F6B-0E6E-43B4-9355-B9324A11571A}" destId="{2066BE8A-7F7F-4ED5-8711-8F3CA9E31231}"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479E2C0-37F1-4C2D-9ADB-1DE179A512CE}" type="doc">
      <dgm:prSet loTypeId="urn:microsoft.com/office/officeart/2005/8/layout/matrix1" loCatId="matrix" qsTypeId="urn:microsoft.com/office/officeart/2005/8/quickstyle/simple1" qsCatId="simple" csTypeId="urn:microsoft.com/office/officeart/2005/8/colors/accent4_2" csCatId="accent4" phldr="1"/>
      <dgm:spPr/>
      <dgm:t>
        <a:bodyPr/>
        <a:lstStyle/>
        <a:p>
          <a:endParaRPr lang="en-US"/>
        </a:p>
      </dgm:t>
    </dgm:pt>
    <dgm:pt modelId="{4411F9AD-7092-4241-B997-8616D0847F2C}">
      <dgm:prSet phldrT="[Text]" custT="1"/>
      <dgm:spPr/>
      <dgm:t>
        <a:bodyPr/>
        <a:lstStyle/>
        <a:p>
          <a:r>
            <a:rPr lang="en-US" sz="1800" b="1" dirty="0">
              <a:solidFill>
                <a:srgbClr val="000000"/>
              </a:solidFill>
            </a:rPr>
            <a:t>Streamlined Modular Certification </a:t>
          </a:r>
        </a:p>
      </dgm:t>
    </dgm:pt>
    <dgm:pt modelId="{BCF73CFF-CB1D-4A09-A616-9291F73D1330}" type="parTrans" cxnId="{183C92AE-5EDD-4265-827E-7822627FA290}">
      <dgm:prSet/>
      <dgm:spPr/>
      <dgm:t>
        <a:bodyPr/>
        <a:lstStyle/>
        <a:p>
          <a:endParaRPr lang="en-US"/>
        </a:p>
      </dgm:t>
    </dgm:pt>
    <dgm:pt modelId="{B7E9E075-E7F2-4591-B191-B3569D88C818}" type="sibTrans" cxnId="{183C92AE-5EDD-4265-827E-7822627FA290}">
      <dgm:prSet/>
      <dgm:spPr/>
      <dgm:t>
        <a:bodyPr/>
        <a:lstStyle/>
        <a:p>
          <a:endParaRPr lang="en-US"/>
        </a:p>
      </dgm:t>
    </dgm:pt>
    <dgm:pt modelId="{BEA79206-837D-41F4-9976-571D9BF3B23D}">
      <dgm:prSet phldrT="[Text]"/>
      <dgm:spPr/>
      <dgm:t>
        <a:bodyPr/>
        <a:lstStyle/>
        <a:p>
          <a:r>
            <a:rPr lang="en-US" b="1" dirty="0"/>
            <a:t>Conditions for Enhanced Funding</a:t>
          </a:r>
        </a:p>
      </dgm:t>
    </dgm:pt>
    <dgm:pt modelId="{C7CF4E68-E2C8-4C53-9BAE-E26F35FD9E24}" type="parTrans" cxnId="{975B82C8-F6CF-4AC7-921E-5C6BB4634498}">
      <dgm:prSet/>
      <dgm:spPr/>
      <dgm:t>
        <a:bodyPr/>
        <a:lstStyle/>
        <a:p>
          <a:endParaRPr lang="en-US"/>
        </a:p>
      </dgm:t>
    </dgm:pt>
    <dgm:pt modelId="{794120A0-F772-413A-970E-8A8F0B18CAA0}" type="sibTrans" cxnId="{975B82C8-F6CF-4AC7-921E-5C6BB4634498}">
      <dgm:prSet/>
      <dgm:spPr/>
      <dgm:t>
        <a:bodyPr/>
        <a:lstStyle/>
        <a:p>
          <a:endParaRPr lang="en-US"/>
        </a:p>
      </dgm:t>
    </dgm:pt>
    <dgm:pt modelId="{408290C6-66B9-4726-A9CC-F0EFCF0D463B}">
      <dgm:prSet phldrT="[Text]"/>
      <dgm:spPr>
        <a:solidFill>
          <a:schemeClr val="accent4"/>
        </a:solidFill>
      </dgm:spPr>
      <dgm:t>
        <a:bodyPr/>
        <a:lstStyle/>
        <a:p>
          <a:r>
            <a:rPr lang="en-US" b="1" dirty="0"/>
            <a:t>Outcomes</a:t>
          </a:r>
          <a:endParaRPr lang="en-US" dirty="0"/>
        </a:p>
      </dgm:t>
    </dgm:pt>
    <dgm:pt modelId="{7308AFDD-76B4-4FF7-94AB-5DCD51DBE4E0}" type="parTrans" cxnId="{31AB681C-F726-41AE-A29F-A024981B0217}">
      <dgm:prSet/>
      <dgm:spPr/>
      <dgm:t>
        <a:bodyPr/>
        <a:lstStyle/>
        <a:p>
          <a:endParaRPr lang="en-US"/>
        </a:p>
      </dgm:t>
    </dgm:pt>
    <dgm:pt modelId="{45534C8E-6F8C-40AC-B737-4FCFAE2E7F71}" type="sibTrans" cxnId="{31AB681C-F726-41AE-A29F-A024981B0217}">
      <dgm:prSet/>
      <dgm:spPr/>
      <dgm:t>
        <a:bodyPr/>
        <a:lstStyle/>
        <a:p>
          <a:endParaRPr lang="en-US"/>
        </a:p>
      </dgm:t>
    </dgm:pt>
    <dgm:pt modelId="{C7A68F60-8FE1-43D2-8D3A-E08DE2C21E51}">
      <dgm:prSet phldrT="[Text]"/>
      <dgm:spPr/>
      <dgm:t>
        <a:bodyPr/>
        <a:lstStyle/>
        <a:p>
          <a:r>
            <a:rPr lang="en-US" b="1" dirty="0"/>
            <a:t>Metrics</a:t>
          </a:r>
          <a:r>
            <a:rPr lang="en-US" dirty="0"/>
            <a:t> </a:t>
          </a:r>
        </a:p>
      </dgm:t>
    </dgm:pt>
    <dgm:pt modelId="{ED9B9DD1-DD01-4E5B-A3AC-9F233D1DD038}" type="parTrans" cxnId="{341CF2F4-3305-4B90-AADE-A4859759F287}">
      <dgm:prSet/>
      <dgm:spPr/>
      <dgm:t>
        <a:bodyPr/>
        <a:lstStyle/>
        <a:p>
          <a:endParaRPr lang="en-US"/>
        </a:p>
      </dgm:t>
    </dgm:pt>
    <dgm:pt modelId="{40A8C33C-43C5-4523-99AE-2CB973612662}" type="sibTrans" cxnId="{341CF2F4-3305-4B90-AADE-A4859759F287}">
      <dgm:prSet/>
      <dgm:spPr/>
      <dgm:t>
        <a:bodyPr/>
        <a:lstStyle/>
        <a:p>
          <a:endParaRPr lang="en-US"/>
        </a:p>
      </dgm:t>
    </dgm:pt>
    <dgm:pt modelId="{22A72A37-E9BF-49D8-A56B-427CEF30EED7}">
      <dgm:prSet phldrT="[Text]" custT="1"/>
      <dgm:spPr/>
      <dgm:t>
        <a:bodyPr/>
        <a:lstStyle/>
        <a:p>
          <a:pPr>
            <a:buNone/>
          </a:pPr>
          <a:r>
            <a:rPr lang="en-US" sz="1600" b="1" dirty="0"/>
            <a:t>CMS Required Artifacts</a:t>
          </a:r>
        </a:p>
        <a:p>
          <a:pPr>
            <a:buFont typeface="Arial" panose="020B0604020202020204" pitchFamily="34" charset="0"/>
            <a:buNone/>
          </a:pPr>
          <a:r>
            <a:rPr lang="en-US" sz="1200" b="0" dirty="0"/>
            <a:t>15 required artifacts </a:t>
          </a:r>
        </a:p>
        <a:p>
          <a:pPr>
            <a:buFont typeface="Arial" panose="020B0604020202020204" pitchFamily="34" charset="0"/>
            <a:buNone/>
          </a:pPr>
          <a:r>
            <a:rPr lang="en-US" sz="1200" b="0" dirty="0"/>
            <a:t>Some are needed for ORR and some for CR </a:t>
          </a:r>
        </a:p>
      </dgm:t>
    </dgm:pt>
    <dgm:pt modelId="{36D98555-E4FB-4517-A902-24D23F8B8363}" type="parTrans" cxnId="{ACDCF0BD-A721-4181-AFC4-A78B21C3576D}">
      <dgm:prSet/>
      <dgm:spPr/>
      <dgm:t>
        <a:bodyPr/>
        <a:lstStyle/>
        <a:p>
          <a:endParaRPr lang="en-US"/>
        </a:p>
      </dgm:t>
    </dgm:pt>
    <dgm:pt modelId="{A0E2731B-658F-48CE-A1DA-C8E5E5F907D7}" type="sibTrans" cxnId="{ACDCF0BD-A721-4181-AFC4-A78B21C3576D}">
      <dgm:prSet/>
      <dgm:spPr/>
      <dgm:t>
        <a:bodyPr/>
        <a:lstStyle/>
        <a:p>
          <a:endParaRPr lang="en-US"/>
        </a:p>
      </dgm:t>
    </dgm:pt>
    <dgm:pt modelId="{08636165-8017-4D51-B71A-6D7F0028555B}">
      <dgm:prSet phldrT="[Text]"/>
      <dgm:spPr>
        <a:solidFill>
          <a:schemeClr val="accent4"/>
        </a:solidFill>
      </dgm:spPr>
      <dgm:t>
        <a:bodyPr/>
        <a:lstStyle/>
        <a:p>
          <a:r>
            <a:rPr lang="en-US" dirty="0"/>
            <a:t>Reported on APD  </a:t>
          </a:r>
        </a:p>
      </dgm:t>
    </dgm:pt>
    <dgm:pt modelId="{8D3DE2A1-BDC0-437A-913C-F7DE143AD63D}" type="parTrans" cxnId="{2D88B77E-DE96-4FF4-9A23-A1CF006618EE}">
      <dgm:prSet/>
      <dgm:spPr/>
      <dgm:t>
        <a:bodyPr/>
        <a:lstStyle/>
        <a:p>
          <a:endParaRPr lang="en-US"/>
        </a:p>
      </dgm:t>
    </dgm:pt>
    <dgm:pt modelId="{B76CBF23-D0D0-46DD-8859-C20434901498}" type="sibTrans" cxnId="{2D88B77E-DE96-4FF4-9A23-A1CF006618EE}">
      <dgm:prSet/>
      <dgm:spPr/>
      <dgm:t>
        <a:bodyPr/>
        <a:lstStyle/>
        <a:p>
          <a:endParaRPr lang="en-US"/>
        </a:p>
      </dgm:t>
    </dgm:pt>
    <dgm:pt modelId="{AF1ED41C-8516-45F3-BE5B-23F12385C685}">
      <dgm:prSet phldrT="[Text]"/>
      <dgm:spPr>
        <a:solidFill>
          <a:schemeClr val="accent4"/>
        </a:solidFill>
      </dgm:spPr>
      <dgm:t>
        <a:bodyPr/>
        <a:lstStyle/>
        <a:p>
          <a:r>
            <a:rPr lang="en-US" dirty="0"/>
            <a:t>Demo during ORR and CR</a:t>
          </a:r>
        </a:p>
      </dgm:t>
    </dgm:pt>
    <dgm:pt modelId="{64D58816-BE73-4647-8F58-C1E4A4ACEEFE}" type="parTrans" cxnId="{43759598-EBB7-4400-8D7E-62811D56ACAE}">
      <dgm:prSet/>
      <dgm:spPr/>
      <dgm:t>
        <a:bodyPr/>
        <a:lstStyle/>
        <a:p>
          <a:endParaRPr lang="en-US"/>
        </a:p>
      </dgm:t>
    </dgm:pt>
    <dgm:pt modelId="{3508C70B-0DD7-4A3E-A7BE-7D2DC1FFAFF1}" type="sibTrans" cxnId="{43759598-EBB7-4400-8D7E-62811D56ACAE}">
      <dgm:prSet/>
      <dgm:spPr/>
      <dgm:t>
        <a:bodyPr/>
        <a:lstStyle/>
        <a:p>
          <a:endParaRPr lang="en-US"/>
        </a:p>
      </dgm:t>
    </dgm:pt>
    <dgm:pt modelId="{1587F497-1242-48A3-9CD9-3BA5B8421371}">
      <dgm:prSet phldrT="[Text]"/>
      <dgm:spPr/>
      <dgm:t>
        <a:bodyPr/>
        <a:lstStyle/>
        <a:p>
          <a:r>
            <a:rPr lang="en-US" dirty="0"/>
            <a:t>Documented on APD</a:t>
          </a:r>
        </a:p>
      </dgm:t>
    </dgm:pt>
    <dgm:pt modelId="{A3B32311-44EC-43F9-8BC3-636B6C6E3E1D}" type="parTrans" cxnId="{72D29292-3A93-4FC8-A5DB-D1E26495F933}">
      <dgm:prSet/>
      <dgm:spPr/>
      <dgm:t>
        <a:bodyPr/>
        <a:lstStyle/>
        <a:p>
          <a:endParaRPr lang="en-US"/>
        </a:p>
      </dgm:t>
    </dgm:pt>
    <dgm:pt modelId="{B5809482-E30D-408F-8E2D-D68F205B1E5D}" type="sibTrans" cxnId="{72D29292-3A93-4FC8-A5DB-D1E26495F933}">
      <dgm:prSet/>
      <dgm:spPr/>
      <dgm:t>
        <a:bodyPr/>
        <a:lstStyle/>
        <a:p>
          <a:endParaRPr lang="en-US"/>
        </a:p>
      </dgm:t>
    </dgm:pt>
    <dgm:pt modelId="{C8D17E86-D53F-4E59-9B20-4BEF9A101745}">
      <dgm:prSet phldrT="[Text]"/>
      <dgm:spPr>
        <a:solidFill>
          <a:schemeClr val="accent4"/>
        </a:solidFill>
      </dgm:spPr>
      <dgm:t>
        <a:bodyPr/>
        <a:lstStyle/>
        <a:p>
          <a:r>
            <a:rPr lang="en-US" dirty="0"/>
            <a:t>CMS Required</a:t>
          </a:r>
        </a:p>
      </dgm:t>
    </dgm:pt>
    <dgm:pt modelId="{D11C8069-3890-4D46-B44E-51C00D69CDA7}" type="parTrans" cxnId="{081F5603-204F-429E-AAAB-3FCB939C8EE8}">
      <dgm:prSet/>
      <dgm:spPr/>
      <dgm:t>
        <a:bodyPr/>
        <a:lstStyle/>
        <a:p>
          <a:endParaRPr lang="en-US"/>
        </a:p>
      </dgm:t>
    </dgm:pt>
    <dgm:pt modelId="{19A338A2-52C9-4DC7-9ACE-54F49A11A927}" type="sibTrans" cxnId="{081F5603-204F-429E-AAAB-3FCB939C8EE8}">
      <dgm:prSet/>
      <dgm:spPr/>
      <dgm:t>
        <a:bodyPr/>
        <a:lstStyle/>
        <a:p>
          <a:endParaRPr lang="en-US"/>
        </a:p>
      </dgm:t>
    </dgm:pt>
    <dgm:pt modelId="{CE1495B6-06F4-4B0C-8BA7-F42F2F523D39}">
      <dgm:prSet phldrT="[Text]"/>
      <dgm:spPr>
        <a:solidFill>
          <a:schemeClr val="accent4"/>
        </a:solidFill>
      </dgm:spPr>
      <dgm:t>
        <a:bodyPr/>
        <a:lstStyle/>
        <a:p>
          <a:r>
            <a:rPr lang="en-US" dirty="0"/>
            <a:t>State Specific </a:t>
          </a:r>
        </a:p>
      </dgm:t>
    </dgm:pt>
    <dgm:pt modelId="{EF4F6D55-FF32-46FA-9579-01876163E873}" type="parTrans" cxnId="{A27F560C-4991-4270-BF0A-EB8637D26D28}">
      <dgm:prSet/>
      <dgm:spPr/>
      <dgm:t>
        <a:bodyPr/>
        <a:lstStyle/>
        <a:p>
          <a:endParaRPr lang="en-US"/>
        </a:p>
      </dgm:t>
    </dgm:pt>
    <dgm:pt modelId="{1105F285-9216-464B-9EE2-AD3380EF7B20}" type="sibTrans" cxnId="{A27F560C-4991-4270-BF0A-EB8637D26D28}">
      <dgm:prSet/>
      <dgm:spPr/>
      <dgm:t>
        <a:bodyPr/>
        <a:lstStyle/>
        <a:p>
          <a:endParaRPr lang="en-US"/>
        </a:p>
      </dgm:t>
    </dgm:pt>
    <dgm:pt modelId="{44FACB91-DD9C-4342-B8C5-02C971BDFA9C}">
      <dgm:prSet phldrT="[Text]"/>
      <dgm:spPr/>
      <dgm:t>
        <a:bodyPr/>
        <a:lstStyle/>
        <a:p>
          <a:r>
            <a:rPr lang="en-US" dirty="0"/>
            <a:t>CMS Default on GitHub</a:t>
          </a:r>
        </a:p>
      </dgm:t>
    </dgm:pt>
    <dgm:pt modelId="{34B1E24D-8356-4662-8C7C-47C43DD9E31D}" type="parTrans" cxnId="{FA5BC520-C41F-4E95-A0BE-A7CF28205101}">
      <dgm:prSet/>
      <dgm:spPr/>
      <dgm:t>
        <a:bodyPr/>
        <a:lstStyle/>
        <a:p>
          <a:endParaRPr lang="en-US"/>
        </a:p>
      </dgm:t>
    </dgm:pt>
    <dgm:pt modelId="{5B49BC61-BF7E-44E0-A3B4-88EE1129BEAF}" type="sibTrans" cxnId="{FA5BC520-C41F-4E95-A0BE-A7CF28205101}">
      <dgm:prSet/>
      <dgm:spPr/>
      <dgm:t>
        <a:bodyPr/>
        <a:lstStyle/>
        <a:p>
          <a:endParaRPr lang="en-US"/>
        </a:p>
      </dgm:t>
    </dgm:pt>
    <dgm:pt modelId="{319D958D-6D18-4C31-AC89-9260DDE7E1CD}">
      <dgm:prSet phldrT="[Text]"/>
      <dgm:spPr/>
      <dgm:t>
        <a:bodyPr/>
        <a:lstStyle/>
        <a:p>
          <a:endParaRPr lang="en-US" dirty="0"/>
        </a:p>
      </dgm:t>
    </dgm:pt>
    <dgm:pt modelId="{95F9C3C4-3932-4358-B7C1-0B4446C48E56}" type="sibTrans" cxnId="{65571DB9-7546-41E9-9816-29B1254351BC}">
      <dgm:prSet/>
      <dgm:spPr/>
      <dgm:t>
        <a:bodyPr/>
        <a:lstStyle/>
        <a:p>
          <a:endParaRPr lang="en-US"/>
        </a:p>
      </dgm:t>
    </dgm:pt>
    <dgm:pt modelId="{D84A01F4-AAFD-41B9-83B5-E20DC562AB0F}" type="parTrans" cxnId="{65571DB9-7546-41E9-9816-29B1254351BC}">
      <dgm:prSet/>
      <dgm:spPr/>
      <dgm:t>
        <a:bodyPr/>
        <a:lstStyle/>
        <a:p>
          <a:endParaRPr lang="en-US"/>
        </a:p>
      </dgm:t>
    </dgm:pt>
    <dgm:pt modelId="{AB5EE680-D43F-4E1B-80E8-A569FE03AC3A}">
      <dgm:prSet phldrT="[Text]"/>
      <dgm:spPr/>
      <dgm:t>
        <a:bodyPr/>
        <a:lstStyle/>
        <a:p>
          <a:r>
            <a:rPr lang="en-US" dirty="0"/>
            <a:t>State Specific</a:t>
          </a:r>
        </a:p>
      </dgm:t>
    </dgm:pt>
    <dgm:pt modelId="{8836DBC6-4118-4EF3-AF33-EBDE8DBFCB23}" type="parTrans" cxnId="{70D5BF34-9378-4C2E-AD52-EA02D917E174}">
      <dgm:prSet/>
      <dgm:spPr/>
      <dgm:t>
        <a:bodyPr/>
        <a:lstStyle/>
        <a:p>
          <a:endParaRPr lang="en-US"/>
        </a:p>
      </dgm:t>
    </dgm:pt>
    <dgm:pt modelId="{8E77C124-57C4-4265-9454-971021E383D1}" type="sibTrans" cxnId="{70D5BF34-9378-4C2E-AD52-EA02D917E174}">
      <dgm:prSet/>
      <dgm:spPr/>
      <dgm:t>
        <a:bodyPr/>
        <a:lstStyle/>
        <a:p>
          <a:endParaRPr lang="en-US"/>
        </a:p>
      </dgm:t>
    </dgm:pt>
    <dgm:pt modelId="{A65C9023-E613-4F05-9CEB-C6B160F199F7}">
      <dgm:prSet phldrT="[Text]"/>
      <dgm:spPr/>
      <dgm:t>
        <a:bodyPr/>
        <a:lstStyle/>
        <a:p>
          <a:r>
            <a:rPr lang="en-US" dirty="0"/>
            <a:t>Reported on APD</a:t>
          </a:r>
        </a:p>
      </dgm:t>
    </dgm:pt>
    <dgm:pt modelId="{5D2C7B6C-3E83-45E2-8E8F-F4447A322ADE}" type="parTrans" cxnId="{A5D32BA3-0539-41B0-98B2-1175888F2304}">
      <dgm:prSet/>
      <dgm:spPr/>
      <dgm:t>
        <a:bodyPr/>
        <a:lstStyle/>
        <a:p>
          <a:endParaRPr lang="en-US"/>
        </a:p>
      </dgm:t>
    </dgm:pt>
    <dgm:pt modelId="{A4DFD8BA-08BE-4EAD-98F9-8CA896901252}" type="sibTrans" cxnId="{A5D32BA3-0539-41B0-98B2-1175888F2304}">
      <dgm:prSet/>
      <dgm:spPr/>
      <dgm:t>
        <a:bodyPr/>
        <a:lstStyle/>
        <a:p>
          <a:endParaRPr lang="en-US"/>
        </a:p>
      </dgm:t>
    </dgm:pt>
    <dgm:pt modelId="{A0A80022-1CA8-4FFB-A853-C48AE693465C}">
      <dgm:prSet phldrT="[Text]"/>
      <dgm:spPr/>
      <dgm:t>
        <a:bodyPr/>
        <a:lstStyle/>
        <a:p>
          <a:r>
            <a:rPr lang="en-US" dirty="0"/>
            <a:t>Demo during CR</a:t>
          </a:r>
        </a:p>
      </dgm:t>
    </dgm:pt>
    <dgm:pt modelId="{ACFCBECA-6629-4D73-AEBE-EB310425244C}" type="parTrans" cxnId="{C31D61B5-3E32-445D-99C2-90F2AA05BCC4}">
      <dgm:prSet/>
      <dgm:spPr/>
      <dgm:t>
        <a:bodyPr/>
        <a:lstStyle/>
        <a:p>
          <a:endParaRPr lang="en-US"/>
        </a:p>
      </dgm:t>
    </dgm:pt>
    <dgm:pt modelId="{BCD76862-4EC0-4DCB-A770-DFDF1081E226}" type="sibTrans" cxnId="{C31D61B5-3E32-445D-99C2-90F2AA05BCC4}">
      <dgm:prSet/>
      <dgm:spPr/>
      <dgm:t>
        <a:bodyPr/>
        <a:lstStyle/>
        <a:p>
          <a:endParaRPr lang="en-US"/>
        </a:p>
      </dgm:t>
    </dgm:pt>
    <dgm:pt modelId="{A7F309B9-1CED-4CE1-B23A-CF1DD083E7F4}">
      <dgm:prSet phldrT="[Text]"/>
      <dgm:spPr/>
      <dgm:t>
        <a:bodyPr/>
        <a:lstStyle/>
        <a:p>
          <a:r>
            <a:rPr lang="en-US" dirty="0"/>
            <a:t>Documented on Operational Report Workbook(ORW)  </a:t>
          </a:r>
        </a:p>
      </dgm:t>
    </dgm:pt>
    <dgm:pt modelId="{287D0607-D4DA-4E0E-A2A4-10C2479DB678}" type="parTrans" cxnId="{2720FDD9-B980-4476-8B94-3057BA1C3F70}">
      <dgm:prSet/>
      <dgm:spPr/>
      <dgm:t>
        <a:bodyPr/>
        <a:lstStyle/>
        <a:p>
          <a:endParaRPr lang="en-US"/>
        </a:p>
      </dgm:t>
    </dgm:pt>
    <dgm:pt modelId="{674090A3-802E-4A25-BD64-986139CD7F67}" type="sibTrans" cxnId="{2720FDD9-B980-4476-8B94-3057BA1C3F70}">
      <dgm:prSet/>
      <dgm:spPr/>
      <dgm:t>
        <a:bodyPr/>
        <a:lstStyle/>
        <a:p>
          <a:endParaRPr lang="en-US"/>
        </a:p>
      </dgm:t>
    </dgm:pt>
    <dgm:pt modelId="{9D7DA2CF-6E70-4980-8AAE-1B7F1444740E}">
      <dgm:prSet phldrT="[Text]"/>
      <dgm:spPr/>
      <dgm:t>
        <a:bodyPr/>
        <a:lstStyle/>
        <a:p>
          <a:r>
            <a:rPr lang="en-US" dirty="0"/>
            <a:t>Compliance with CEF is shown through Evidence</a:t>
          </a:r>
        </a:p>
      </dgm:t>
    </dgm:pt>
    <dgm:pt modelId="{3DD5FF06-6914-472B-B1A3-06D7303968B8}" type="parTrans" cxnId="{7BC7C8E4-E1DA-4545-B28D-DA8F51CC3127}">
      <dgm:prSet/>
      <dgm:spPr/>
      <dgm:t>
        <a:bodyPr/>
        <a:lstStyle/>
        <a:p>
          <a:endParaRPr lang="en-US"/>
        </a:p>
      </dgm:t>
    </dgm:pt>
    <dgm:pt modelId="{AD62D024-66C2-4EC1-98C3-0680341298C2}" type="sibTrans" cxnId="{7BC7C8E4-E1DA-4545-B28D-DA8F51CC3127}">
      <dgm:prSet/>
      <dgm:spPr/>
      <dgm:t>
        <a:bodyPr/>
        <a:lstStyle/>
        <a:p>
          <a:endParaRPr lang="en-US"/>
        </a:p>
      </dgm:t>
    </dgm:pt>
    <dgm:pt modelId="{FB60DFD0-70AC-4C5E-AA4F-60D627ABE0CC}">
      <dgm:prSet phldrT="[Text]"/>
      <dgm:spPr/>
      <dgm:t>
        <a:bodyPr/>
        <a:lstStyle/>
        <a:p>
          <a:endParaRPr lang="en-US" dirty="0"/>
        </a:p>
      </dgm:t>
    </dgm:pt>
    <dgm:pt modelId="{0245D5C0-8F9E-4374-B140-4B9EDE8AB12E}" type="parTrans" cxnId="{840EC266-5FA2-45E3-81D1-4A76835ADB7F}">
      <dgm:prSet/>
      <dgm:spPr/>
      <dgm:t>
        <a:bodyPr/>
        <a:lstStyle/>
        <a:p>
          <a:endParaRPr lang="en-US"/>
        </a:p>
      </dgm:t>
    </dgm:pt>
    <dgm:pt modelId="{8FD744D5-BAEF-45A3-A604-2EF5A6F85CB5}" type="sibTrans" cxnId="{840EC266-5FA2-45E3-81D1-4A76835ADB7F}">
      <dgm:prSet/>
      <dgm:spPr/>
      <dgm:t>
        <a:bodyPr/>
        <a:lstStyle/>
        <a:p>
          <a:endParaRPr lang="en-US"/>
        </a:p>
      </dgm:t>
    </dgm:pt>
    <dgm:pt modelId="{6F00B2EF-9949-45EA-AA05-3219CB3821F8}">
      <dgm:prSet phldrT="[Text]"/>
      <dgm:spPr/>
      <dgm:t>
        <a:bodyPr/>
        <a:lstStyle/>
        <a:p>
          <a:r>
            <a:rPr lang="en-US" dirty="0"/>
            <a:t>CEF evidences are documented in APD</a:t>
          </a:r>
        </a:p>
      </dgm:t>
    </dgm:pt>
    <dgm:pt modelId="{A4CC20B1-7D4A-4B0E-B534-46B5E62D3CA3}" type="parTrans" cxnId="{E49AB83D-0542-4949-918B-49436EA2DD8B}">
      <dgm:prSet/>
      <dgm:spPr/>
      <dgm:t>
        <a:bodyPr/>
        <a:lstStyle/>
        <a:p>
          <a:endParaRPr lang="en-US"/>
        </a:p>
      </dgm:t>
    </dgm:pt>
    <dgm:pt modelId="{7453DA2E-992C-449B-8D48-87B706AA27A0}" type="sibTrans" cxnId="{E49AB83D-0542-4949-918B-49436EA2DD8B}">
      <dgm:prSet/>
      <dgm:spPr/>
      <dgm:t>
        <a:bodyPr/>
        <a:lstStyle/>
        <a:p>
          <a:endParaRPr lang="en-US"/>
        </a:p>
      </dgm:t>
    </dgm:pt>
    <dgm:pt modelId="{3AA61433-8A1A-40CA-B69A-9CFAA75208C0}">
      <dgm:prSet phldrT="[Text]"/>
      <dgm:spPr/>
      <dgm:t>
        <a:bodyPr/>
        <a:lstStyle/>
        <a:p>
          <a:r>
            <a:rPr lang="en-US" dirty="0"/>
            <a:t>CEF evidences are demonstrated during ORR and CR as applicable  </a:t>
          </a:r>
        </a:p>
      </dgm:t>
    </dgm:pt>
    <dgm:pt modelId="{C73D0280-405A-47B2-B235-BBA565386DB9}" type="parTrans" cxnId="{48F05C55-5505-4E7E-992E-5DF665E9903D}">
      <dgm:prSet/>
      <dgm:spPr/>
      <dgm:t>
        <a:bodyPr/>
        <a:lstStyle/>
        <a:p>
          <a:endParaRPr lang="en-US"/>
        </a:p>
      </dgm:t>
    </dgm:pt>
    <dgm:pt modelId="{6D6E5430-C0C8-4A61-B891-26D2D12A58A3}" type="sibTrans" cxnId="{48F05C55-5505-4E7E-992E-5DF665E9903D}">
      <dgm:prSet/>
      <dgm:spPr/>
      <dgm:t>
        <a:bodyPr/>
        <a:lstStyle/>
        <a:p>
          <a:endParaRPr lang="en-US"/>
        </a:p>
      </dgm:t>
    </dgm:pt>
    <dgm:pt modelId="{13108181-7879-445F-B62E-7479179CCFDA}">
      <dgm:prSet phldrT="[Text]"/>
      <dgm:spPr>
        <a:solidFill>
          <a:schemeClr val="accent4"/>
        </a:solidFill>
      </dgm:spPr>
      <dgm:t>
        <a:bodyPr/>
        <a:lstStyle/>
        <a:p>
          <a:r>
            <a:rPr lang="en-US" dirty="0"/>
            <a:t>Mostly used as evidence for CEF  </a:t>
          </a:r>
        </a:p>
      </dgm:t>
    </dgm:pt>
    <dgm:pt modelId="{225197AB-3B26-44CE-9998-8788B9714E22}" type="parTrans" cxnId="{1C0FBF2A-AB29-4442-80DA-D05368A1D654}">
      <dgm:prSet/>
      <dgm:spPr/>
      <dgm:t>
        <a:bodyPr/>
        <a:lstStyle/>
        <a:p>
          <a:endParaRPr lang="en-US"/>
        </a:p>
      </dgm:t>
    </dgm:pt>
    <dgm:pt modelId="{CE667DEB-B657-470B-8770-3B38A5FC4BCF}" type="sibTrans" cxnId="{1C0FBF2A-AB29-4442-80DA-D05368A1D654}">
      <dgm:prSet/>
      <dgm:spPr/>
      <dgm:t>
        <a:bodyPr/>
        <a:lstStyle/>
        <a:p>
          <a:endParaRPr lang="en-US"/>
        </a:p>
      </dgm:t>
    </dgm:pt>
    <dgm:pt modelId="{A85A923F-F075-467A-A50F-53CDCC0AC74B}" type="pres">
      <dgm:prSet presAssocID="{C479E2C0-37F1-4C2D-9ADB-1DE179A512CE}" presName="diagram" presStyleCnt="0">
        <dgm:presLayoutVars>
          <dgm:chMax val="1"/>
          <dgm:dir/>
          <dgm:animLvl val="ctr"/>
          <dgm:resizeHandles val="exact"/>
        </dgm:presLayoutVars>
      </dgm:prSet>
      <dgm:spPr/>
    </dgm:pt>
    <dgm:pt modelId="{3A6B15D4-59CA-4B46-991F-89CBA7952D62}" type="pres">
      <dgm:prSet presAssocID="{C479E2C0-37F1-4C2D-9ADB-1DE179A512CE}" presName="matrix" presStyleCnt="0"/>
      <dgm:spPr/>
    </dgm:pt>
    <dgm:pt modelId="{0794A2D3-6ACB-431B-8516-52CC4184065B}" type="pres">
      <dgm:prSet presAssocID="{C479E2C0-37F1-4C2D-9ADB-1DE179A512CE}" presName="tile1" presStyleLbl="node1" presStyleIdx="0" presStyleCnt="4" custLinFactNeighborY="1296"/>
      <dgm:spPr/>
    </dgm:pt>
    <dgm:pt modelId="{37F01F6A-B06D-499E-97CB-138FEF6B3F6A}" type="pres">
      <dgm:prSet presAssocID="{C479E2C0-37F1-4C2D-9ADB-1DE179A512CE}" presName="tile1text" presStyleLbl="node1" presStyleIdx="0" presStyleCnt="4">
        <dgm:presLayoutVars>
          <dgm:chMax val="0"/>
          <dgm:chPref val="0"/>
          <dgm:bulletEnabled val="1"/>
        </dgm:presLayoutVars>
      </dgm:prSet>
      <dgm:spPr/>
    </dgm:pt>
    <dgm:pt modelId="{4A0EF36C-8F6B-4800-AE6A-70034419108C}" type="pres">
      <dgm:prSet presAssocID="{C479E2C0-37F1-4C2D-9ADB-1DE179A512CE}" presName="tile2" presStyleLbl="node1" presStyleIdx="1" presStyleCnt="4"/>
      <dgm:spPr/>
    </dgm:pt>
    <dgm:pt modelId="{FA9A9219-F8C9-429B-A9BC-03E5EEB2B655}" type="pres">
      <dgm:prSet presAssocID="{C479E2C0-37F1-4C2D-9ADB-1DE179A512CE}" presName="tile2text" presStyleLbl="node1" presStyleIdx="1" presStyleCnt="4">
        <dgm:presLayoutVars>
          <dgm:chMax val="0"/>
          <dgm:chPref val="0"/>
          <dgm:bulletEnabled val="1"/>
        </dgm:presLayoutVars>
      </dgm:prSet>
      <dgm:spPr/>
    </dgm:pt>
    <dgm:pt modelId="{44E3B49E-E1A0-4162-B300-3223963C32C5}" type="pres">
      <dgm:prSet presAssocID="{C479E2C0-37F1-4C2D-9ADB-1DE179A512CE}" presName="tile3" presStyleLbl="node1" presStyleIdx="2" presStyleCnt="4"/>
      <dgm:spPr/>
    </dgm:pt>
    <dgm:pt modelId="{221A1F5D-C308-4719-BF45-D122A4829A88}" type="pres">
      <dgm:prSet presAssocID="{C479E2C0-37F1-4C2D-9ADB-1DE179A512CE}" presName="tile3text" presStyleLbl="node1" presStyleIdx="2" presStyleCnt="4">
        <dgm:presLayoutVars>
          <dgm:chMax val="0"/>
          <dgm:chPref val="0"/>
          <dgm:bulletEnabled val="1"/>
        </dgm:presLayoutVars>
      </dgm:prSet>
      <dgm:spPr/>
    </dgm:pt>
    <dgm:pt modelId="{EDAA0D32-1060-4609-BD7B-36526F6194A1}" type="pres">
      <dgm:prSet presAssocID="{C479E2C0-37F1-4C2D-9ADB-1DE179A512CE}" presName="tile4" presStyleLbl="node1" presStyleIdx="3" presStyleCnt="4"/>
      <dgm:spPr/>
    </dgm:pt>
    <dgm:pt modelId="{E8F2E7A0-54E8-4906-A26A-39CEEFB9951F}" type="pres">
      <dgm:prSet presAssocID="{C479E2C0-37F1-4C2D-9ADB-1DE179A512CE}" presName="tile4text" presStyleLbl="node1" presStyleIdx="3" presStyleCnt="4">
        <dgm:presLayoutVars>
          <dgm:chMax val="0"/>
          <dgm:chPref val="0"/>
          <dgm:bulletEnabled val="1"/>
        </dgm:presLayoutVars>
      </dgm:prSet>
      <dgm:spPr/>
    </dgm:pt>
    <dgm:pt modelId="{8675016D-037B-42A9-8A7D-19A09E864B15}" type="pres">
      <dgm:prSet presAssocID="{C479E2C0-37F1-4C2D-9ADB-1DE179A512CE}" presName="centerTile" presStyleLbl="fgShp" presStyleIdx="0" presStyleCnt="1">
        <dgm:presLayoutVars>
          <dgm:chMax val="0"/>
          <dgm:chPref val="0"/>
        </dgm:presLayoutVars>
      </dgm:prSet>
      <dgm:spPr/>
    </dgm:pt>
  </dgm:ptLst>
  <dgm:cxnLst>
    <dgm:cxn modelId="{54E73702-67A2-4E3E-B222-D95DA6205EC6}" type="presOf" srcId="{A7F309B9-1CED-4CE1-B23A-CF1DD083E7F4}" destId="{44E3B49E-E1A0-4162-B300-3223963C32C5}" srcOrd="0" destOrd="5" presId="urn:microsoft.com/office/officeart/2005/8/layout/matrix1"/>
    <dgm:cxn modelId="{081F5603-204F-429E-AAAB-3FCB939C8EE8}" srcId="{408290C6-66B9-4726-A9CC-F0EFCF0D463B}" destId="{C8D17E86-D53F-4E59-9B20-4BEF9A101745}" srcOrd="0" destOrd="0" parTransId="{D11C8069-3890-4D46-B44E-51C00D69CDA7}" sibTransId="{19A338A2-52C9-4DC7-9ACE-54F49A11A927}"/>
    <dgm:cxn modelId="{3460A604-367D-46FC-8629-C5AD72F127F1}" type="presOf" srcId="{C7A68F60-8FE1-43D2-8D3A-E08DE2C21E51}" destId="{44E3B49E-E1A0-4162-B300-3223963C32C5}" srcOrd="0" destOrd="0" presId="urn:microsoft.com/office/officeart/2005/8/layout/matrix1"/>
    <dgm:cxn modelId="{A27F560C-4991-4270-BF0A-EB8637D26D28}" srcId="{408290C6-66B9-4726-A9CC-F0EFCF0D463B}" destId="{CE1495B6-06F4-4B0C-8BA7-F42F2F523D39}" srcOrd="1" destOrd="0" parTransId="{EF4F6D55-FF32-46FA-9579-01876163E873}" sibTransId="{1105F285-9216-464B-9EE2-AD3380EF7B20}"/>
    <dgm:cxn modelId="{4FDC4B0D-7DC8-4B19-9311-E05E670A65B1}" type="presOf" srcId="{BEA79206-837D-41F4-9976-571D9BF3B23D}" destId="{0794A2D3-6ACB-431B-8516-52CC4184065B}" srcOrd="0" destOrd="0" presId="urn:microsoft.com/office/officeart/2005/8/layout/matrix1"/>
    <dgm:cxn modelId="{4F761918-A6EB-4DCF-A480-00F2EC961BC5}" type="presOf" srcId="{08636165-8017-4D51-B71A-6D7F0028555B}" destId="{FA9A9219-F8C9-429B-A9BC-03E5EEB2B655}" srcOrd="1" destOrd="3" presId="urn:microsoft.com/office/officeart/2005/8/layout/matrix1"/>
    <dgm:cxn modelId="{4CCD901B-9050-4E64-A8B6-FB9425111DB3}" type="presOf" srcId="{44FACB91-DD9C-4342-B8C5-02C971BDFA9C}" destId="{221A1F5D-C308-4719-BF45-D122A4829A88}" srcOrd="1" destOrd="1" presId="urn:microsoft.com/office/officeart/2005/8/layout/matrix1"/>
    <dgm:cxn modelId="{31AB681C-F726-41AE-A29F-A024981B0217}" srcId="{4411F9AD-7092-4241-B997-8616D0847F2C}" destId="{408290C6-66B9-4726-A9CC-F0EFCF0D463B}" srcOrd="1" destOrd="0" parTransId="{7308AFDD-76B4-4FF7-94AB-5DCD51DBE4E0}" sibTransId="{45534C8E-6F8C-40AC-B737-4FCFAE2E7F71}"/>
    <dgm:cxn modelId="{FA5BC520-C41F-4E95-A0BE-A7CF28205101}" srcId="{C7A68F60-8FE1-43D2-8D3A-E08DE2C21E51}" destId="{44FACB91-DD9C-4342-B8C5-02C971BDFA9C}" srcOrd="0" destOrd="0" parTransId="{34B1E24D-8356-4662-8C7C-47C43DD9E31D}" sibTransId="{5B49BC61-BF7E-44E0-A3B4-88EE1129BEAF}"/>
    <dgm:cxn modelId="{1C0FBF2A-AB29-4442-80DA-D05368A1D654}" srcId="{408290C6-66B9-4726-A9CC-F0EFCF0D463B}" destId="{13108181-7879-445F-B62E-7479179CCFDA}" srcOrd="4" destOrd="0" parTransId="{225197AB-3B26-44CE-9998-8788B9714E22}" sibTransId="{CE667DEB-B657-470B-8770-3B38A5FC4BCF}"/>
    <dgm:cxn modelId="{82506F2B-729D-48C3-AFC1-D730CC8BD07B}" type="presOf" srcId="{319D958D-6D18-4C31-AC89-9260DDE7E1CD}" destId="{221A1F5D-C308-4719-BF45-D122A4829A88}" srcOrd="1" destOrd="6" presId="urn:microsoft.com/office/officeart/2005/8/layout/matrix1"/>
    <dgm:cxn modelId="{CB30BF2B-F488-4EAF-B1C5-21E4FF57243B}" type="presOf" srcId="{A7F309B9-1CED-4CE1-B23A-CF1DD083E7F4}" destId="{221A1F5D-C308-4719-BF45-D122A4829A88}" srcOrd="1" destOrd="5" presId="urn:microsoft.com/office/officeart/2005/8/layout/matrix1"/>
    <dgm:cxn modelId="{DBADE32D-6E92-4CC2-A8D0-5255ADD8DADC}" type="presOf" srcId="{A0A80022-1CA8-4FFB-A853-C48AE693465C}" destId="{221A1F5D-C308-4719-BF45-D122A4829A88}" srcOrd="1" destOrd="4" presId="urn:microsoft.com/office/officeart/2005/8/layout/matrix1"/>
    <dgm:cxn modelId="{9C92332F-9658-416B-928B-516E446AEB74}" type="presOf" srcId="{FB60DFD0-70AC-4C5E-AA4F-60D627ABE0CC}" destId="{0794A2D3-6ACB-431B-8516-52CC4184065B}" srcOrd="0" destOrd="5" presId="urn:microsoft.com/office/officeart/2005/8/layout/matrix1"/>
    <dgm:cxn modelId="{E0F95B2F-8D2B-4ED4-96FE-45D81C044CD0}" type="presOf" srcId="{44FACB91-DD9C-4342-B8C5-02C971BDFA9C}" destId="{44E3B49E-E1A0-4162-B300-3223963C32C5}" srcOrd="0" destOrd="1" presId="urn:microsoft.com/office/officeart/2005/8/layout/matrix1"/>
    <dgm:cxn modelId="{95E7BC31-E782-446B-AAD8-5B280E93452C}" type="presOf" srcId="{AF1ED41C-8516-45F3-BE5B-23F12385C685}" destId="{4A0EF36C-8F6B-4800-AE6A-70034419108C}" srcOrd="0" destOrd="4" presId="urn:microsoft.com/office/officeart/2005/8/layout/matrix1"/>
    <dgm:cxn modelId="{70D5BF34-9378-4C2E-AD52-EA02D917E174}" srcId="{C7A68F60-8FE1-43D2-8D3A-E08DE2C21E51}" destId="{AB5EE680-D43F-4E1B-80E8-A569FE03AC3A}" srcOrd="1" destOrd="0" parTransId="{8836DBC6-4118-4EF3-AF33-EBDE8DBFCB23}" sibTransId="{8E77C124-57C4-4265-9454-971021E383D1}"/>
    <dgm:cxn modelId="{03FC773D-B762-48D9-ABCB-3F426050E7FC}" type="presOf" srcId="{C7A68F60-8FE1-43D2-8D3A-E08DE2C21E51}" destId="{221A1F5D-C308-4719-BF45-D122A4829A88}" srcOrd="1" destOrd="0" presId="urn:microsoft.com/office/officeart/2005/8/layout/matrix1"/>
    <dgm:cxn modelId="{E49AB83D-0542-4949-918B-49436EA2DD8B}" srcId="{BEA79206-837D-41F4-9976-571D9BF3B23D}" destId="{6F00B2EF-9949-45EA-AA05-3219CB3821F8}" srcOrd="2" destOrd="0" parTransId="{A4CC20B1-7D4A-4B0E-B534-46B5E62D3CA3}" sibTransId="{7453DA2E-992C-449B-8D48-87B706AA27A0}"/>
    <dgm:cxn modelId="{75BA4842-C5E5-4CDB-93E8-B45D4B4F3571}" type="presOf" srcId="{AB5EE680-D43F-4E1B-80E8-A569FE03AC3A}" destId="{221A1F5D-C308-4719-BF45-D122A4829A88}" srcOrd="1" destOrd="2" presId="urn:microsoft.com/office/officeart/2005/8/layout/matrix1"/>
    <dgm:cxn modelId="{F684E84E-F725-4D33-AC30-9272323F42E8}" type="presOf" srcId="{C479E2C0-37F1-4C2D-9ADB-1DE179A512CE}" destId="{A85A923F-F075-467A-A50F-53CDCC0AC74B}" srcOrd="0" destOrd="0" presId="urn:microsoft.com/office/officeart/2005/8/layout/matrix1"/>
    <dgm:cxn modelId="{48F05C55-5505-4E7E-992E-5DF665E9903D}" srcId="{BEA79206-837D-41F4-9976-571D9BF3B23D}" destId="{3AA61433-8A1A-40CA-B69A-9CFAA75208C0}" srcOrd="3" destOrd="0" parTransId="{C73D0280-405A-47B2-B235-BBA565386DB9}" sibTransId="{6D6E5430-C0C8-4A61-B891-26D2D12A58A3}"/>
    <dgm:cxn modelId="{E6AB0058-ABD8-42B2-8781-D488B9709B13}" type="presOf" srcId="{CE1495B6-06F4-4B0C-8BA7-F42F2F523D39}" destId="{4A0EF36C-8F6B-4800-AE6A-70034419108C}" srcOrd="0" destOrd="2" presId="urn:microsoft.com/office/officeart/2005/8/layout/matrix1"/>
    <dgm:cxn modelId="{5B6AB362-C280-4464-B89C-41CDE13748BA}" type="presOf" srcId="{3AA61433-8A1A-40CA-B69A-9CFAA75208C0}" destId="{0794A2D3-6ACB-431B-8516-52CC4184065B}" srcOrd="0" destOrd="4" presId="urn:microsoft.com/office/officeart/2005/8/layout/matrix1"/>
    <dgm:cxn modelId="{840EC266-5FA2-45E3-81D1-4A76835ADB7F}" srcId="{BEA79206-837D-41F4-9976-571D9BF3B23D}" destId="{FB60DFD0-70AC-4C5E-AA4F-60D627ABE0CC}" srcOrd="4" destOrd="0" parTransId="{0245D5C0-8F9E-4374-B140-4B9EDE8AB12E}" sibTransId="{8FD744D5-BAEF-45A3-A604-2EF5A6F85CB5}"/>
    <dgm:cxn modelId="{9C0D1967-171F-4094-BEEF-2A36921F499D}" type="presOf" srcId="{4411F9AD-7092-4241-B997-8616D0847F2C}" destId="{8675016D-037B-42A9-8A7D-19A09E864B15}" srcOrd="0" destOrd="0" presId="urn:microsoft.com/office/officeart/2005/8/layout/matrix1"/>
    <dgm:cxn modelId="{2D88B77E-DE96-4FF4-9A23-A1CF006618EE}" srcId="{408290C6-66B9-4726-A9CC-F0EFCF0D463B}" destId="{08636165-8017-4D51-B71A-6D7F0028555B}" srcOrd="2" destOrd="0" parTransId="{8D3DE2A1-BDC0-437A-913C-F7DE143AD63D}" sibTransId="{B76CBF23-D0D0-46DD-8859-C20434901498}"/>
    <dgm:cxn modelId="{FF23557F-DE6F-481F-9A50-902DD4F6F0D2}" type="presOf" srcId="{319D958D-6D18-4C31-AC89-9260DDE7E1CD}" destId="{44E3B49E-E1A0-4162-B300-3223963C32C5}" srcOrd="0" destOrd="6" presId="urn:microsoft.com/office/officeart/2005/8/layout/matrix1"/>
    <dgm:cxn modelId="{8F3B3B83-E02D-4166-9CFF-2F94062CE5A9}" type="presOf" srcId="{1587F497-1242-48A3-9CD9-3BA5B8421371}" destId="{0794A2D3-6ACB-431B-8516-52CC4184065B}" srcOrd="0" destOrd="1" presId="urn:microsoft.com/office/officeart/2005/8/layout/matrix1"/>
    <dgm:cxn modelId="{59A54085-82D7-4F23-99E9-4ADA827EE5C7}" type="presOf" srcId="{BEA79206-837D-41F4-9976-571D9BF3B23D}" destId="{37F01F6A-B06D-499E-97CB-138FEF6B3F6A}" srcOrd="1" destOrd="0" presId="urn:microsoft.com/office/officeart/2005/8/layout/matrix1"/>
    <dgm:cxn modelId="{72D29292-3A93-4FC8-A5DB-D1E26495F933}" srcId="{BEA79206-837D-41F4-9976-571D9BF3B23D}" destId="{1587F497-1242-48A3-9CD9-3BA5B8421371}" srcOrd="0" destOrd="0" parTransId="{A3B32311-44EC-43F9-8BC3-636B6C6E3E1D}" sibTransId="{B5809482-E30D-408F-8E2D-D68F205B1E5D}"/>
    <dgm:cxn modelId="{43759598-EBB7-4400-8D7E-62811D56ACAE}" srcId="{408290C6-66B9-4726-A9CC-F0EFCF0D463B}" destId="{AF1ED41C-8516-45F3-BE5B-23F12385C685}" srcOrd="3" destOrd="0" parTransId="{64D58816-BE73-4647-8F58-C1E4A4ACEEFE}" sibTransId="{3508C70B-0DD7-4A3E-A7BE-7D2DC1FFAFF1}"/>
    <dgm:cxn modelId="{29ED349D-95FD-40D1-81B1-E7536BA8EDBD}" type="presOf" srcId="{3AA61433-8A1A-40CA-B69A-9CFAA75208C0}" destId="{37F01F6A-B06D-499E-97CB-138FEF6B3F6A}" srcOrd="1" destOrd="4" presId="urn:microsoft.com/office/officeart/2005/8/layout/matrix1"/>
    <dgm:cxn modelId="{FF9DEE9E-8994-451C-BC3B-E025A40A914D}" type="presOf" srcId="{6F00B2EF-9949-45EA-AA05-3219CB3821F8}" destId="{37F01F6A-B06D-499E-97CB-138FEF6B3F6A}" srcOrd="1" destOrd="3" presId="urn:microsoft.com/office/officeart/2005/8/layout/matrix1"/>
    <dgm:cxn modelId="{A5D32BA3-0539-41B0-98B2-1175888F2304}" srcId="{C7A68F60-8FE1-43D2-8D3A-E08DE2C21E51}" destId="{A65C9023-E613-4F05-9CEB-C6B160F199F7}" srcOrd="2" destOrd="0" parTransId="{5D2C7B6C-3E83-45E2-8E8F-F4447A322ADE}" sibTransId="{A4DFD8BA-08BE-4EAD-98F9-8CA896901252}"/>
    <dgm:cxn modelId="{AB791EAD-02A5-406C-9A24-335508A4ED5E}" type="presOf" srcId="{9D7DA2CF-6E70-4980-8AAE-1B7F1444740E}" destId="{0794A2D3-6ACB-431B-8516-52CC4184065B}" srcOrd="0" destOrd="2" presId="urn:microsoft.com/office/officeart/2005/8/layout/matrix1"/>
    <dgm:cxn modelId="{183C92AE-5EDD-4265-827E-7822627FA290}" srcId="{C479E2C0-37F1-4C2D-9ADB-1DE179A512CE}" destId="{4411F9AD-7092-4241-B997-8616D0847F2C}" srcOrd="0" destOrd="0" parTransId="{BCF73CFF-CB1D-4A09-A616-9291F73D1330}" sibTransId="{B7E9E075-E7F2-4591-B191-B3569D88C818}"/>
    <dgm:cxn modelId="{A8659DB1-CAE6-4C85-AAD3-714EE088F639}" type="presOf" srcId="{22A72A37-E9BF-49D8-A56B-427CEF30EED7}" destId="{EDAA0D32-1060-4609-BD7B-36526F6194A1}" srcOrd="0" destOrd="0" presId="urn:microsoft.com/office/officeart/2005/8/layout/matrix1"/>
    <dgm:cxn modelId="{C31D61B5-3E32-445D-99C2-90F2AA05BCC4}" srcId="{C7A68F60-8FE1-43D2-8D3A-E08DE2C21E51}" destId="{A0A80022-1CA8-4FFB-A853-C48AE693465C}" srcOrd="3" destOrd="0" parTransId="{ACFCBECA-6629-4D73-AEBE-EB310425244C}" sibTransId="{BCD76862-4EC0-4DCB-A770-DFDF1081E226}"/>
    <dgm:cxn modelId="{ABB783B5-7DB4-40B1-B102-33612FCA0F5B}" type="presOf" srcId="{A65C9023-E613-4F05-9CEB-C6B160F199F7}" destId="{44E3B49E-E1A0-4162-B300-3223963C32C5}" srcOrd="0" destOrd="3" presId="urn:microsoft.com/office/officeart/2005/8/layout/matrix1"/>
    <dgm:cxn modelId="{16C2EAB5-E431-4A94-B6B7-4DCA0F9805D1}" type="presOf" srcId="{13108181-7879-445F-B62E-7479179CCFDA}" destId="{FA9A9219-F8C9-429B-A9BC-03E5EEB2B655}" srcOrd="1" destOrd="5" presId="urn:microsoft.com/office/officeart/2005/8/layout/matrix1"/>
    <dgm:cxn modelId="{65571DB9-7546-41E9-9816-29B1254351BC}" srcId="{C7A68F60-8FE1-43D2-8D3A-E08DE2C21E51}" destId="{319D958D-6D18-4C31-AC89-9260DDE7E1CD}" srcOrd="5" destOrd="0" parTransId="{D84A01F4-AAFD-41B9-83B5-E20DC562AB0F}" sibTransId="{95F9C3C4-3932-4358-B7C1-0B4446C48E56}"/>
    <dgm:cxn modelId="{ACDCF0BD-A721-4181-AFC4-A78B21C3576D}" srcId="{4411F9AD-7092-4241-B997-8616D0847F2C}" destId="{22A72A37-E9BF-49D8-A56B-427CEF30EED7}" srcOrd="3" destOrd="0" parTransId="{36D98555-E4FB-4517-A902-24D23F8B8363}" sibTransId="{A0E2731B-658F-48CE-A1DA-C8E5E5F907D7}"/>
    <dgm:cxn modelId="{1A3B8DBF-7F7E-4F56-A41F-07621D800D55}" type="presOf" srcId="{22A72A37-E9BF-49D8-A56B-427CEF30EED7}" destId="{E8F2E7A0-54E8-4906-A26A-39CEEFB9951F}" srcOrd="1" destOrd="0" presId="urn:microsoft.com/office/officeart/2005/8/layout/matrix1"/>
    <dgm:cxn modelId="{D7DC39C3-C285-40D7-A15C-BF84E18AAFAE}" type="presOf" srcId="{408290C6-66B9-4726-A9CC-F0EFCF0D463B}" destId="{FA9A9219-F8C9-429B-A9BC-03E5EEB2B655}" srcOrd="1" destOrd="0" presId="urn:microsoft.com/office/officeart/2005/8/layout/matrix1"/>
    <dgm:cxn modelId="{975B82C8-F6CF-4AC7-921E-5C6BB4634498}" srcId="{4411F9AD-7092-4241-B997-8616D0847F2C}" destId="{BEA79206-837D-41F4-9976-571D9BF3B23D}" srcOrd="0" destOrd="0" parTransId="{C7CF4E68-E2C8-4C53-9BAE-E26F35FD9E24}" sibTransId="{794120A0-F772-413A-970E-8A8F0B18CAA0}"/>
    <dgm:cxn modelId="{A79271CB-9CA0-480E-8ED2-890C4BE3FB3D}" type="presOf" srcId="{6F00B2EF-9949-45EA-AA05-3219CB3821F8}" destId="{0794A2D3-6ACB-431B-8516-52CC4184065B}" srcOrd="0" destOrd="3" presId="urn:microsoft.com/office/officeart/2005/8/layout/matrix1"/>
    <dgm:cxn modelId="{E6AF84D8-946E-42EC-9F23-D6E85E964CE8}" type="presOf" srcId="{1587F497-1242-48A3-9CD9-3BA5B8421371}" destId="{37F01F6A-B06D-499E-97CB-138FEF6B3F6A}" srcOrd="1" destOrd="1" presId="urn:microsoft.com/office/officeart/2005/8/layout/matrix1"/>
    <dgm:cxn modelId="{2720FDD9-B980-4476-8B94-3057BA1C3F70}" srcId="{C7A68F60-8FE1-43D2-8D3A-E08DE2C21E51}" destId="{A7F309B9-1CED-4CE1-B23A-CF1DD083E7F4}" srcOrd="4" destOrd="0" parTransId="{287D0607-D4DA-4E0E-A2A4-10C2479DB678}" sibTransId="{674090A3-802E-4A25-BD64-986139CD7F67}"/>
    <dgm:cxn modelId="{B953F3DA-85A9-4BCF-86D6-32E5C53C859C}" type="presOf" srcId="{A0A80022-1CA8-4FFB-A853-C48AE693465C}" destId="{44E3B49E-E1A0-4162-B300-3223963C32C5}" srcOrd="0" destOrd="4" presId="urn:microsoft.com/office/officeart/2005/8/layout/matrix1"/>
    <dgm:cxn modelId="{27CD49E0-5008-4534-A837-2A5804FF4367}" type="presOf" srcId="{08636165-8017-4D51-B71A-6D7F0028555B}" destId="{4A0EF36C-8F6B-4800-AE6A-70034419108C}" srcOrd="0" destOrd="3" presId="urn:microsoft.com/office/officeart/2005/8/layout/matrix1"/>
    <dgm:cxn modelId="{10F7C6E4-4289-448D-BBAB-B131491F0E5E}" type="presOf" srcId="{408290C6-66B9-4726-A9CC-F0EFCF0D463B}" destId="{4A0EF36C-8F6B-4800-AE6A-70034419108C}" srcOrd="0" destOrd="0" presId="urn:microsoft.com/office/officeart/2005/8/layout/matrix1"/>
    <dgm:cxn modelId="{7BC7C8E4-E1DA-4545-B28D-DA8F51CC3127}" srcId="{BEA79206-837D-41F4-9976-571D9BF3B23D}" destId="{9D7DA2CF-6E70-4980-8AAE-1B7F1444740E}" srcOrd="1" destOrd="0" parTransId="{3DD5FF06-6914-472B-B1A3-06D7303968B8}" sibTransId="{AD62D024-66C2-4EC1-98C3-0680341298C2}"/>
    <dgm:cxn modelId="{B73B16E5-7AA9-4E1B-BD3D-CB79785E2B40}" type="presOf" srcId="{AB5EE680-D43F-4E1B-80E8-A569FE03AC3A}" destId="{44E3B49E-E1A0-4162-B300-3223963C32C5}" srcOrd="0" destOrd="2" presId="urn:microsoft.com/office/officeart/2005/8/layout/matrix1"/>
    <dgm:cxn modelId="{73C207E9-5800-4F2F-BCEA-C69C3FF061A5}" type="presOf" srcId="{CE1495B6-06F4-4B0C-8BA7-F42F2F523D39}" destId="{FA9A9219-F8C9-429B-A9BC-03E5EEB2B655}" srcOrd="1" destOrd="2" presId="urn:microsoft.com/office/officeart/2005/8/layout/matrix1"/>
    <dgm:cxn modelId="{04760FEA-5445-47E5-8C7B-A9407134A059}" type="presOf" srcId="{C8D17E86-D53F-4E59-9B20-4BEF9A101745}" destId="{FA9A9219-F8C9-429B-A9BC-03E5EEB2B655}" srcOrd="1" destOrd="1" presId="urn:microsoft.com/office/officeart/2005/8/layout/matrix1"/>
    <dgm:cxn modelId="{CF1457EF-8AFA-4715-BCA8-31043F11D0FA}" type="presOf" srcId="{A65C9023-E613-4F05-9CEB-C6B160F199F7}" destId="{221A1F5D-C308-4719-BF45-D122A4829A88}" srcOrd="1" destOrd="3" presId="urn:microsoft.com/office/officeart/2005/8/layout/matrix1"/>
    <dgm:cxn modelId="{341CF2F4-3305-4B90-AADE-A4859759F287}" srcId="{4411F9AD-7092-4241-B997-8616D0847F2C}" destId="{C7A68F60-8FE1-43D2-8D3A-E08DE2C21E51}" srcOrd="2" destOrd="0" parTransId="{ED9B9DD1-DD01-4E5B-A3AC-9F233D1DD038}" sibTransId="{40A8C33C-43C5-4523-99AE-2CB973612662}"/>
    <dgm:cxn modelId="{E343BBF5-D06D-4690-A2B8-7E69880F2751}" type="presOf" srcId="{C8D17E86-D53F-4E59-9B20-4BEF9A101745}" destId="{4A0EF36C-8F6B-4800-AE6A-70034419108C}" srcOrd="0" destOrd="1" presId="urn:microsoft.com/office/officeart/2005/8/layout/matrix1"/>
    <dgm:cxn modelId="{65436EF6-B03F-4FEC-9052-0292F5DE8DF4}" type="presOf" srcId="{13108181-7879-445F-B62E-7479179CCFDA}" destId="{4A0EF36C-8F6B-4800-AE6A-70034419108C}" srcOrd="0" destOrd="5" presId="urn:microsoft.com/office/officeart/2005/8/layout/matrix1"/>
    <dgm:cxn modelId="{698059F7-7A2F-4179-B30C-82BBDC616635}" type="presOf" srcId="{AF1ED41C-8516-45F3-BE5B-23F12385C685}" destId="{FA9A9219-F8C9-429B-A9BC-03E5EEB2B655}" srcOrd="1" destOrd="4" presId="urn:microsoft.com/office/officeart/2005/8/layout/matrix1"/>
    <dgm:cxn modelId="{545865FB-39AC-44EB-8A6F-8B73D1171D52}" type="presOf" srcId="{9D7DA2CF-6E70-4980-8AAE-1B7F1444740E}" destId="{37F01F6A-B06D-499E-97CB-138FEF6B3F6A}" srcOrd="1" destOrd="2" presId="urn:microsoft.com/office/officeart/2005/8/layout/matrix1"/>
    <dgm:cxn modelId="{E93D7CFD-DBD1-4B66-9EA2-0058E9176099}" type="presOf" srcId="{FB60DFD0-70AC-4C5E-AA4F-60D627ABE0CC}" destId="{37F01F6A-B06D-499E-97CB-138FEF6B3F6A}" srcOrd="1" destOrd="5" presId="urn:microsoft.com/office/officeart/2005/8/layout/matrix1"/>
    <dgm:cxn modelId="{DC709798-ADD3-4DB2-BA3F-364A4685C5ED}" type="presParOf" srcId="{A85A923F-F075-467A-A50F-53CDCC0AC74B}" destId="{3A6B15D4-59CA-4B46-991F-89CBA7952D62}" srcOrd="0" destOrd="0" presId="urn:microsoft.com/office/officeart/2005/8/layout/matrix1"/>
    <dgm:cxn modelId="{9B94DE71-2FE3-4120-8FFF-A0E5891E6FE8}" type="presParOf" srcId="{3A6B15D4-59CA-4B46-991F-89CBA7952D62}" destId="{0794A2D3-6ACB-431B-8516-52CC4184065B}" srcOrd="0" destOrd="0" presId="urn:microsoft.com/office/officeart/2005/8/layout/matrix1"/>
    <dgm:cxn modelId="{60832483-7895-4A89-9EFA-7947356F004E}" type="presParOf" srcId="{3A6B15D4-59CA-4B46-991F-89CBA7952D62}" destId="{37F01F6A-B06D-499E-97CB-138FEF6B3F6A}" srcOrd="1" destOrd="0" presId="urn:microsoft.com/office/officeart/2005/8/layout/matrix1"/>
    <dgm:cxn modelId="{BD5AE3D1-59EE-465E-8C2E-38F1F9197287}" type="presParOf" srcId="{3A6B15D4-59CA-4B46-991F-89CBA7952D62}" destId="{4A0EF36C-8F6B-4800-AE6A-70034419108C}" srcOrd="2" destOrd="0" presId="urn:microsoft.com/office/officeart/2005/8/layout/matrix1"/>
    <dgm:cxn modelId="{F80A51F4-9D4F-4700-850E-BF05AAAE61BD}" type="presParOf" srcId="{3A6B15D4-59CA-4B46-991F-89CBA7952D62}" destId="{FA9A9219-F8C9-429B-A9BC-03E5EEB2B655}" srcOrd="3" destOrd="0" presId="urn:microsoft.com/office/officeart/2005/8/layout/matrix1"/>
    <dgm:cxn modelId="{3E229241-FDC9-44EF-B5F8-04AEEC7EA856}" type="presParOf" srcId="{3A6B15D4-59CA-4B46-991F-89CBA7952D62}" destId="{44E3B49E-E1A0-4162-B300-3223963C32C5}" srcOrd="4" destOrd="0" presId="urn:microsoft.com/office/officeart/2005/8/layout/matrix1"/>
    <dgm:cxn modelId="{942EB1C0-D2D3-4B37-B218-C4232C61FF17}" type="presParOf" srcId="{3A6B15D4-59CA-4B46-991F-89CBA7952D62}" destId="{221A1F5D-C308-4719-BF45-D122A4829A88}" srcOrd="5" destOrd="0" presId="urn:microsoft.com/office/officeart/2005/8/layout/matrix1"/>
    <dgm:cxn modelId="{D0B60450-FFD5-48D4-8AA2-CD37CE030D5D}" type="presParOf" srcId="{3A6B15D4-59CA-4B46-991F-89CBA7952D62}" destId="{EDAA0D32-1060-4609-BD7B-36526F6194A1}" srcOrd="6" destOrd="0" presId="urn:microsoft.com/office/officeart/2005/8/layout/matrix1"/>
    <dgm:cxn modelId="{914F0416-F22E-4913-8C99-F91F2A6F27A2}" type="presParOf" srcId="{3A6B15D4-59CA-4B46-991F-89CBA7952D62}" destId="{E8F2E7A0-54E8-4906-A26A-39CEEFB9951F}" srcOrd="7" destOrd="0" presId="urn:microsoft.com/office/officeart/2005/8/layout/matrix1"/>
    <dgm:cxn modelId="{FA6C40A5-A90A-4570-ABF7-908BD09AE17D}" type="presParOf" srcId="{A85A923F-F075-467A-A50F-53CDCC0AC74B}" destId="{8675016D-037B-42A9-8A7D-19A09E864B15}"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94C71E4-F44E-48D4-8302-2780AE6AC339}"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324A686A-3180-4B08-8EC7-83CD3F6888D8}">
      <dgm:prSet/>
      <dgm:spPr/>
      <dgm:t>
        <a:bodyPr/>
        <a:lstStyle/>
        <a:p>
          <a:r>
            <a:rPr lang="en-US"/>
            <a:t>Medicaid Enterprise Systems team lives within the Data and Systems Group (DSG)</a:t>
          </a:r>
        </a:p>
      </dgm:t>
    </dgm:pt>
    <dgm:pt modelId="{B23CD2E7-AE8E-46E5-85F2-F283ABEC980B}" type="parTrans" cxnId="{B38842A6-E735-468B-BBF4-CE1C9B23253A}">
      <dgm:prSet/>
      <dgm:spPr/>
      <dgm:t>
        <a:bodyPr/>
        <a:lstStyle/>
        <a:p>
          <a:endParaRPr lang="en-US"/>
        </a:p>
      </dgm:t>
    </dgm:pt>
    <dgm:pt modelId="{8DA72E6C-D8FA-4984-AF65-9AA8D4FD11D6}" type="sibTrans" cxnId="{B38842A6-E735-468B-BBF4-CE1C9B23253A}">
      <dgm:prSet/>
      <dgm:spPr/>
      <dgm:t>
        <a:bodyPr/>
        <a:lstStyle/>
        <a:p>
          <a:endParaRPr lang="en-US"/>
        </a:p>
      </dgm:t>
    </dgm:pt>
    <dgm:pt modelId="{98488065-F109-4563-8E7F-3FF08862FE62}">
      <dgm:prSet/>
      <dgm:spPr/>
      <dgm:t>
        <a:bodyPr/>
        <a:lstStyle/>
        <a:p>
          <a:r>
            <a:rPr lang="en-US"/>
            <a:t>Our primary function is to provide funding for and oversight of State Medicaid IT Systems</a:t>
          </a:r>
        </a:p>
      </dgm:t>
    </dgm:pt>
    <dgm:pt modelId="{C9DD736D-3BD2-4122-91F2-0B9D70F141C7}" type="parTrans" cxnId="{2E76149E-13E1-46AE-94BA-E82762F3DFDF}">
      <dgm:prSet/>
      <dgm:spPr/>
      <dgm:t>
        <a:bodyPr/>
        <a:lstStyle/>
        <a:p>
          <a:endParaRPr lang="en-US"/>
        </a:p>
      </dgm:t>
    </dgm:pt>
    <dgm:pt modelId="{FAA62689-CECA-4295-AE1A-1D470B0FF011}" type="sibTrans" cxnId="{2E76149E-13E1-46AE-94BA-E82762F3DFDF}">
      <dgm:prSet/>
      <dgm:spPr/>
      <dgm:t>
        <a:bodyPr/>
        <a:lstStyle/>
        <a:p>
          <a:endParaRPr lang="en-US"/>
        </a:p>
      </dgm:t>
    </dgm:pt>
    <dgm:pt modelId="{DE30ADF6-34CB-4ED5-8F0B-E5F48F5E57BA}">
      <dgm:prSet/>
      <dgm:spPr/>
      <dgm:t>
        <a:bodyPr/>
        <a:lstStyle/>
        <a:p>
          <a:r>
            <a:rPr lang="en-US" dirty="0"/>
            <a:t>We provide 90% Federal Financial Participation (FFP) funding for Design, Development, and Implementation (DDI) and 75% FFP for Maintenance &amp; Operations (M&amp;O)</a:t>
          </a:r>
        </a:p>
      </dgm:t>
    </dgm:pt>
    <dgm:pt modelId="{2AE56A7D-F31D-4211-A2D5-1FA9912FBD13}" type="parTrans" cxnId="{E2F346B3-DFCF-4699-A4D5-BE13F3770745}">
      <dgm:prSet/>
      <dgm:spPr/>
      <dgm:t>
        <a:bodyPr/>
        <a:lstStyle/>
        <a:p>
          <a:endParaRPr lang="en-US"/>
        </a:p>
      </dgm:t>
    </dgm:pt>
    <dgm:pt modelId="{6197DDA1-2B34-4A3E-AE09-8BDED397E19B}" type="sibTrans" cxnId="{E2F346B3-DFCF-4699-A4D5-BE13F3770745}">
      <dgm:prSet/>
      <dgm:spPr/>
      <dgm:t>
        <a:bodyPr/>
        <a:lstStyle/>
        <a:p>
          <a:endParaRPr lang="en-US"/>
        </a:p>
      </dgm:t>
    </dgm:pt>
    <dgm:pt modelId="{5E29EBDC-A869-46E5-B98C-AE5193DBAD0C}" type="pres">
      <dgm:prSet presAssocID="{794C71E4-F44E-48D4-8302-2780AE6AC339}" presName="root" presStyleCnt="0">
        <dgm:presLayoutVars>
          <dgm:dir/>
          <dgm:resizeHandles val="exact"/>
        </dgm:presLayoutVars>
      </dgm:prSet>
      <dgm:spPr/>
    </dgm:pt>
    <dgm:pt modelId="{12E08A42-C548-4754-9C21-9670E100DB43}" type="pres">
      <dgm:prSet presAssocID="{324A686A-3180-4B08-8EC7-83CD3F6888D8}" presName="compNode" presStyleCnt="0"/>
      <dgm:spPr/>
    </dgm:pt>
    <dgm:pt modelId="{595BA774-2E43-43DA-BC84-E4C0B8B6523F}" type="pres">
      <dgm:prSet presAssocID="{324A686A-3180-4B08-8EC7-83CD3F6888D8}" presName="bgRect" presStyleLbl="bgShp" presStyleIdx="0" presStyleCnt="3"/>
      <dgm:spPr/>
    </dgm:pt>
    <dgm:pt modelId="{2600CA83-2FE9-4EAA-80D7-30DF68D14BF3}" type="pres">
      <dgm:prSet presAssocID="{324A686A-3180-4B08-8EC7-83CD3F6888D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erver"/>
        </a:ext>
      </dgm:extLst>
    </dgm:pt>
    <dgm:pt modelId="{A2BBD321-9C48-40CB-A7DC-FAAFABBF7872}" type="pres">
      <dgm:prSet presAssocID="{324A686A-3180-4B08-8EC7-83CD3F6888D8}" presName="spaceRect" presStyleCnt="0"/>
      <dgm:spPr/>
    </dgm:pt>
    <dgm:pt modelId="{B8E54096-6166-4C84-9A1D-8CD1A07B9BCC}" type="pres">
      <dgm:prSet presAssocID="{324A686A-3180-4B08-8EC7-83CD3F6888D8}" presName="parTx" presStyleLbl="revTx" presStyleIdx="0" presStyleCnt="3">
        <dgm:presLayoutVars>
          <dgm:chMax val="0"/>
          <dgm:chPref val="0"/>
        </dgm:presLayoutVars>
      </dgm:prSet>
      <dgm:spPr/>
    </dgm:pt>
    <dgm:pt modelId="{1C9B5756-5F23-4C7F-89E9-A610BF822F78}" type="pres">
      <dgm:prSet presAssocID="{8DA72E6C-D8FA-4984-AF65-9AA8D4FD11D6}" presName="sibTrans" presStyleCnt="0"/>
      <dgm:spPr/>
    </dgm:pt>
    <dgm:pt modelId="{36E3B748-4146-4069-9CF3-669B4F9CE881}" type="pres">
      <dgm:prSet presAssocID="{98488065-F109-4563-8E7F-3FF08862FE62}" presName="compNode" presStyleCnt="0"/>
      <dgm:spPr/>
    </dgm:pt>
    <dgm:pt modelId="{9CEA6D60-0909-4350-BAB4-D5CF3F29BD9E}" type="pres">
      <dgm:prSet presAssocID="{98488065-F109-4563-8E7F-3FF08862FE62}" presName="bgRect" presStyleLbl="bgShp" presStyleIdx="1" presStyleCnt="3"/>
      <dgm:spPr/>
    </dgm:pt>
    <dgm:pt modelId="{7903E39C-9493-4CB7-B323-AB76A3A61796}" type="pres">
      <dgm:prSet presAssocID="{98488065-F109-4563-8E7F-3FF08862FE6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ey"/>
        </a:ext>
      </dgm:extLst>
    </dgm:pt>
    <dgm:pt modelId="{82B27053-AB53-4D8D-BF31-4840E058CF43}" type="pres">
      <dgm:prSet presAssocID="{98488065-F109-4563-8E7F-3FF08862FE62}" presName="spaceRect" presStyleCnt="0"/>
      <dgm:spPr/>
    </dgm:pt>
    <dgm:pt modelId="{C4856E30-2B06-412F-A7D2-16EB01714E25}" type="pres">
      <dgm:prSet presAssocID="{98488065-F109-4563-8E7F-3FF08862FE62}" presName="parTx" presStyleLbl="revTx" presStyleIdx="1" presStyleCnt="3">
        <dgm:presLayoutVars>
          <dgm:chMax val="0"/>
          <dgm:chPref val="0"/>
        </dgm:presLayoutVars>
      </dgm:prSet>
      <dgm:spPr/>
    </dgm:pt>
    <dgm:pt modelId="{E2767A4C-C358-49E4-8D12-B6D6CD681A87}" type="pres">
      <dgm:prSet presAssocID="{FAA62689-CECA-4295-AE1A-1D470B0FF011}" presName="sibTrans" presStyleCnt="0"/>
      <dgm:spPr/>
    </dgm:pt>
    <dgm:pt modelId="{D3C4B191-CA27-44EA-9A9C-60FB4BE9E28F}" type="pres">
      <dgm:prSet presAssocID="{DE30ADF6-34CB-4ED5-8F0B-E5F48F5E57BA}" presName="compNode" presStyleCnt="0"/>
      <dgm:spPr/>
    </dgm:pt>
    <dgm:pt modelId="{8C8DA4B7-609B-4D4A-868C-1DC50AFAA352}" type="pres">
      <dgm:prSet presAssocID="{DE30ADF6-34CB-4ED5-8F0B-E5F48F5E57BA}" presName="bgRect" presStyleLbl="bgShp" presStyleIdx="2" presStyleCnt="3"/>
      <dgm:spPr/>
    </dgm:pt>
    <dgm:pt modelId="{81689A22-4A3B-4383-ACF6-C9F665633EBF}" type="pres">
      <dgm:prSet presAssocID="{DE30ADF6-34CB-4ED5-8F0B-E5F48F5E57B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choolhouse"/>
        </a:ext>
      </dgm:extLst>
    </dgm:pt>
    <dgm:pt modelId="{D63C3166-730F-4EE7-A93E-851D94C85CF2}" type="pres">
      <dgm:prSet presAssocID="{DE30ADF6-34CB-4ED5-8F0B-E5F48F5E57BA}" presName="spaceRect" presStyleCnt="0"/>
      <dgm:spPr/>
    </dgm:pt>
    <dgm:pt modelId="{ADFD8DBC-03F4-4E7F-A49E-9046798312AC}" type="pres">
      <dgm:prSet presAssocID="{DE30ADF6-34CB-4ED5-8F0B-E5F48F5E57BA}" presName="parTx" presStyleLbl="revTx" presStyleIdx="2" presStyleCnt="3">
        <dgm:presLayoutVars>
          <dgm:chMax val="0"/>
          <dgm:chPref val="0"/>
        </dgm:presLayoutVars>
      </dgm:prSet>
      <dgm:spPr/>
    </dgm:pt>
  </dgm:ptLst>
  <dgm:cxnLst>
    <dgm:cxn modelId="{20815B09-8DD0-47AD-AF6C-55EF84D884E0}" type="presOf" srcId="{324A686A-3180-4B08-8EC7-83CD3F6888D8}" destId="{B8E54096-6166-4C84-9A1D-8CD1A07B9BCC}" srcOrd="0" destOrd="0" presId="urn:microsoft.com/office/officeart/2018/2/layout/IconVerticalSolidList"/>
    <dgm:cxn modelId="{AA11CC14-6CF7-458E-9396-A10BF1E7416C}" type="presOf" srcId="{98488065-F109-4563-8E7F-3FF08862FE62}" destId="{C4856E30-2B06-412F-A7D2-16EB01714E25}" srcOrd="0" destOrd="0" presId="urn:microsoft.com/office/officeart/2018/2/layout/IconVerticalSolidList"/>
    <dgm:cxn modelId="{57FBCA60-A4D0-40EA-B41E-0BAD65193F84}" type="presOf" srcId="{794C71E4-F44E-48D4-8302-2780AE6AC339}" destId="{5E29EBDC-A869-46E5-B98C-AE5193DBAD0C}" srcOrd="0" destOrd="0" presId="urn:microsoft.com/office/officeart/2018/2/layout/IconVerticalSolidList"/>
    <dgm:cxn modelId="{D31E1A96-8622-41BD-A366-D2335D455F0D}" type="presOf" srcId="{DE30ADF6-34CB-4ED5-8F0B-E5F48F5E57BA}" destId="{ADFD8DBC-03F4-4E7F-A49E-9046798312AC}" srcOrd="0" destOrd="0" presId="urn:microsoft.com/office/officeart/2018/2/layout/IconVerticalSolidList"/>
    <dgm:cxn modelId="{2E76149E-13E1-46AE-94BA-E82762F3DFDF}" srcId="{794C71E4-F44E-48D4-8302-2780AE6AC339}" destId="{98488065-F109-4563-8E7F-3FF08862FE62}" srcOrd="1" destOrd="0" parTransId="{C9DD736D-3BD2-4122-91F2-0B9D70F141C7}" sibTransId="{FAA62689-CECA-4295-AE1A-1D470B0FF011}"/>
    <dgm:cxn modelId="{B38842A6-E735-468B-BBF4-CE1C9B23253A}" srcId="{794C71E4-F44E-48D4-8302-2780AE6AC339}" destId="{324A686A-3180-4B08-8EC7-83CD3F6888D8}" srcOrd="0" destOrd="0" parTransId="{B23CD2E7-AE8E-46E5-85F2-F283ABEC980B}" sibTransId="{8DA72E6C-D8FA-4984-AF65-9AA8D4FD11D6}"/>
    <dgm:cxn modelId="{E2F346B3-DFCF-4699-A4D5-BE13F3770745}" srcId="{794C71E4-F44E-48D4-8302-2780AE6AC339}" destId="{DE30ADF6-34CB-4ED5-8F0B-E5F48F5E57BA}" srcOrd="2" destOrd="0" parTransId="{2AE56A7D-F31D-4211-A2D5-1FA9912FBD13}" sibTransId="{6197DDA1-2B34-4A3E-AE09-8BDED397E19B}"/>
    <dgm:cxn modelId="{DA490D90-FF73-4558-8FB2-4B4318C4C878}" type="presParOf" srcId="{5E29EBDC-A869-46E5-B98C-AE5193DBAD0C}" destId="{12E08A42-C548-4754-9C21-9670E100DB43}" srcOrd="0" destOrd="0" presId="urn:microsoft.com/office/officeart/2018/2/layout/IconVerticalSolidList"/>
    <dgm:cxn modelId="{9F428B2F-B9A6-4B73-B131-07CBDC213187}" type="presParOf" srcId="{12E08A42-C548-4754-9C21-9670E100DB43}" destId="{595BA774-2E43-43DA-BC84-E4C0B8B6523F}" srcOrd="0" destOrd="0" presId="urn:microsoft.com/office/officeart/2018/2/layout/IconVerticalSolidList"/>
    <dgm:cxn modelId="{A2433DC4-F6FE-43EB-A02F-36379907ED42}" type="presParOf" srcId="{12E08A42-C548-4754-9C21-9670E100DB43}" destId="{2600CA83-2FE9-4EAA-80D7-30DF68D14BF3}" srcOrd="1" destOrd="0" presId="urn:microsoft.com/office/officeart/2018/2/layout/IconVerticalSolidList"/>
    <dgm:cxn modelId="{98513B4F-389E-4AA9-95CE-DA0AD35B84B9}" type="presParOf" srcId="{12E08A42-C548-4754-9C21-9670E100DB43}" destId="{A2BBD321-9C48-40CB-A7DC-FAAFABBF7872}" srcOrd="2" destOrd="0" presId="urn:microsoft.com/office/officeart/2018/2/layout/IconVerticalSolidList"/>
    <dgm:cxn modelId="{AC26F801-9C83-4F45-BACC-91C33319CB0C}" type="presParOf" srcId="{12E08A42-C548-4754-9C21-9670E100DB43}" destId="{B8E54096-6166-4C84-9A1D-8CD1A07B9BCC}" srcOrd="3" destOrd="0" presId="urn:microsoft.com/office/officeart/2018/2/layout/IconVerticalSolidList"/>
    <dgm:cxn modelId="{8B5BDDF1-3C58-4E79-907F-1C77B075332A}" type="presParOf" srcId="{5E29EBDC-A869-46E5-B98C-AE5193DBAD0C}" destId="{1C9B5756-5F23-4C7F-89E9-A610BF822F78}" srcOrd="1" destOrd="0" presId="urn:microsoft.com/office/officeart/2018/2/layout/IconVerticalSolidList"/>
    <dgm:cxn modelId="{EB44FE8A-B467-412C-9597-BA9B1B89A2CD}" type="presParOf" srcId="{5E29EBDC-A869-46E5-B98C-AE5193DBAD0C}" destId="{36E3B748-4146-4069-9CF3-669B4F9CE881}" srcOrd="2" destOrd="0" presId="urn:microsoft.com/office/officeart/2018/2/layout/IconVerticalSolidList"/>
    <dgm:cxn modelId="{987465B0-48DF-4C02-BA62-983D64428143}" type="presParOf" srcId="{36E3B748-4146-4069-9CF3-669B4F9CE881}" destId="{9CEA6D60-0909-4350-BAB4-D5CF3F29BD9E}" srcOrd="0" destOrd="0" presId="urn:microsoft.com/office/officeart/2018/2/layout/IconVerticalSolidList"/>
    <dgm:cxn modelId="{C800AC9C-FCBC-4CA8-83C7-C197C10EBE3D}" type="presParOf" srcId="{36E3B748-4146-4069-9CF3-669B4F9CE881}" destId="{7903E39C-9493-4CB7-B323-AB76A3A61796}" srcOrd="1" destOrd="0" presId="urn:microsoft.com/office/officeart/2018/2/layout/IconVerticalSolidList"/>
    <dgm:cxn modelId="{4B7B848F-9555-482C-A133-7215CA0BA372}" type="presParOf" srcId="{36E3B748-4146-4069-9CF3-669B4F9CE881}" destId="{82B27053-AB53-4D8D-BF31-4840E058CF43}" srcOrd="2" destOrd="0" presId="urn:microsoft.com/office/officeart/2018/2/layout/IconVerticalSolidList"/>
    <dgm:cxn modelId="{281B500A-F821-475E-8770-FFBAFF687FD0}" type="presParOf" srcId="{36E3B748-4146-4069-9CF3-669B4F9CE881}" destId="{C4856E30-2B06-412F-A7D2-16EB01714E25}" srcOrd="3" destOrd="0" presId="urn:microsoft.com/office/officeart/2018/2/layout/IconVerticalSolidList"/>
    <dgm:cxn modelId="{089B5283-06DB-4DD1-8288-0B9126ED4E45}" type="presParOf" srcId="{5E29EBDC-A869-46E5-B98C-AE5193DBAD0C}" destId="{E2767A4C-C358-49E4-8D12-B6D6CD681A87}" srcOrd="3" destOrd="0" presId="urn:microsoft.com/office/officeart/2018/2/layout/IconVerticalSolidList"/>
    <dgm:cxn modelId="{995994B1-EFCD-44A8-920A-5DC4132074E0}" type="presParOf" srcId="{5E29EBDC-A869-46E5-B98C-AE5193DBAD0C}" destId="{D3C4B191-CA27-44EA-9A9C-60FB4BE9E28F}" srcOrd="4" destOrd="0" presId="urn:microsoft.com/office/officeart/2018/2/layout/IconVerticalSolidList"/>
    <dgm:cxn modelId="{0D6A8C23-8226-49D7-BAE0-C9E1E4EE6546}" type="presParOf" srcId="{D3C4B191-CA27-44EA-9A9C-60FB4BE9E28F}" destId="{8C8DA4B7-609B-4D4A-868C-1DC50AFAA352}" srcOrd="0" destOrd="0" presId="urn:microsoft.com/office/officeart/2018/2/layout/IconVerticalSolidList"/>
    <dgm:cxn modelId="{DC1E8D53-56B0-44F1-A864-CBA36E5EE531}" type="presParOf" srcId="{D3C4B191-CA27-44EA-9A9C-60FB4BE9E28F}" destId="{81689A22-4A3B-4383-ACF6-C9F665633EBF}" srcOrd="1" destOrd="0" presId="urn:microsoft.com/office/officeart/2018/2/layout/IconVerticalSolidList"/>
    <dgm:cxn modelId="{29EF7E9A-CFCA-4E28-8CDC-96CEF7DC95FC}" type="presParOf" srcId="{D3C4B191-CA27-44EA-9A9C-60FB4BE9E28F}" destId="{D63C3166-730F-4EE7-A93E-851D94C85CF2}" srcOrd="2" destOrd="0" presId="urn:microsoft.com/office/officeart/2018/2/layout/IconVerticalSolidList"/>
    <dgm:cxn modelId="{8C8AFAF6-AB5B-4080-B090-E75D826A3733}" type="presParOf" srcId="{D3C4B191-CA27-44EA-9A9C-60FB4BE9E28F}" destId="{ADFD8DBC-03F4-4E7F-A49E-9046798312A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CFB9AE7-114A-4DAF-97B7-DA5CF33FCEB7}"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9FBBCCCF-4B38-4D98-8569-9E04C49F1F3C}">
      <dgm:prSet/>
      <dgm:spPr/>
      <dgm:t>
        <a:bodyPr/>
        <a:lstStyle/>
        <a:p>
          <a:r>
            <a:rPr lang="en-US"/>
            <a:t>An APD is the primary vehicle available for states to request funding for their State Medicaid Systems. </a:t>
          </a:r>
        </a:p>
      </dgm:t>
    </dgm:pt>
    <dgm:pt modelId="{82856164-07FF-4970-8D9C-B779E5E38388}" type="parTrans" cxnId="{57E32C96-09A9-4058-B2E5-FB43B7C8B621}">
      <dgm:prSet/>
      <dgm:spPr/>
      <dgm:t>
        <a:bodyPr/>
        <a:lstStyle/>
        <a:p>
          <a:endParaRPr lang="en-US"/>
        </a:p>
      </dgm:t>
    </dgm:pt>
    <dgm:pt modelId="{60A42363-D846-47CF-A185-2B9F6F79A6DC}" type="sibTrans" cxnId="{57E32C96-09A9-4058-B2E5-FB43B7C8B621}">
      <dgm:prSet/>
      <dgm:spPr/>
      <dgm:t>
        <a:bodyPr/>
        <a:lstStyle/>
        <a:p>
          <a:endParaRPr lang="en-US"/>
        </a:p>
      </dgm:t>
    </dgm:pt>
    <dgm:pt modelId="{1F73E54F-108A-40C8-8496-5293D5E36237}">
      <dgm:prSet/>
      <dgm:spPr/>
      <dgm:t>
        <a:bodyPr/>
        <a:lstStyle/>
        <a:p>
          <a:r>
            <a:rPr lang="en-US" dirty="0"/>
            <a:t>The APD is used to: </a:t>
          </a:r>
        </a:p>
      </dgm:t>
    </dgm:pt>
    <dgm:pt modelId="{899E6965-2BE5-4D01-AD34-C627C1B9C02B}" type="parTrans" cxnId="{1E6C0164-7ADF-4C34-A906-CFA14EA70B74}">
      <dgm:prSet/>
      <dgm:spPr/>
      <dgm:t>
        <a:bodyPr/>
        <a:lstStyle/>
        <a:p>
          <a:endParaRPr lang="en-US"/>
        </a:p>
      </dgm:t>
    </dgm:pt>
    <dgm:pt modelId="{AEA9ACDE-0795-4EAC-A03B-5FFFF9E58B64}" type="sibTrans" cxnId="{1E6C0164-7ADF-4C34-A906-CFA14EA70B74}">
      <dgm:prSet/>
      <dgm:spPr/>
      <dgm:t>
        <a:bodyPr/>
        <a:lstStyle/>
        <a:p>
          <a:endParaRPr lang="en-US"/>
        </a:p>
      </dgm:t>
    </dgm:pt>
    <dgm:pt modelId="{05F17E82-1695-496C-9268-2113B634DC78}">
      <dgm:prSet custT="1"/>
      <dgm:spPr/>
      <dgm:t>
        <a:bodyPr/>
        <a:lstStyle/>
        <a:p>
          <a:pPr>
            <a:buFont typeface="Arial" panose="020B0604020202020204" pitchFamily="34" charset="0"/>
            <a:buChar char="•"/>
          </a:pPr>
          <a:r>
            <a:rPr lang="en-US" sz="2000" dirty="0"/>
            <a:t>Explain to CMS what States are looking to build and estimate how much it will cost</a:t>
          </a:r>
        </a:p>
      </dgm:t>
    </dgm:pt>
    <dgm:pt modelId="{A481DF70-9F3E-44B3-85E4-8771FC2DDE60}" type="parTrans" cxnId="{AEEBD8F1-1C25-4559-8019-1B1A337DC61E}">
      <dgm:prSet/>
      <dgm:spPr/>
      <dgm:t>
        <a:bodyPr/>
        <a:lstStyle/>
        <a:p>
          <a:endParaRPr lang="en-US"/>
        </a:p>
      </dgm:t>
    </dgm:pt>
    <dgm:pt modelId="{C890DD72-82CD-46AB-8474-BBDE28880ED0}" type="sibTrans" cxnId="{AEEBD8F1-1C25-4559-8019-1B1A337DC61E}">
      <dgm:prSet/>
      <dgm:spPr/>
      <dgm:t>
        <a:bodyPr/>
        <a:lstStyle/>
        <a:p>
          <a:endParaRPr lang="en-US"/>
        </a:p>
      </dgm:t>
    </dgm:pt>
    <dgm:pt modelId="{696702C2-F6E3-46C7-BC34-62F93B656E6A}">
      <dgm:prSet custT="1"/>
      <dgm:spPr/>
      <dgm:t>
        <a:bodyPr/>
        <a:lstStyle/>
        <a:p>
          <a:pPr>
            <a:buFont typeface="Arial" panose="020B0604020202020204" pitchFamily="34" charset="0"/>
            <a:buChar char="•"/>
          </a:pPr>
          <a:r>
            <a:rPr lang="en-US" sz="2000" dirty="0"/>
            <a:t>Describe the State’s plan for managing the development, implementation and operation of the State Medicaid system </a:t>
          </a:r>
        </a:p>
      </dgm:t>
    </dgm:pt>
    <dgm:pt modelId="{93951E66-43C4-41E6-B7A6-F94E1227AC86}" type="parTrans" cxnId="{C0A42D9C-F661-470D-A504-9AA51DE2A102}">
      <dgm:prSet/>
      <dgm:spPr/>
      <dgm:t>
        <a:bodyPr/>
        <a:lstStyle/>
        <a:p>
          <a:endParaRPr lang="en-US"/>
        </a:p>
      </dgm:t>
    </dgm:pt>
    <dgm:pt modelId="{F7B815EF-87DB-4C63-B227-3BBBEBD218FC}" type="sibTrans" cxnId="{C0A42D9C-F661-470D-A504-9AA51DE2A102}">
      <dgm:prSet/>
      <dgm:spPr/>
      <dgm:t>
        <a:bodyPr/>
        <a:lstStyle/>
        <a:p>
          <a:endParaRPr lang="en-US"/>
        </a:p>
      </dgm:t>
    </dgm:pt>
    <dgm:pt modelId="{E5E290FA-F24D-4866-B8CA-1AA0D09E55BB}">
      <dgm:prSet custT="1"/>
      <dgm:spPr/>
      <dgm:t>
        <a:bodyPr/>
        <a:lstStyle/>
        <a:p>
          <a:pPr>
            <a:buFont typeface="Arial" panose="020B0604020202020204" pitchFamily="34" charset="0"/>
            <a:buChar char="•"/>
          </a:pPr>
          <a:r>
            <a:rPr lang="en-US" sz="2000" dirty="0"/>
            <a:t>Outline what the Medicaid agency is trying to achieve and how they will measure success</a:t>
          </a:r>
        </a:p>
      </dgm:t>
    </dgm:pt>
    <dgm:pt modelId="{5AF9B41D-03D9-4DBC-95D3-4576ED0190A7}" type="parTrans" cxnId="{ED48F347-9EF5-47AA-9B7D-442453343494}">
      <dgm:prSet/>
      <dgm:spPr/>
      <dgm:t>
        <a:bodyPr/>
        <a:lstStyle/>
        <a:p>
          <a:endParaRPr lang="en-US"/>
        </a:p>
      </dgm:t>
    </dgm:pt>
    <dgm:pt modelId="{C5BC75E0-12E1-4E1E-A410-D15400124161}" type="sibTrans" cxnId="{ED48F347-9EF5-47AA-9B7D-442453343494}">
      <dgm:prSet/>
      <dgm:spPr/>
      <dgm:t>
        <a:bodyPr/>
        <a:lstStyle/>
        <a:p>
          <a:endParaRPr lang="en-US"/>
        </a:p>
      </dgm:t>
    </dgm:pt>
    <dgm:pt modelId="{382434BE-0E37-4EFB-840D-09C5477444DC}">
      <dgm:prSet/>
      <dgm:spPr/>
      <dgm:t>
        <a:bodyPr/>
        <a:lstStyle/>
        <a:p>
          <a:pPr>
            <a:buNone/>
          </a:pPr>
          <a:endParaRPr lang="en-US" sz="1300"/>
        </a:p>
      </dgm:t>
    </dgm:pt>
    <dgm:pt modelId="{6BC8F083-68C3-47A2-B5EB-62F04890CDB7}" type="parTrans" cxnId="{9B158F88-CEED-47D9-811A-46CEA2C6AF7D}">
      <dgm:prSet/>
      <dgm:spPr/>
      <dgm:t>
        <a:bodyPr/>
        <a:lstStyle/>
        <a:p>
          <a:endParaRPr lang="en-US"/>
        </a:p>
      </dgm:t>
    </dgm:pt>
    <dgm:pt modelId="{A23679BC-1F47-4377-A849-BB83318A807B}" type="sibTrans" cxnId="{9B158F88-CEED-47D9-811A-46CEA2C6AF7D}">
      <dgm:prSet/>
      <dgm:spPr/>
      <dgm:t>
        <a:bodyPr/>
        <a:lstStyle/>
        <a:p>
          <a:endParaRPr lang="en-US"/>
        </a:p>
      </dgm:t>
    </dgm:pt>
    <dgm:pt modelId="{32B261B6-2A6F-4549-A8F8-8D0FECAAD7DD}" type="pres">
      <dgm:prSet presAssocID="{1CFB9AE7-114A-4DAF-97B7-DA5CF33FCEB7}" presName="root" presStyleCnt="0">
        <dgm:presLayoutVars>
          <dgm:dir/>
          <dgm:resizeHandles val="exact"/>
        </dgm:presLayoutVars>
      </dgm:prSet>
      <dgm:spPr/>
    </dgm:pt>
    <dgm:pt modelId="{6269AD5D-7F32-4AD7-96B1-23AD867CE6CD}" type="pres">
      <dgm:prSet presAssocID="{9FBBCCCF-4B38-4D98-8569-9E04C49F1F3C}" presName="compNode" presStyleCnt="0"/>
      <dgm:spPr/>
    </dgm:pt>
    <dgm:pt modelId="{CDFCC6F5-6C32-4E42-833B-05539DAC22C1}" type="pres">
      <dgm:prSet presAssocID="{9FBBCCCF-4B38-4D98-8569-9E04C49F1F3C}" presName="bgRect" presStyleLbl="bgShp" presStyleIdx="0" presStyleCnt="2"/>
      <dgm:spPr/>
    </dgm:pt>
    <dgm:pt modelId="{B3DAC6FD-D5DC-4005-A8F4-579321DBA637}" type="pres">
      <dgm:prSet presAssocID="{9FBBCCCF-4B38-4D98-8569-9E04C49F1F3C}"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s"/>
        </a:ext>
      </dgm:extLst>
    </dgm:pt>
    <dgm:pt modelId="{270B1B54-0471-49B8-B38F-7313B5704F5F}" type="pres">
      <dgm:prSet presAssocID="{9FBBCCCF-4B38-4D98-8569-9E04C49F1F3C}" presName="spaceRect" presStyleCnt="0"/>
      <dgm:spPr/>
    </dgm:pt>
    <dgm:pt modelId="{F21B9B28-B4A6-4654-9DD8-FADE6AF39D6B}" type="pres">
      <dgm:prSet presAssocID="{9FBBCCCF-4B38-4D98-8569-9E04C49F1F3C}" presName="parTx" presStyleLbl="revTx" presStyleIdx="0" presStyleCnt="3">
        <dgm:presLayoutVars>
          <dgm:chMax val="0"/>
          <dgm:chPref val="0"/>
        </dgm:presLayoutVars>
      </dgm:prSet>
      <dgm:spPr/>
    </dgm:pt>
    <dgm:pt modelId="{D15764FD-EB62-4608-9415-00E15BC3ED2E}" type="pres">
      <dgm:prSet presAssocID="{60A42363-D846-47CF-A185-2B9F6F79A6DC}" presName="sibTrans" presStyleCnt="0"/>
      <dgm:spPr/>
    </dgm:pt>
    <dgm:pt modelId="{299AF5C7-8CD7-4448-B035-0DEE61543FE9}" type="pres">
      <dgm:prSet presAssocID="{1F73E54F-108A-40C8-8496-5293D5E36237}" presName="compNode" presStyleCnt="0"/>
      <dgm:spPr/>
    </dgm:pt>
    <dgm:pt modelId="{611F538E-B735-454F-B329-EE8B729F50E2}" type="pres">
      <dgm:prSet presAssocID="{1F73E54F-108A-40C8-8496-5293D5E36237}" presName="bgRect" presStyleLbl="bgShp" presStyleIdx="1" presStyleCnt="2" custScaleY="191219"/>
      <dgm:spPr/>
    </dgm:pt>
    <dgm:pt modelId="{91955DE0-E7E6-4763-91B5-A163FF26BE2A}" type="pres">
      <dgm:prSet presAssocID="{1F73E54F-108A-40C8-8496-5293D5E36237}"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llar"/>
        </a:ext>
      </dgm:extLst>
    </dgm:pt>
    <dgm:pt modelId="{DE6220A1-ACE1-4A17-A5C7-6FADB876E79C}" type="pres">
      <dgm:prSet presAssocID="{1F73E54F-108A-40C8-8496-5293D5E36237}" presName="spaceRect" presStyleCnt="0"/>
      <dgm:spPr/>
    </dgm:pt>
    <dgm:pt modelId="{9FBC8BBB-031D-4337-A09A-D1475D380446}" type="pres">
      <dgm:prSet presAssocID="{1F73E54F-108A-40C8-8496-5293D5E36237}" presName="parTx" presStyleLbl="revTx" presStyleIdx="1" presStyleCnt="3" custScaleX="66854" custLinFactNeighborX="-24750" custLinFactNeighborY="812">
        <dgm:presLayoutVars>
          <dgm:chMax val="0"/>
          <dgm:chPref val="0"/>
        </dgm:presLayoutVars>
      </dgm:prSet>
      <dgm:spPr/>
    </dgm:pt>
    <dgm:pt modelId="{12967074-5EAD-4996-B462-84E2894840E1}" type="pres">
      <dgm:prSet presAssocID="{1F73E54F-108A-40C8-8496-5293D5E36237}" presName="desTx" presStyleLbl="revTx" presStyleIdx="2" presStyleCnt="3" custScaleX="127997" custScaleY="159237" custLinFactNeighborY="-7560">
        <dgm:presLayoutVars/>
      </dgm:prSet>
      <dgm:spPr/>
    </dgm:pt>
  </dgm:ptLst>
  <dgm:cxnLst>
    <dgm:cxn modelId="{EA997B00-DB59-426C-BFFF-4CD175FF61D4}" type="presOf" srcId="{382434BE-0E37-4EFB-840D-09C5477444DC}" destId="{12967074-5EAD-4996-B462-84E2894840E1}" srcOrd="0" destOrd="0" presId="urn:microsoft.com/office/officeart/2018/2/layout/IconVerticalSolidList"/>
    <dgm:cxn modelId="{EC535B09-909C-493A-83C6-96CD70C676CA}" type="presOf" srcId="{1F73E54F-108A-40C8-8496-5293D5E36237}" destId="{9FBC8BBB-031D-4337-A09A-D1475D380446}" srcOrd="0" destOrd="0" presId="urn:microsoft.com/office/officeart/2018/2/layout/IconVerticalSolidList"/>
    <dgm:cxn modelId="{4E619739-0193-4321-9E23-36B4DECAEE1C}" type="presOf" srcId="{1CFB9AE7-114A-4DAF-97B7-DA5CF33FCEB7}" destId="{32B261B6-2A6F-4549-A8F8-8D0FECAAD7DD}" srcOrd="0" destOrd="0" presId="urn:microsoft.com/office/officeart/2018/2/layout/IconVerticalSolidList"/>
    <dgm:cxn modelId="{ED48F347-9EF5-47AA-9B7D-442453343494}" srcId="{1F73E54F-108A-40C8-8496-5293D5E36237}" destId="{E5E290FA-F24D-4866-B8CA-1AA0D09E55BB}" srcOrd="3" destOrd="0" parTransId="{5AF9B41D-03D9-4DBC-95D3-4576ED0190A7}" sibTransId="{C5BC75E0-12E1-4E1E-A410-D15400124161}"/>
    <dgm:cxn modelId="{2843B35B-F4F2-4A0B-99A4-81AB61D1590E}" type="presOf" srcId="{E5E290FA-F24D-4866-B8CA-1AA0D09E55BB}" destId="{12967074-5EAD-4996-B462-84E2894840E1}" srcOrd="0" destOrd="3" presId="urn:microsoft.com/office/officeart/2018/2/layout/IconVerticalSolidList"/>
    <dgm:cxn modelId="{1E6C0164-7ADF-4C34-A906-CFA14EA70B74}" srcId="{1CFB9AE7-114A-4DAF-97B7-DA5CF33FCEB7}" destId="{1F73E54F-108A-40C8-8496-5293D5E36237}" srcOrd="1" destOrd="0" parTransId="{899E6965-2BE5-4D01-AD34-C627C1B9C02B}" sibTransId="{AEA9ACDE-0795-4EAC-A03B-5FFFF9E58B64}"/>
    <dgm:cxn modelId="{B97ABC87-2D04-4A94-82C8-1945A81614B2}" type="presOf" srcId="{9FBBCCCF-4B38-4D98-8569-9E04C49F1F3C}" destId="{F21B9B28-B4A6-4654-9DD8-FADE6AF39D6B}" srcOrd="0" destOrd="0" presId="urn:microsoft.com/office/officeart/2018/2/layout/IconVerticalSolidList"/>
    <dgm:cxn modelId="{9B158F88-CEED-47D9-811A-46CEA2C6AF7D}" srcId="{1F73E54F-108A-40C8-8496-5293D5E36237}" destId="{382434BE-0E37-4EFB-840D-09C5477444DC}" srcOrd="0" destOrd="0" parTransId="{6BC8F083-68C3-47A2-B5EB-62F04890CDB7}" sibTransId="{A23679BC-1F47-4377-A849-BB83318A807B}"/>
    <dgm:cxn modelId="{57E32C96-09A9-4058-B2E5-FB43B7C8B621}" srcId="{1CFB9AE7-114A-4DAF-97B7-DA5CF33FCEB7}" destId="{9FBBCCCF-4B38-4D98-8569-9E04C49F1F3C}" srcOrd="0" destOrd="0" parTransId="{82856164-07FF-4970-8D9C-B779E5E38388}" sibTransId="{60A42363-D846-47CF-A185-2B9F6F79A6DC}"/>
    <dgm:cxn modelId="{C0A42D9C-F661-470D-A504-9AA51DE2A102}" srcId="{1F73E54F-108A-40C8-8496-5293D5E36237}" destId="{696702C2-F6E3-46C7-BC34-62F93B656E6A}" srcOrd="2" destOrd="0" parTransId="{93951E66-43C4-41E6-B7A6-F94E1227AC86}" sibTransId="{F7B815EF-87DB-4C63-B227-3BBBEBD218FC}"/>
    <dgm:cxn modelId="{F0671BAB-EB02-4D96-B616-D34C8A388445}" type="presOf" srcId="{05F17E82-1695-496C-9268-2113B634DC78}" destId="{12967074-5EAD-4996-B462-84E2894840E1}" srcOrd="0" destOrd="1" presId="urn:microsoft.com/office/officeart/2018/2/layout/IconVerticalSolidList"/>
    <dgm:cxn modelId="{4B8553E7-F49C-4759-9C3F-04250E2EF49A}" type="presOf" srcId="{696702C2-F6E3-46C7-BC34-62F93B656E6A}" destId="{12967074-5EAD-4996-B462-84E2894840E1}" srcOrd="0" destOrd="2" presId="urn:microsoft.com/office/officeart/2018/2/layout/IconVerticalSolidList"/>
    <dgm:cxn modelId="{AEEBD8F1-1C25-4559-8019-1B1A337DC61E}" srcId="{1F73E54F-108A-40C8-8496-5293D5E36237}" destId="{05F17E82-1695-496C-9268-2113B634DC78}" srcOrd="1" destOrd="0" parTransId="{A481DF70-9F3E-44B3-85E4-8771FC2DDE60}" sibTransId="{C890DD72-82CD-46AB-8474-BBDE28880ED0}"/>
    <dgm:cxn modelId="{1C8C6831-3F9E-479F-A6BC-241A3F453540}" type="presParOf" srcId="{32B261B6-2A6F-4549-A8F8-8D0FECAAD7DD}" destId="{6269AD5D-7F32-4AD7-96B1-23AD867CE6CD}" srcOrd="0" destOrd="0" presId="urn:microsoft.com/office/officeart/2018/2/layout/IconVerticalSolidList"/>
    <dgm:cxn modelId="{34F013DB-F8CC-44AA-A490-DB76B6A9CEF9}" type="presParOf" srcId="{6269AD5D-7F32-4AD7-96B1-23AD867CE6CD}" destId="{CDFCC6F5-6C32-4E42-833B-05539DAC22C1}" srcOrd="0" destOrd="0" presId="urn:microsoft.com/office/officeart/2018/2/layout/IconVerticalSolidList"/>
    <dgm:cxn modelId="{83609888-0C6F-46FA-9316-C6CCD3E4F7EB}" type="presParOf" srcId="{6269AD5D-7F32-4AD7-96B1-23AD867CE6CD}" destId="{B3DAC6FD-D5DC-4005-A8F4-579321DBA637}" srcOrd="1" destOrd="0" presId="urn:microsoft.com/office/officeart/2018/2/layout/IconVerticalSolidList"/>
    <dgm:cxn modelId="{34560905-8C0D-4F3B-BB28-764529161512}" type="presParOf" srcId="{6269AD5D-7F32-4AD7-96B1-23AD867CE6CD}" destId="{270B1B54-0471-49B8-B38F-7313B5704F5F}" srcOrd="2" destOrd="0" presId="urn:microsoft.com/office/officeart/2018/2/layout/IconVerticalSolidList"/>
    <dgm:cxn modelId="{9FB24C29-B285-4FDE-804C-E5C0F71F0355}" type="presParOf" srcId="{6269AD5D-7F32-4AD7-96B1-23AD867CE6CD}" destId="{F21B9B28-B4A6-4654-9DD8-FADE6AF39D6B}" srcOrd="3" destOrd="0" presId="urn:microsoft.com/office/officeart/2018/2/layout/IconVerticalSolidList"/>
    <dgm:cxn modelId="{BE291A25-FEF5-4D04-A7C4-608AEB16322D}" type="presParOf" srcId="{32B261B6-2A6F-4549-A8F8-8D0FECAAD7DD}" destId="{D15764FD-EB62-4608-9415-00E15BC3ED2E}" srcOrd="1" destOrd="0" presId="urn:microsoft.com/office/officeart/2018/2/layout/IconVerticalSolidList"/>
    <dgm:cxn modelId="{3E58000E-E42A-44E0-A0AB-4BECE5991015}" type="presParOf" srcId="{32B261B6-2A6F-4549-A8F8-8D0FECAAD7DD}" destId="{299AF5C7-8CD7-4448-B035-0DEE61543FE9}" srcOrd="2" destOrd="0" presId="urn:microsoft.com/office/officeart/2018/2/layout/IconVerticalSolidList"/>
    <dgm:cxn modelId="{344343A8-1CAB-497E-922E-BCBEF61063D5}" type="presParOf" srcId="{299AF5C7-8CD7-4448-B035-0DEE61543FE9}" destId="{611F538E-B735-454F-B329-EE8B729F50E2}" srcOrd="0" destOrd="0" presId="urn:microsoft.com/office/officeart/2018/2/layout/IconVerticalSolidList"/>
    <dgm:cxn modelId="{21783C99-210F-4A31-A405-2920CB6D9C72}" type="presParOf" srcId="{299AF5C7-8CD7-4448-B035-0DEE61543FE9}" destId="{91955DE0-E7E6-4763-91B5-A163FF26BE2A}" srcOrd="1" destOrd="0" presId="urn:microsoft.com/office/officeart/2018/2/layout/IconVerticalSolidList"/>
    <dgm:cxn modelId="{C2F12C9B-8819-450E-A9CF-CEF4808C2840}" type="presParOf" srcId="{299AF5C7-8CD7-4448-B035-0DEE61543FE9}" destId="{DE6220A1-ACE1-4A17-A5C7-6FADB876E79C}" srcOrd="2" destOrd="0" presId="urn:microsoft.com/office/officeart/2018/2/layout/IconVerticalSolidList"/>
    <dgm:cxn modelId="{6BBE785C-A066-48DF-9D4F-D14519B845B7}" type="presParOf" srcId="{299AF5C7-8CD7-4448-B035-0DEE61543FE9}" destId="{9FBC8BBB-031D-4337-A09A-D1475D380446}" srcOrd="3" destOrd="0" presId="urn:microsoft.com/office/officeart/2018/2/layout/IconVerticalSolidList"/>
    <dgm:cxn modelId="{BF928006-6435-4721-9D0D-5523ECEB39F3}" type="presParOf" srcId="{299AF5C7-8CD7-4448-B035-0DEE61543FE9}" destId="{12967074-5EAD-4996-B462-84E2894840E1}"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B913D5C-FA84-4734-96C3-0322C3AD4B63}"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US"/>
        </a:p>
      </dgm:t>
    </dgm:pt>
    <dgm:pt modelId="{71D6A08B-D808-4500-B53E-DC6A3AEDA340}">
      <dgm:prSet phldrT="[Text]" phldr="0"/>
      <dgm:spPr/>
      <dgm:t>
        <a:bodyPr/>
        <a:lstStyle/>
        <a:p>
          <a:pPr rtl="0"/>
          <a:r>
            <a:rPr lang="en-US" b="1">
              <a:latin typeface="Candara" panose="020E0502030303020204"/>
            </a:rPr>
            <a:t>Planning (PAPD)</a:t>
          </a:r>
          <a:endParaRPr lang="en-US" b="1"/>
        </a:p>
      </dgm:t>
    </dgm:pt>
    <dgm:pt modelId="{11C3C111-871C-486B-BB71-1113B59B5CF1}" type="parTrans" cxnId="{D0282CA4-413E-4162-A8BC-FA0D3CC638B7}">
      <dgm:prSet/>
      <dgm:spPr/>
      <dgm:t>
        <a:bodyPr/>
        <a:lstStyle/>
        <a:p>
          <a:endParaRPr lang="en-US"/>
        </a:p>
      </dgm:t>
    </dgm:pt>
    <dgm:pt modelId="{F5DE003B-A1CA-42CE-A6BE-FE68A8CE29CE}" type="sibTrans" cxnId="{D0282CA4-413E-4162-A8BC-FA0D3CC638B7}">
      <dgm:prSet/>
      <dgm:spPr/>
      <dgm:t>
        <a:bodyPr/>
        <a:lstStyle/>
        <a:p>
          <a:endParaRPr lang="en-US"/>
        </a:p>
      </dgm:t>
    </dgm:pt>
    <dgm:pt modelId="{8DD8D751-FE50-4100-9AC2-1801C0D7BA5E}">
      <dgm:prSet phldrT="[Text]" phldr="0"/>
      <dgm:spPr/>
      <dgm:t>
        <a:bodyPr/>
        <a:lstStyle/>
        <a:p>
          <a:pPr rtl="0"/>
          <a:r>
            <a:rPr lang="en-US" b="1">
              <a:latin typeface="Candara" panose="020E0502030303020204"/>
            </a:rPr>
            <a:t>Implementation (IAPD)</a:t>
          </a:r>
          <a:endParaRPr lang="en-US" b="1"/>
        </a:p>
      </dgm:t>
    </dgm:pt>
    <dgm:pt modelId="{7FD13640-D582-4E8A-B5FB-C802DE72ACE9}" type="parTrans" cxnId="{40F85554-1454-4148-BA63-618F51702F20}">
      <dgm:prSet/>
      <dgm:spPr/>
      <dgm:t>
        <a:bodyPr/>
        <a:lstStyle/>
        <a:p>
          <a:endParaRPr lang="en-US"/>
        </a:p>
      </dgm:t>
    </dgm:pt>
    <dgm:pt modelId="{CD16165C-AA2D-420D-8F3C-1422E87AE0F4}" type="sibTrans" cxnId="{40F85554-1454-4148-BA63-618F51702F20}">
      <dgm:prSet/>
      <dgm:spPr/>
      <dgm:t>
        <a:bodyPr/>
        <a:lstStyle/>
        <a:p>
          <a:endParaRPr lang="en-US"/>
        </a:p>
      </dgm:t>
    </dgm:pt>
    <dgm:pt modelId="{C8DB78A3-9939-4980-A319-E6E28E4FE382}">
      <dgm:prSet phldrT="[Text]" phldr="0"/>
      <dgm:spPr/>
      <dgm:t>
        <a:bodyPr/>
        <a:lstStyle/>
        <a:p>
          <a:pPr rtl="0"/>
          <a:r>
            <a:rPr lang="en-US" b="1" dirty="0">
              <a:latin typeface="Candara" panose="020E0502030303020204"/>
            </a:rPr>
            <a:t>Update (APDU)</a:t>
          </a:r>
          <a:endParaRPr lang="en-US" b="1" dirty="0"/>
        </a:p>
      </dgm:t>
    </dgm:pt>
    <dgm:pt modelId="{7FBB6D83-C4F8-4083-BBE5-F67CB1CF8F28}" type="parTrans" cxnId="{22204FC0-5BF2-4F44-B7DA-3EC53323CC66}">
      <dgm:prSet/>
      <dgm:spPr/>
      <dgm:t>
        <a:bodyPr/>
        <a:lstStyle/>
        <a:p>
          <a:endParaRPr lang="en-US"/>
        </a:p>
      </dgm:t>
    </dgm:pt>
    <dgm:pt modelId="{65EFC810-C2F8-4460-A0A2-E91D7E288933}" type="sibTrans" cxnId="{22204FC0-5BF2-4F44-B7DA-3EC53323CC66}">
      <dgm:prSet/>
      <dgm:spPr/>
      <dgm:t>
        <a:bodyPr/>
        <a:lstStyle/>
        <a:p>
          <a:endParaRPr lang="en-US"/>
        </a:p>
      </dgm:t>
    </dgm:pt>
    <dgm:pt modelId="{62E39F51-1C54-45D3-9137-80A9986B2CA2}">
      <dgm:prSet phldrT="[Text]" phldr="0"/>
      <dgm:spPr/>
      <dgm:t>
        <a:bodyPr/>
        <a:lstStyle/>
        <a:p>
          <a:pPr rtl="0"/>
          <a:r>
            <a:rPr lang="en-US" b="1" dirty="0">
              <a:latin typeface="Candara" panose="020E0502030303020204"/>
            </a:rPr>
            <a:t>As Needed</a:t>
          </a:r>
          <a:endParaRPr lang="en-US" b="1" dirty="0"/>
        </a:p>
      </dgm:t>
    </dgm:pt>
    <dgm:pt modelId="{280A1634-8750-4C3E-8347-DBDBF62DE2BF}" type="parTrans" cxnId="{5854F81E-64B7-403B-9A48-594A3CE05467}">
      <dgm:prSet/>
      <dgm:spPr/>
      <dgm:t>
        <a:bodyPr/>
        <a:lstStyle/>
        <a:p>
          <a:endParaRPr lang="en-US"/>
        </a:p>
      </dgm:t>
    </dgm:pt>
    <dgm:pt modelId="{F3B3904D-65F9-402F-98FE-18DF6CC3E67B}" type="sibTrans" cxnId="{5854F81E-64B7-403B-9A48-594A3CE05467}">
      <dgm:prSet/>
      <dgm:spPr/>
      <dgm:t>
        <a:bodyPr/>
        <a:lstStyle/>
        <a:p>
          <a:endParaRPr lang="en-US"/>
        </a:p>
      </dgm:t>
    </dgm:pt>
    <dgm:pt modelId="{4C137305-B7DA-4FC7-8145-45B1F13D39D4}">
      <dgm:prSet phldr="0"/>
      <dgm:spPr/>
      <dgm:t>
        <a:bodyPr/>
        <a:lstStyle/>
        <a:p>
          <a:pPr rtl="0"/>
          <a:r>
            <a:rPr lang="en-US" b="1" dirty="0">
              <a:latin typeface="Candara" panose="020E0502030303020204"/>
            </a:rPr>
            <a:t>Operations (OAPD)</a:t>
          </a:r>
          <a:endParaRPr lang="en-US" b="1" dirty="0"/>
        </a:p>
      </dgm:t>
    </dgm:pt>
    <dgm:pt modelId="{282CE716-F262-4B30-BB08-AB8AD480B4C5}" type="parTrans" cxnId="{EF1948E3-599A-4D4A-A8DC-EF716E196E5B}">
      <dgm:prSet/>
      <dgm:spPr/>
      <dgm:t>
        <a:bodyPr/>
        <a:lstStyle/>
        <a:p>
          <a:endParaRPr lang="en-US"/>
        </a:p>
      </dgm:t>
    </dgm:pt>
    <dgm:pt modelId="{52C18BC3-9754-4467-82DC-660B249B4F2B}" type="sibTrans" cxnId="{EF1948E3-599A-4D4A-A8DC-EF716E196E5B}">
      <dgm:prSet/>
      <dgm:spPr/>
      <dgm:t>
        <a:bodyPr/>
        <a:lstStyle/>
        <a:p>
          <a:endParaRPr lang="en-US"/>
        </a:p>
      </dgm:t>
    </dgm:pt>
    <dgm:pt modelId="{979FAB35-EE45-4A4A-8F1F-366712B7F766}" type="pres">
      <dgm:prSet presAssocID="{0B913D5C-FA84-4734-96C3-0322C3AD4B63}" presName="Name0" presStyleCnt="0">
        <dgm:presLayoutVars>
          <dgm:dir/>
          <dgm:resizeHandles val="exact"/>
        </dgm:presLayoutVars>
      </dgm:prSet>
      <dgm:spPr/>
    </dgm:pt>
    <dgm:pt modelId="{8261B8AD-6A56-4F9D-B84B-3542A097614A}" type="pres">
      <dgm:prSet presAssocID="{71D6A08B-D808-4500-B53E-DC6A3AEDA340}" presName="Name5" presStyleLbl="vennNode1" presStyleIdx="0" presStyleCnt="5">
        <dgm:presLayoutVars>
          <dgm:bulletEnabled val="1"/>
        </dgm:presLayoutVars>
      </dgm:prSet>
      <dgm:spPr/>
    </dgm:pt>
    <dgm:pt modelId="{ACB4C222-33CC-46BA-A6F4-BFE8616C3463}" type="pres">
      <dgm:prSet presAssocID="{F5DE003B-A1CA-42CE-A6BE-FE68A8CE29CE}" presName="space" presStyleCnt="0"/>
      <dgm:spPr/>
    </dgm:pt>
    <dgm:pt modelId="{E50B66E9-7542-44B9-BD52-3890DC044277}" type="pres">
      <dgm:prSet presAssocID="{8DD8D751-FE50-4100-9AC2-1801C0D7BA5E}" presName="Name5" presStyleLbl="vennNode1" presStyleIdx="1" presStyleCnt="5">
        <dgm:presLayoutVars>
          <dgm:bulletEnabled val="1"/>
        </dgm:presLayoutVars>
      </dgm:prSet>
      <dgm:spPr/>
    </dgm:pt>
    <dgm:pt modelId="{5820EBF4-3F23-458C-90D6-94C1FC3A0E6F}" type="pres">
      <dgm:prSet presAssocID="{CD16165C-AA2D-420D-8F3C-1422E87AE0F4}" presName="space" presStyleCnt="0"/>
      <dgm:spPr/>
    </dgm:pt>
    <dgm:pt modelId="{9783B584-AD20-4FB2-B4A0-9C65E535CDE0}" type="pres">
      <dgm:prSet presAssocID="{C8DB78A3-9939-4980-A319-E6E28E4FE382}" presName="Name5" presStyleLbl="vennNode1" presStyleIdx="2" presStyleCnt="5">
        <dgm:presLayoutVars>
          <dgm:bulletEnabled val="1"/>
        </dgm:presLayoutVars>
      </dgm:prSet>
      <dgm:spPr/>
    </dgm:pt>
    <dgm:pt modelId="{AABC4B5B-392B-4969-B978-BC15AD3C0D9D}" type="pres">
      <dgm:prSet presAssocID="{65EFC810-C2F8-4460-A0A2-E91D7E288933}" presName="space" presStyleCnt="0"/>
      <dgm:spPr/>
    </dgm:pt>
    <dgm:pt modelId="{CBB16A64-38F4-45E6-967C-1D3A958AF0D7}" type="pres">
      <dgm:prSet presAssocID="{4C137305-B7DA-4FC7-8145-45B1F13D39D4}" presName="Name5" presStyleLbl="vennNode1" presStyleIdx="3" presStyleCnt="5">
        <dgm:presLayoutVars>
          <dgm:bulletEnabled val="1"/>
        </dgm:presLayoutVars>
      </dgm:prSet>
      <dgm:spPr/>
    </dgm:pt>
    <dgm:pt modelId="{D30A7FA1-9CB6-4888-B65D-1BFC7133992B}" type="pres">
      <dgm:prSet presAssocID="{52C18BC3-9754-4467-82DC-660B249B4F2B}" presName="space" presStyleCnt="0"/>
      <dgm:spPr/>
    </dgm:pt>
    <dgm:pt modelId="{F7AD2C7A-D8ED-48B1-A259-905597AE2CCE}" type="pres">
      <dgm:prSet presAssocID="{62E39F51-1C54-45D3-9137-80A9986B2CA2}" presName="Name5" presStyleLbl="vennNode1" presStyleIdx="4" presStyleCnt="5">
        <dgm:presLayoutVars>
          <dgm:bulletEnabled val="1"/>
        </dgm:presLayoutVars>
      </dgm:prSet>
      <dgm:spPr/>
    </dgm:pt>
  </dgm:ptLst>
  <dgm:cxnLst>
    <dgm:cxn modelId="{5854F81E-64B7-403B-9A48-594A3CE05467}" srcId="{0B913D5C-FA84-4734-96C3-0322C3AD4B63}" destId="{62E39F51-1C54-45D3-9137-80A9986B2CA2}" srcOrd="4" destOrd="0" parTransId="{280A1634-8750-4C3E-8347-DBDBF62DE2BF}" sibTransId="{F3B3904D-65F9-402F-98FE-18DF6CC3E67B}"/>
    <dgm:cxn modelId="{6D9D0A47-A7ED-423F-AB0B-A03764434098}" type="presOf" srcId="{C8DB78A3-9939-4980-A319-E6E28E4FE382}" destId="{9783B584-AD20-4FB2-B4A0-9C65E535CDE0}" srcOrd="0" destOrd="0" presId="urn:microsoft.com/office/officeart/2005/8/layout/venn3"/>
    <dgm:cxn modelId="{40F85554-1454-4148-BA63-618F51702F20}" srcId="{0B913D5C-FA84-4734-96C3-0322C3AD4B63}" destId="{8DD8D751-FE50-4100-9AC2-1801C0D7BA5E}" srcOrd="1" destOrd="0" parTransId="{7FD13640-D582-4E8A-B5FB-C802DE72ACE9}" sibTransId="{CD16165C-AA2D-420D-8F3C-1422E87AE0F4}"/>
    <dgm:cxn modelId="{4F4D2B56-F960-4CF8-ABC5-DA0F92DAC5CC}" type="presOf" srcId="{0B913D5C-FA84-4734-96C3-0322C3AD4B63}" destId="{979FAB35-EE45-4A4A-8F1F-366712B7F766}" srcOrd="0" destOrd="0" presId="urn:microsoft.com/office/officeart/2005/8/layout/venn3"/>
    <dgm:cxn modelId="{CEF6D56C-5FF0-4E26-AF89-9A6EE25C47E7}" type="presOf" srcId="{71D6A08B-D808-4500-B53E-DC6A3AEDA340}" destId="{8261B8AD-6A56-4F9D-B84B-3542A097614A}" srcOrd="0" destOrd="0" presId="urn:microsoft.com/office/officeart/2005/8/layout/venn3"/>
    <dgm:cxn modelId="{D0282CA4-413E-4162-A8BC-FA0D3CC638B7}" srcId="{0B913D5C-FA84-4734-96C3-0322C3AD4B63}" destId="{71D6A08B-D808-4500-B53E-DC6A3AEDA340}" srcOrd="0" destOrd="0" parTransId="{11C3C111-871C-486B-BB71-1113B59B5CF1}" sibTransId="{F5DE003B-A1CA-42CE-A6BE-FE68A8CE29CE}"/>
    <dgm:cxn modelId="{22204FC0-5BF2-4F44-B7DA-3EC53323CC66}" srcId="{0B913D5C-FA84-4734-96C3-0322C3AD4B63}" destId="{C8DB78A3-9939-4980-A319-E6E28E4FE382}" srcOrd="2" destOrd="0" parTransId="{7FBB6D83-C4F8-4083-BBE5-F67CB1CF8F28}" sibTransId="{65EFC810-C2F8-4460-A0A2-E91D7E288933}"/>
    <dgm:cxn modelId="{DBB5FED8-2F8D-4091-9F48-6589217D8F9C}" type="presOf" srcId="{62E39F51-1C54-45D3-9137-80A9986B2CA2}" destId="{F7AD2C7A-D8ED-48B1-A259-905597AE2CCE}" srcOrd="0" destOrd="0" presId="urn:microsoft.com/office/officeart/2005/8/layout/venn3"/>
    <dgm:cxn modelId="{EF1948E3-599A-4D4A-A8DC-EF716E196E5B}" srcId="{0B913D5C-FA84-4734-96C3-0322C3AD4B63}" destId="{4C137305-B7DA-4FC7-8145-45B1F13D39D4}" srcOrd="3" destOrd="0" parTransId="{282CE716-F262-4B30-BB08-AB8AD480B4C5}" sibTransId="{52C18BC3-9754-4467-82DC-660B249B4F2B}"/>
    <dgm:cxn modelId="{B2CE71E8-646E-4C3F-A9F0-94D1A9C2DD64}" type="presOf" srcId="{4C137305-B7DA-4FC7-8145-45B1F13D39D4}" destId="{CBB16A64-38F4-45E6-967C-1D3A958AF0D7}" srcOrd="0" destOrd="0" presId="urn:microsoft.com/office/officeart/2005/8/layout/venn3"/>
    <dgm:cxn modelId="{4499D3EB-0F79-4062-985D-ECD8E3834303}" type="presOf" srcId="{8DD8D751-FE50-4100-9AC2-1801C0D7BA5E}" destId="{E50B66E9-7542-44B9-BD52-3890DC044277}" srcOrd="0" destOrd="0" presId="urn:microsoft.com/office/officeart/2005/8/layout/venn3"/>
    <dgm:cxn modelId="{D0F5A25F-F0B1-45D8-A396-4060EDD6F0E4}" type="presParOf" srcId="{979FAB35-EE45-4A4A-8F1F-366712B7F766}" destId="{8261B8AD-6A56-4F9D-B84B-3542A097614A}" srcOrd="0" destOrd="0" presId="urn:microsoft.com/office/officeart/2005/8/layout/venn3"/>
    <dgm:cxn modelId="{122F7DA8-0C10-4862-B82A-9AF0EB977F31}" type="presParOf" srcId="{979FAB35-EE45-4A4A-8F1F-366712B7F766}" destId="{ACB4C222-33CC-46BA-A6F4-BFE8616C3463}" srcOrd="1" destOrd="0" presId="urn:microsoft.com/office/officeart/2005/8/layout/venn3"/>
    <dgm:cxn modelId="{D7A093A2-CA32-4A77-A9D4-CC8649A0A3F0}" type="presParOf" srcId="{979FAB35-EE45-4A4A-8F1F-366712B7F766}" destId="{E50B66E9-7542-44B9-BD52-3890DC044277}" srcOrd="2" destOrd="0" presId="urn:microsoft.com/office/officeart/2005/8/layout/venn3"/>
    <dgm:cxn modelId="{4F027E08-526D-41C1-9B88-3A544735429B}" type="presParOf" srcId="{979FAB35-EE45-4A4A-8F1F-366712B7F766}" destId="{5820EBF4-3F23-458C-90D6-94C1FC3A0E6F}" srcOrd="3" destOrd="0" presId="urn:microsoft.com/office/officeart/2005/8/layout/venn3"/>
    <dgm:cxn modelId="{7630FAC5-F062-43F1-9C9C-832D4F0B88E3}" type="presParOf" srcId="{979FAB35-EE45-4A4A-8F1F-366712B7F766}" destId="{9783B584-AD20-4FB2-B4A0-9C65E535CDE0}" srcOrd="4" destOrd="0" presId="urn:microsoft.com/office/officeart/2005/8/layout/venn3"/>
    <dgm:cxn modelId="{5F8EC66F-B5A7-42A0-BF4E-FAC92575DB75}" type="presParOf" srcId="{979FAB35-EE45-4A4A-8F1F-366712B7F766}" destId="{AABC4B5B-392B-4969-B978-BC15AD3C0D9D}" srcOrd="5" destOrd="0" presId="urn:microsoft.com/office/officeart/2005/8/layout/venn3"/>
    <dgm:cxn modelId="{E0643670-4E5F-4A14-9E6E-B765CD333DED}" type="presParOf" srcId="{979FAB35-EE45-4A4A-8F1F-366712B7F766}" destId="{CBB16A64-38F4-45E6-967C-1D3A958AF0D7}" srcOrd="6" destOrd="0" presId="urn:microsoft.com/office/officeart/2005/8/layout/venn3"/>
    <dgm:cxn modelId="{5838EF1E-35A3-4F25-BA81-3B6C6A1037DD}" type="presParOf" srcId="{979FAB35-EE45-4A4A-8F1F-366712B7F766}" destId="{D30A7FA1-9CB6-4888-B65D-1BFC7133992B}" srcOrd="7" destOrd="0" presId="urn:microsoft.com/office/officeart/2005/8/layout/venn3"/>
    <dgm:cxn modelId="{5BA4A662-F30E-4802-8F9C-B88D063D3CEB}" type="presParOf" srcId="{979FAB35-EE45-4A4A-8F1F-366712B7F766}" destId="{F7AD2C7A-D8ED-48B1-A259-905597AE2CCE}" srcOrd="8"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DD86D42-E051-458C-BCBC-A8DFDC456175}" type="doc">
      <dgm:prSet loTypeId="urn:microsoft.com/office/officeart/2018/2/layout/IconVerticalSolidList" loCatId="icon" qsTypeId="urn:microsoft.com/office/officeart/2005/8/quickstyle/simple1" qsCatId="simple" csTypeId="urn:microsoft.com/office/officeart/2005/8/colors/accent3_2" csCatId="accent3" phldr="1"/>
      <dgm:spPr/>
      <dgm:t>
        <a:bodyPr/>
        <a:lstStyle/>
        <a:p>
          <a:endParaRPr lang="en-US"/>
        </a:p>
      </dgm:t>
    </dgm:pt>
    <dgm:pt modelId="{730F168A-0D24-4059-B561-85FB37E0EC68}">
      <dgm:prSet/>
      <dgm:spPr/>
      <dgm:t>
        <a:bodyPr/>
        <a:lstStyle/>
        <a:p>
          <a:pPr>
            <a:lnSpc>
              <a:spcPct val="100000"/>
            </a:lnSpc>
          </a:pPr>
          <a:r>
            <a:rPr lang="en-US"/>
            <a:t>Federal Funding is approved ONLY through an APD.</a:t>
          </a:r>
        </a:p>
      </dgm:t>
    </dgm:pt>
    <dgm:pt modelId="{64F9B6DB-1028-4C12-8B0C-95D89CEDE8C3}" type="parTrans" cxnId="{177AA043-2DC5-4F4F-861A-6D95666F7AD0}">
      <dgm:prSet/>
      <dgm:spPr/>
      <dgm:t>
        <a:bodyPr/>
        <a:lstStyle/>
        <a:p>
          <a:endParaRPr lang="en-US"/>
        </a:p>
      </dgm:t>
    </dgm:pt>
    <dgm:pt modelId="{2AE158BE-8372-4B72-8E55-9724B2392046}" type="sibTrans" cxnId="{177AA043-2DC5-4F4F-861A-6D95666F7AD0}">
      <dgm:prSet/>
      <dgm:spPr/>
      <dgm:t>
        <a:bodyPr/>
        <a:lstStyle/>
        <a:p>
          <a:endParaRPr lang="en-US"/>
        </a:p>
      </dgm:t>
    </dgm:pt>
    <dgm:pt modelId="{2195750F-13FC-457D-A818-15F352F00D82}">
      <dgm:prSet/>
      <dgm:spPr/>
      <dgm:t>
        <a:bodyPr/>
        <a:lstStyle/>
        <a:p>
          <a:pPr>
            <a:lnSpc>
              <a:spcPct val="100000"/>
            </a:lnSpc>
          </a:pPr>
          <a:r>
            <a:rPr lang="en-US" dirty="0"/>
            <a:t>RFP's, Contracts, and Acquisitions also require prior approval, but are separate from funding approval. </a:t>
          </a:r>
        </a:p>
      </dgm:t>
    </dgm:pt>
    <dgm:pt modelId="{392482FE-93CE-4133-A05A-CEF8E227C12D}" type="parTrans" cxnId="{AE46A45A-62BF-4D38-B9F0-D4E7FAAABDF0}">
      <dgm:prSet/>
      <dgm:spPr/>
      <dgm:t>
        <a:bodyPr/>
        <a:lstStyle/>
        <a:p>
          <a:endParaRPr lang="en-US"/>
        </a:p>
      </dgm:t>
    </dgm:pt>
    <dgm:pt modelId="{0DBA3331-0FB7-47D8-AD61-6CBE7B04B3BC}" type="sibTrans" cxnId="{AE46A45A-62BF-4D38-B9F0-D4E7FAAABDF0}">
      <dgm:prSet/>
      <dgm:spPr/>
      <dgm:t>
        <a:bodyPr/>
        <a:lstStyle/>
        <a:p>
          <a:endParaRPr lang="en-US"/>
        </a:p>
      </dgm:t>
    </dgm:pt>
    <dgm:pt modelId="{43ABB14B-354B-4498-B249-550F1A2B68BC}">
      <dgm:prSet/>
      <dgm:spPr/>
      <dgm:t>
        <a:bodyPr/>
        <a:lstStyle/>
        <a:p>
          <a:pPr>
            <a:lnSpc>
              <a:spcPct val="100000"/>
            </a:lnSpc>
          </a:pPr>
          <a:r>
            <a:rPr lang="en-US"/>
            <a:t>There is a 60-day clock for review once submitted to CMS.</a:t>
          </a:r>
        </a:p>
      </dgm:t>
    </dgm:pt>
    <dgm:pt modelId="{BE85CF69-DECB-45EC-925B-7F248A05A6AD}" type="parTrans" cxnId="{2E334F8B-7D46-458D-A4E4-12828C94A6CF}">
      <dgm:prSet/>
      <dgm:spPr/>
      <dgm:t>
        <a:bodyPr/>
        <a:lstStyle/>
        <a:p>
          <a:endParaRPr lang="en-US"/>
        </a:p>
      </dgm:t>
    </dgm:pt>
    <dgm:pt modelId="{1C40BEF4-36D1-474A-9C4B-1C9E77607FC1}" type="sibTrans" cxnId="{2E334F8B-7D46-458D-A4E4-12828C94A6CF}">
      <dgm:prSet/>
      <dgm:spPr/>
      <dgm:t>
        <a:bodyPr/>
        <a:lstStyle/>
        <a:p>
          <a:endParaRPr lang="en-US"/>
        </a:p>
      </dgm:t>
    </dgm:pt>
    <dgm:pt modelId="{110AC0CC-9561-46A6-9553-B09C43EFB567}">
      <dgm:prSet/>
      <dgm:spPr/>
      <dgm:t>
        <a:bodyPr/>
        <a:lstStyle/>
        <a:p>
          <a:pPr>
            <a:lnSpc>
              <a:spcPct val="100000"/>
            </a:lnSpc>
          </a:pPr>
          <a:r>
            <a:rPr lang="en-US"/>
            <a:t>If CMS does not request additional information (RAI) or respond within 60 days of the date of the acknowledgement letter, "the request will automatically be deemed to have provisionally met the prior approval conditions" of 45 CFR §95.611.</a:t>
          </a:r>
        </a:p>
      </dgm:t>
    </dgm:pt>
    <dgm:pt modelId="{7E155CD5-E1B6-4505-A19B-6BF636BE693D}" type="parTrans" cxnId="{12BDC37A-FD23-47F0-AD86-4F053F968547}">
      <dgm:prSet/>
      <dgm:spPr/>
      <dgm:t>
        <a:bodyPr/>
        <a:lstStyle/>
        <a:p>
          <a:endParaRPr lang="en-US"/>
        </a:p>
      </dgm:t>
    </dgm:pt>
    <dgm:pt modelId="{4FA980A3-320D-41F8-A7A9-276775427F56}" type="sibTrans" cxnId="{12BDC37A-FD23-47F0-AD86-4F053F968547}">
      <dgm:prSet/>
      <dgm:spPr/>
      <dgm:t>
        <a:bodyPr/>
        <a:lstStyle/>
        <a:p>
          <a:endParaRPr lang="en-US"/>
        </a:p>
      </dgm:t>
    </dgm:pt>
    <dgm:pt modelId="{A2EACA31-64A1-4A15-85CD-3F941919F294}">
      <dgm:prSet/>
      <dgm:spPr/>
      <dgm:t>
        <a:bodyPr/>
        <a:lstStyle/>
        <a:p>
          <a:pPr>
            <a:lnSpc>
              <a:spcPct val="100000"/>
            </a:lnSpc>
          </a:pPr>
          <a:r>
            <a:rPr lang="en-US"/>
            <a:t>CMS can approve funding projections for up to two years but requires APD Update annually.</a:t>
          </a:r>
        </a:p>
      </dgm:t>
    </dgm:pt>
    <dgm:pt modelId="{3FAF94E1-A4D7-45CF-BFC1-29AB4B6A491C}" type="parTrans" cxnId="{01F3668F-5CD9-49A3-8540-EBBBF5474D5F}">
      <dgm:prSet/>
      <dgm:spPr/>
      <dgm:t>
        <a:bodyPr/>
        <a:lstStyle/>
        <a:p>
          <a:endParaRPr lang="en-US"/>
        </a:p>
      </dgm:t>
    </dgm:pt>
    <dgm:pt modelId="{84F65FA2-8F43-4BE9-9406-D596D516280C}" type="sibTrans" cxnId="{01F3668F-5CD9-49A3-8540-EBBBF5474D5F}">
      <dgm:prSet/>
      <dgm:spPr/>
      <dgm:t>
        <a:bodyPr/>
        <a:lstStyle/>
        <a:p>
          <a:endParaRPr lang="en-US"/>
        </a:p>
      </dgm:t>
    </dgm:pt>
    <dgm:pt modelId="{81CF84A6-2015-4A9D-9268-2E502D346600}" type="pres">
      <dgm:prSet presAssocID="{5DD86D42-E051-458C-BCBC-A8DFDC456175}" presName="root" presStyleCnt="0">
        <dgm:presLayoutVars>
          <dgm:dir/>
          <dgm:resizeHandles val="exact"/>
        </dgm:presLayoutVars>
      </dgm:prSet>
      <dgm:spPr/>
    </dgm:pt>
    <dgm:pt modelId="{97E4E794-457B-471A-858E-5F56CB410667}" type="pres">
      <dgm:prSet presAssocID="{730F168A-0D24-4059-B561-85FB37E0EC68}" presName="compNode" presStyleCnt="0"/>
      <dgm:spPr/>
    </dgm:pt>
    <dgm:pt modelId="{C16DFFAE-0FF0-4032-8E65-45BCBEF2F194}" type="pres">
      <dgm:prSet presAssocID="{730F168A-0D24-4059-B561-85FB37E0EC68}" presName="bgRect" presStyleLbl="bgShp" presStyleIdx="0" presStyleCnt="4"/>
      <dgm:spPr/>
    </dgm:pt>
    <dgm:pt modelId="{3DE564E6-3D27-4DE9-B95B-251B2E1E377C}" type="pres">
      <dgm:prSet presAssocID="{730F168A-0D24-4059-B561-85FB37E0EC6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ey"/>
        </a:ext>
      </dgm:extLst>
    </dgm:pt>
    <dgm:pt modelId="{92EFEDD5-4B06-4698-9714-1551114D05F2}" type="pres">
      <dgm:prSet presAssocID="{730F168A-0D24-4059-B561-85FB37E0EC68}" presName="spaceRect" presStyleCnt="0"/>
      <dgm:spPr/>
    </dgm:pt>
    <dgm:pt modelId="{2C55F4D4-8F7F-41B3-AD9A-91DA8B765FFD}" type="pres">
      <dgm:prSet presAssocID="{730F168A-0D24-4059-B561-85FB37E0EC68}" presName="parTx" presStyleLbl="revTx" presStyleIdx="0" presStyleCnt="5">
        <dgm:presLayoutVars>
          <dgm:chMax val="0"/>
          <dgm:chPref val="0"/>
        </dgm:presLayoutVars>
      </dgm:prSet>
      <dgm:spPr/>
    </dgm:pt>
    <dgm:pt modelId="{BBBF2B58-933B-4789-A5A0-4F156DA9ACC9}" type="pres">
      <dgm:prSet presAssocID="{2AE158BE-8372-4B72-8E55-9724B2392046}" presName="sibTrans" presStyleCnt="0"/>
      <dgm:spPr/>
    </dgm:pt>
    <dgm:pt modelId="{32517EC2-6173-4DA7-BC4B-47E4A83F5DA2}" type="pres">
      <dgm:prSet presAssocID="{2195750F-13FC-457D-A818-15F352F00D82}" presName="compNode" presStyleCnt="0"/>
      <dgm:spPr/>
    </dgm:pt>
    <dgm:pt modelId="{D17A2F46-48A5-4915-BCAF-98B31E0E060B}" type="pres">
      <dgm:prSet presAssocID="{2195750F-13FC-457D-A818-15F352F00D82}" presName="bgRect" presStyleLbl="bgShp" presStyleIdx="1" presStyleCnt="4"/>
      <dgm:spPr/>
    </dgm:pt>
    <dgm:pt modelId="{574CA41C-4DF2-4DF4-B317-320137ED8322}" type="pres">
      <dgm:prSet presAssocID="{2195750F-13FC-457D-A818-15F352F00D8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ntract"/>
        </a:ext>
      </dgm:extLst>
    </dgm:pt>
    <dgm:pt modelId="{020DC046-7B2D-459F-A331-1DB1A4E5016A}" type="pres">
      <dgm:prSet presAssocID="{2195750F-13FC-457D-A818-15F352F00D82}" presName="spaceRect" presStyleCnt="0"/>
      <dgm:spPr/>
    </dgm:pt>
    <dgm:pt modelId="{458F77DE-8C4D-4243-90C0-95901C262C26}" type="pres">
      <dgm:prSet presAssocID="{2195750F-13FC-457D-A818-15F352F00D82}" presName="parTx" presStyleLbl="revTx" presStyleIdx="1" presStyleCnt="5">
        <dgm:presLayoutVars>
          <dgm:chMax val="0"/>
          <dgm:chPref val="0"/>
        </dgm:presLayoutVars>
      </dgm:prSet>
      <dgm:spPr/>
    </dgm:pt>
    <dgm:pt modelId="{949E1516-6393-4780-BDCB-42FA64A7F9B2}" type="pres">
      <dgm:prSet presAssocID="{0DBA3331-0FB7-47D8-AD61-6CBE7B04B3BC}" presName="sibTrans" presStyleCnt="0"/>
      <dgm:spPr/>
    </dgm:pt>
    <dgm:pt modelId="{C494AF18-FA42-42D5-9D81-A9757CAA637C}" type="pres">
      <dgm:prSet presAssocID="{43ABB14B-354B-4498-B249-550F1A2B68BC}" presName="compNode" presStyleCnt="0"/>
      <dgm:spPr/>
    </dgm:pt>
    <dgm:pt modelId="{3DE927C4-47AD-4CFC-A0B0-0B76A8707D0A}" type="pres">
      <dgm:prSet presAssocID="{43ABB14B-354B-4498-B249-550F1A2B68BC}" presName="bgRect" presStyleLbl="bgShp" presStyleIdx="2" presStyleCnt="4"/>
      <dgm:spPr/>
    </dgm:pt>
    <dgm:pt modelId="{6DF0D752-6453-4E84-8798-F7CEDD1464C5}" type="pres">
      <dgm:prSet presAssocID="{43ABB14B-354B-4498-B249-550F1A2B68BC}"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opwatch"/>
        </a:ext>
      </dgm:extLst>
    </dgm:pt>
    <dgm:pt modelId="{3104E759-6C2F-4D42-B8B1-1E40ED4CBABD}" type="pres">
      <dgm:prSet presAssocID="{43ABB14B-354B-4498-B249-550F1A2B68BC}" presName="spaceRect" presStyleCnt="0"/>
      <dgm:spPr/>
    </dgm:pt>
    <dgm:pt modelId="{E1A41450-7A46-4362-ADE1-124D8AD6E22F}" type="pres">
      <dgm:prSet presAssocID="{43ABB14B-354B-4498-B249-550F1A2B68BC}" presName="parTx" presStyleLbl="revTx" presStyleIdx="2" presStyleCnt="5">
        <dgm:presLayoutVars>
          <dgm:chMax val="0"/>
          <dgm:chPref val="0"/>
        </dgm:presLayoutVars>
      </dgm:prSet>
      <dgm:spPr/>
    </dgm:pt>
    <dgm:pt modelId="{A6BDAD81-5C5D-4174-B2BD-E2352385E0EB}" type="pres">
      <dgm:prSet presAssocID="{43ABB14B-354B-4498-B249-550F1A2B68BC}" presName="desTx" presStyleLbl="revTx" presStyleIdx="3" presStyleCnt="5">
        <dgm:presLayoutVars/>
      </dgm:prSet>
      <dgm:spPr/>
    </dgm:pt>
    <dgm:pt modelId="{72663312-4A23-4FBC-9F55-08D64FE973A4}" type="pres">
      <dgm:prSet presAssocID="{1C40BEF4-36D1-474A-9C4B-1C9E77607FC1}" presName="sibTrans" presStyleCnt="0"/>
      <dgm:spPr/>
    </dgm:pt>
    <dgm:pt modelId="{A4B9484D-3470-497C-93DE-87D01BEDEC3D}" type="pres">
      <dgm:prSet presAssocID="{A2EACA31-64A1-4A15-85CD-3F941919F294}" presName="compNode" presStyleCnt="0"/>
      <dgm:spPr/>
    </dgm:pt>
    <dgm:pt modelId="{2F184E30-3E26-4925-B350-8574EB3EF3B4}" type="pres">
      <dgm:prSet presAssocID="{A2EACA31-64A1-4A15-85CD-3F941919F294}" presName="bgRect" presStyleLbl="bgShp" presStyleIdx="3" presStyleCnt="4"/>
      <dgm:spPr/>
    </dgm:pt>
    <dgm:pt modelId="{05AD77B9-EA59-4FAC-8B17-4457017A741F}" type="pres">
      <dgm:prSet presAssocID="{A2EACA31-64A1-4A15-85CD-3F941919F29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mark"/>
        </a:ext>
      </dgm:extLst>
    </dgm:pt>
    <dgm:pt modelId="{DC1B60D2-3FA9-4664-BE5F-C77A7831DA66}" type="pres">
      <dgm:prSet presAssocID="{A2EACA31-64A1-4A15-85CD-3F941919F294}" presName="spaceRect" presStyleCnt="0"/>
      <dgm:spPr/>
    </dgm:pt>
    <dgm:pt modelId="{E1F76A05-9F7E-46AD-9280-0CDF0999E018}" type="pres">
      <dgm:prSet presAssocID="{A2EACA31-64A1-4A15-85CD-3F941919F294}" presName="parTx" presStyleLbl="revTx" presStyleIdx="4" presStyleCnt="5">
        <dgm:presLayoutVars>
          <dgm:chMax val="0"/>
          <dgm:chPref val="0"/>
        </dgm:presLayoutVars>
      </dgm:prSet>
      <dgm:spPr/>
    </dgm:pt>
  </dgm:ptLst>
  <dgm:cxnLst>
    <dgm:cxn modelId="{08F0AB09-AB3B-48EF-A880-6A44B7652DCC}" type="presOf" srcId="{5DD86D42-E051-458C-BCBC-A8DFDC456175}" destId="{81CF84A6-2015-4A9D-9268-2E502D346600}" srcOrd="0" destOrd="0" presId="urn:microsoft.com/office/officeart/2018/2/layout/IconVerticalSolidList"/>
    <dgm:cxn modelId="{8727032C-D295-4EDC-974B-2C1778B62EEB}" type="presOf" srcId="{110AC0CC-9561-46A6-9553-B09C43EFB567}" destId="{A6BDAD81-5C5D-4174-B2BD-E2352385E0EB}" srcOrd="0" destOrd="0" presId="urn:microsoft.com/office/officeart/2018/2/layout/IconVerticalSolidList"/>
    <dgm:cxn modelId="{177AA043-2DC5-4F4F-861A-6D95666F7AD0}" srcId="{5DD86D42-E051-458C-BCBC-A8DFDC456175}" destId="{730F168A-0D24-4059-B561-85FB37E0EC68}" srcOrd="0" destOrd="0" parTransId="{64F9B6DB-1028-4C12-8B0C-95D89CEDE8C3}" sibTransId="{2AE158BE-8372-4B72-8E55-9724B2392046}"/>
    <dgm:cxn modelId="{415FAB4F-DAF8-4A39-B520-C6D3E540FB69}" type="presOf" srcId="{A2EACA31-64A1-4A15-85CD-3F941919F294}" destId="{E1F76A05-9F7E-46AD-9280-0CDF0999E018}" srcOrd="0" destOrd="0" presId="urn:microsoft.com/office/officeart/2018/2/layout/IconVerticalSolidList"/>
    <dgm:cxn modelId="{3F667F52-0AED-4441-A57A-A56762E86D4C}" type="presOf" srcId="{43ABB14B-354B-4498-B249-550F1A2B68BC}" destId="{E1A41450-7A46-4362-ADE1-124D8AD6E22F}" srcOrd="0" destOrd="0" presId="urn:microsoft.com/office/officeart/2018/2/layout/IconVerticalSolidList"/>
    <dgm:cxn modelId="{AE46A45A-62BF-4D38-B9F0-D4E7FAAABDF0}" srcId="{5DD86D42-E051-458C-BCBC-A8DFDC456175}" destId="{2195750F-13FC-457D-A818-15F352F00D82}" srcOrd="1" destOrd="0" parTransId="{392482FE-93CE-4133-A05A-CEF8E227C12D}" sibTransId="{0DBA3331-0FB7-47D8-AD61-6CBE7B04B3BC}"/>
    <dgm:cxn modelId="{C5AF516B-027C-459D-B3D0-06DF721075CF}" type="presOf" srcId="{730F168A-0D24-4059-B561-85FB37E0EC68}" destId="{2C55F4D4-8F7F-41B3-AD9A-91DA8B765FFD}" srcOrd="0" destOrd="0" presId="urn:microsoft.com/office/officeart/2018/2/layout/IconVerticalSolidList"/>
    <dgm:cxn modelId="{12BDC37A-FD23-47F0-AD86-4F053F968547}" srcId="{43ABB14B-354B-4498-B249-550F1A2B68BC}" destId="{110AC0CC-9561-46A6-9553-B09C43EFB567}" srcOrd="0" destOrd="0" parTransId="{7E155CD5-E1B6-4505-A19B-6BF636BE693D}" sibTransId="{4FA980A3-320D-41F8-A7A9-276775427F56}"/>
    <dgm:cxn modelId="{2E334F8B-7D46-458D-A4E4-12828C94A6CF}" srcId="{5DD86D42-E051-458C-BCBC-A8DFDC456175}" destId="{43ABB14B-354B-4498-B249-550F1A2B68BC}" srcOrd="2" destOrd="0" parTransId="{BE85CF69-DECB-45EC-925B-7F248A05A6AD}" sibTransId="{1C40BEF4-36D1-474A-9C4B-1C9E77607FC1}"/>
    <dgm:cxn modelId="{01F3668F-5CD9-49A3-8540-EBBBF5474D5F}" srcId="{5DD86D42-E051-458C-BCBC-A8DFDC456175}" destId="{A2EACA31-64A1-4A15-85CD-3F941919F294}" srcOrd="3" destOrd="0" parTransId="{3FAF94E1-A4D7-45CF-BFC1-29AB4B6A491C}" sibTransId="{84F65FA2-8F43-4BE9-9406-D596D516280C}"/>
    <dgm:cxn modelId="{8E7444BB-0457-4826-86CC-72B71E205F43}" type="presOf" srcId="{2195750F-13FC-457D-A818-15F352F00D82}" destId="{458F77DE-8C4D-4243-90C0-95901C262C26}" srcOrd="0" destOrd="0" presId="urn:microsoft.com/office/officeart/2018/2/layout/IconVerticalSolidList"/>
    <dgm:cxn modelId="{53814614-EB44-451A-8869-34D3F3769C2F}" type="presParOf" srcId="{81CF84A6-2015-4A9D-9268-2E502D346600}" destId="{97E4E794-457B-471A-858E-5F56CB410667}" srcOrd="0" destOrd="0" presId="urn:microsoft.com/office/officeart/2018/2/layout/IconVerticalSolidList"/>
    <dgm:cxn modelId="{06CF8AF6-54B0-4AD1-8D5E-50E5BDE3A70E}" type="presParOf" srcId="{97E4E794-457B-471A-858E-5F56CB410667}" destId="{C16DFFAE-0FF0-4032-8E65-45BCBEF2F194}" srcOrd="0" destOrd="0" presId="urn:microsoft.com/office/officeart/2018/2/layout/IconVerticalSolidList"/>
    <dgm:cxn modelId="{88CD1906-FE4B-4917-8CC3-996FE6ECAE84}" type="presParOf" srcId="{97E4E794-457B-471A-858E-5F56CB410667}" destId="{3DE564E6-3D27-4DE9-B95B-251B2E1E377C}" srcOrd="1" destOrd="0" presId="urn:microsoft.com/office/officeart/2018/2/layout/IconVerticalSolidList"/>
    <dgm:cxn modelId="{B501D8E2-4CC6-4D7B-8748-BA5B7D9855B2}" type="presParOf" srcId="{97E4E794-457B-471A-858E-5F56CB410667}" destId="{92EFEDD5-4B06-4698-9714-1551114D05F2}" srcOrd="2" destOrd="0" presId="urn:microsoft.com/office/officeart/2018/2/layout/IconVerticalSolidList"/>
    <dgm:cxn modelId="{FB401734-3326-4AF9-96CC-473BA5697F47}" type="presParOf" srcId="{97E4E794-457B-471A-858E-5F56CB410667}" destId="{2C55F4D4-8F7F-41B3-AD9A-91DA8B765FFD}" srcOrd="3" destOrd="0" presId="urn:microsoft.com/office/officeart/2018/2/layout/IconVerticalSolidList"/>
    <dgm:cxn modelId="{6096A9C0-6466-48A7-97EA-D1C046A5A36A}" type="presParOf" srcId="{81CF84A6-2015-4A9D-9268-2E502D346600}" destId="{BBBF2B58-933B-4789-A5A0-4F156DA9ACC9}" srcOrd="1" destOrd="0" presId="urn:microsoft.com/office/officeart/2018/2/layout/IconVerticalSolidList"/>
    <dgm:cxn modelId="{7D4FBAEA-83BF-4F82-B7FB-FD6BDE371FE4}" type="presParOf" srcId="{81CF84A6-2015-4A9D-9268-2E502D346600}" destId="{32517EC2-6173-4DA7-BC4B-47E4A83F5DA2}" srcOrd="2" destOrd="0" presId="urn:microsoft.com/office/officeart/2018/2/layout/IconVerticalSolidList"/>
    <dgm:cxn modelId="{32BE341D-6C03-4625-8D01-C6561AC498B4}" type="presParOf" srcId="{32517EC2-6173-4DA7-BC4B-47E4A83F5DA2}" destId="{D17A2F46-48A5-4915-BCAF-98B31E0E060B}" srcOrd="0" destOrd="0" presId="urn:microsoft.com/office/officeart/2018/2/layout/IconVerticalSolidList"/>
    <dgm:cxn modelId="{D8ADB4D8-D937-42DD-84FE-229DEE583BAA}" type="presParOf" srcId="{32517EC2-6173-4DA7-BC4B-47E4A83F5DA2}" destId="{574CA41C-4DF2-4DF4-B317-320137ED8322}" srcOrd="1" destOrd="0" presId="urn:microsoft.com/office/officeart/2018/2/layout/IconVerticalSolidList"/>
    <dgm:cxn modelId="{427F3437-A640-4BAB-85C8-333BBD7BEB4A}" type="presParOf" srcId="{32517EC2-6173-4DA7-BC4B-47E4A83F5DA2}" destId="{020DC046-7B2D-459F-A331-1DB1A4E5016A}" srcOrd="2" destOrd="0" presId="urn:microsoft.com/office/officeart/2018/2/layout/IconVerticalSolidList"/>
    <dgm:cxn modelId="{CECB06A9-57AC-45B4-A005-5A9909D0596A}" type="presParOf" srcId="{32517EC2-6173-4DA7-BC4B-47E4A83F5DA2}" destId="{458F77DE-8C4D-4243-90C0-95901C262C26}" srcOrd="3" destOrd="0" presId="urn:microsoft.com/office/officeart/2018/2/layout/IconVerticalSolidList"/>
    <dgm:cxn modelId="{A15AEFBD-2674-4CCC-9C71-D93C03DA6C0F}" type="presParOf" srcId="{81CF84A6-2015-4A9D-9268-2E502D346600}" destId="{949E1516-6393-4780-BDCB-42FA64A7F9B2}" srcOrd="3" destOrd="0" presId="urn:microsoft.com/office/officeart/2018/2/layout/IconVerticalSolidList"/>
    <dgm:cxn modelId="{D7397B24-FE7C-4144-86B5-40F05B75BB3C}" type="presParOf" srcId="{81CF84A6-2015-4A9D-9268-2E502D346600}" destId="{C494AF18-FA42-42D5-9D81-A9757CAA637C}" srcOrd="4" destOrd="0" presId="urn:microsoft.com/office/officeart/2018/2/layout/IconVerticalSolidList"/>
    <dgm:cxn modelId="{7F7E1EB1-EC73-4D53-B93D-6CFBF56EF6D2}" type="presParOf" srcId="{C494AF18-FA42-42D5-9D81-A9757CAA637C}" destId="{3DE927C4-47AD-4CFC-A0B0-0B76A8707D0A}" srcOrd="0" destOrd="0" presId="urn:microsoft.com/office/officeart/2018/2/layout/IconVerticalSolidList"/>
    <dgm:cxn modelId="{DC0C537C-DA95-4AC7-84C8-1E5795197B14}" type="presParOf" srcId="{C494AF18-FA42-42D5-9D81-A9757CAA637C}" destId="{6DF0D752-6453-4E84-8798-F7CEDD1464C5}" srcOrd="1" destOrd="0" presId="urn:microsoft.com/office/officeart/2018/2/layout/IconVerticalSolidList"/>
    <dgm:cxn modelId="{39DC9227-3B0E-4C77-B60A-187F2100B3CB}" type="presParOf" srcId="{C494AF18-FA42-42D5-9D81-A9757CAA637C}" destId="{3104E759-6C2F-4D42-B8B1-1E40ED4CBABD}" srcOrd="2" destOrd="0" presId="urn:microsoft.com/office/officeart/2018/2/layout/IconVerticalSolidList"/>
    <dgm:cxn modelId="{CF334CA0-9608-45F2-B366-D95E7288BB94}" type="presParOf" srcId="{C494AF18-FA42-42D5-9D81-A9757CAA637C}" destId="{E1A41450-7A46-4362-ADE1-124D8AD6E22F}" srcOrd="3" destOrd="0" presId="urn:microsoft.com/office/officeart/2018/2/layout/IconVerticalSolidList"/>
    <dgm:cxn modelId="{1E5A4297-8A55-4D8A-8791-ED2EDD0B1B7E}" type="presParOf" srcId="{C494AF18-FA42-42D5-9D81-A9757CAA637C}" destId="{A6BDAD81-5C5D-4174-B2BD-E2352385E0EB}" srcOrd="4" destOrd="0" presId="urn:microsoft.com/office/officeart/2018/2/layout/IconVerticalSolidList"/>
    <dgm:cxn modelId="{4A98D1D4-BC4B-4FA0-8A34-AC213D266F9D}" type="presParOf" srcId="{81CF84A6-2015-4A9D-9268-2E502D346600}" destId="{72663312-4A23-4FBC-9F55-08D64FE973A4}" srcOrd="5" destOrd="0" presId="urn:microsoft.com/office/officeart/2018/2/layout/IconVerticalSolidList"/>
    <dgm:cxn modelId="{6FDBDEBF-7840-4127-9F4A-4FBB86CD6534}" type="presParOf" srcId="{81CF84A6-2015-4A9D-9268-2E502D346600}" destId="{A4B9484D-3470-497C-93DE-87D01BEDEC3D}" srcOrd="6" destOrd="0" presId="urn:microsoft.com/office/officeart/2018/2/layout/IconVerticalSolidList"/>
    <dgm:cxn modelId="{52B4AC81-E3C4-4860-912F-784436569644}" type="presParOf" srcId="{A4B9484D-3470-497C-93DE-87D01BEDEC3D}" destId="{2F184E30-3E26-4925-B350-8574EB3EF3B4}" srcOrd="0" destOrd="0" presId="urn:microsoft.com/office/officeart/2018/2/layout/IconVerticalSolidList"/>
    <dgm:cxn modelId="{880B49C9-82AF-4572-9F42-DB44C4F1DF8A}" type="presParOf" srcId="{A4B9484D-3470-497C-93DE-87D01BEDEC3D}" destId="{05AD77B9-EA59-4FAC-8B17-4457017A741F}" srcOrd="1" destOrd="0" presId="urn:microsoft.com/office/officeart/2018/2/layout/IconVerticalSolidList"/>
    <dgm:cxn modelId="{D09A7552-7485-44BD-8179-DC0EBACDD156}" type="presParOf" srcId="{A4B9484D-3470-497C-93DE-87D01BEDEC3D}" destId="{DC1B60D2-3FA9-4664-BE5F-C77A7831DA66}" srcOrd="2" destOrd="0" presId="urn:microsoft.com/office/officeart/2018/2/layout/IconVerticalSolidList"/>
    <dgm:cxn modelId="{561DF0FB-F364-43A1-ABE7-12B438F39311}" type="presParOf" srcId="{A4B9484D-3470-497C-93DE-87D01BEDEC3D}" destId="{E1F76A05-9F7E-46AD-9280-0CDF0999E01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E9D9B62-2923-482C-9357-DDB12739B2B0}"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4EC1A3CC-2525-400C-BC03-0B3A39DC6CAB}">
      <dgm:prSet/>
      <dgm:spPr/>
      <dgm:t>
        <a:bodyPr/>
        <a:lstStyle/>
        <a:p>
          <a:r>
            <a:rPr lang="en-US"/>
            <a:t>Prior approval is required before issuing RFPs or executing any contracts or contract amendments.</a:t>
          </a:r>
        </a:p>
      </dgm:t>
    </dgm:pt>
    <dgm:pt modelId="{0EAB5D0F-4106-491B-9C80-5128ACDEAE3C}" type="parTrans" cxnId="{4B744512-63F9-4B94-A387-E2247290F5A1}">
      <dgm:prSet/>
      <dgm:spPr/>
      <dgm:t>
        <a:bodyPr/>
        <a:lstStyle/>
        <a:p>
          <a:endParaRPr lang="en-US"/>
        </a:p>
      </dgm:t>
    </dgm:pt>
    <dgm:pt modelId="{B151D94C-191C-44F6-AD6D-801B77A69F1C}" type="sibTrans" cxnId="{4B744512-63F9-4B94-A387-E2247290F5A1}">
      <dgm:prSet/>
      <dgm:spPr/>
      <dgm:t>
        <a:bodyPr/>
        <a:lstStyle/>
        <a:p>
          <a:endParaRPr lang="en-US"/>
        </a:p>
      </dgm:t>
    </dgm:pt>
    <dgm:pt modelId="{2A4BBD75-8A24-4762-9076-B8C28F2C570A}">
      <dgm:prSet/>
      <dgm:spPr/>
      <dgm:t>
        <a:bodyPr/>
        <a:lstStyle/>
        <a:p>
          <a:r>
            <a:rPr lang="en-US" dirty="0"/>
            <a:t>Approvals for procurements are approving cost, scope, schedule and terms.</a:t>
          </a:r>
        </a:p>
      </dgm:t>
    </dgm:pt>
    <dgm:pt modelId="{EFA34091-4C23-422A-BB13-82B48E624270}" type="parTrans" cxnId="{D769497F-4932-4166-9778-F922B4B92F01}">
      <dgm:prSet/>
      <dgm:spPr/>
      <dgm:t>
        <a:bodyPr/>
        <a:lstStyle/>
        <a:p>
          <a:endParaRPr lang="en-US"/>
        </a:p>
      </dgm:t>
    </dgm:pt>
    <dgm:pt modelId="{630BEA24-F25B-4205-85AC-DA076349D090}" type="sibTrans" cxnId="{D769497F-4932-4166-9778-F922B4B92F01}">
      <dgm:prSet/>
      <dgm:spPr/>
      <dgm:t>
        <a:bodyPr/>
        <a:lstStyle/>
        <a:p>
          <a:endParaRPr lang="en-US"/>
        </a:p>
      </dgm:t>
    </dgm:pt>
    <dgm:pt modelId="{764D5C45-DD55-4D41-8ED4-B56926A54CCE}">
      <dgm:prSet/>
      <dgm:spPr/>
      <dgm:t>
        <a:bodyPr/>
        <a:lstStyle/>
        <a:p>
          <a:r>
            <a:rPr lang="en-US"/>
            <a:t>Funding for the activities within the procurement comes from the APD. Approval of the procurement is not an approval of funding to support that procurement.</a:t>
          </a:r>
        </a:p>
      </dgm:t>
    </dgm:pt>
    <dgm:pt modelId="{48B79D79-7C2A-4E8F-A430-AB216A9C2224}" type="parTrans" cxnId="{C12BAECF-04AB-433A-B131-F8828E3261F5}">
      <dgm:prSet/>
      <dgm:spPr/>
      <dgm:t>
        <a:bodyPr/>
        <a:lstStyle/>
        <a:p>
          <a:endParaRPr lang="en-US"/>
        </a:p>
      </dgm:t>
    </dgm:pt>
    <dgm:pt modelId="{ADA9CEB3-EE34-404F-96A8-222AE2424DBE}" type="sibTrans" cxnId="{C12BAECF-04AB-433A-B131-F8828E3261F5}">
      <dgm:prSet/>
      <dgm:spPr/>
      <dgm:t>
        <a:bodyPr/>
        <a:lstStyle/>
        <a:p>
          <a:endParaRPr lang="en-US"/>
        </a:p>
      </dgm:t>
    </dgm:pt>
    <dgm:pt modelId="{02C9C4FC-CD69-49D6-9684-A87CAB59E35C}" type="pres">
      <dgm:prSet presAssocID="{5E9D9B62-2923-482C-9357-DDB12739B2B0}" presName="linear" presStyleCnt="0">
        <dgm:presLayoutVars>
          <dgm:animLvl val="lvl"/>
          <dgm:resizeHandles val="exact"/>
        </dgm:presLayoutVars>
      </dgm:prSet>
      <dgm:spPr/>
    </dgm:pt>
    <dgm:pt modelId="{5AB3C681-FD2C-44E9-A391-85E1240F3B4E}" type="pres">
      <dgm:prSet presAssocID="{4EC1A3CC-2525-400C-BC03-0B3A39DC6CAB}" presName="parentText" presStyleLbl="node1" presStyleIdx="0" presStyleCnt="3">
        <dgm:presLayoutVars>
          <dgm:chMax val="0"/>
          <dgm:bulletEnabled val="1"/>
        </dgm:presLayoutVars>
      </dgm:prSet>
      <dgm:spPr/>
    </dgm:pt>
    <dgm:pt modelId="{6BC2FA0C-BFCE-46BE-B203-B23AF78876FD}" type="pres">
      <dgm:prSet presAssocID="{B151D94C-191C-44F6-AD6D-801B77A69F1C}" presName="spacer" presStyleCnt="0"/>
      <dgm:spPr/>
    </dgm:pt>
    <dgm:pt modelId="{ACB8C626-E2F8-42EB-A30B-3D0C897D4FA9}" type="pres">
      <dgm:prSet presAssocID="{2A4BBD75-8A24-4762-9076-B8C28F2C570A}" presName="parentText" presStyleLbl="node1" presStyleIdx="1" presStyleCnt="3">
        <dgm:presLayoutVars>
          <dgm:chMax val="0"/>
          <dgm:bulletEnabled val="1"/>
        </dgm:presLayoutVars>
      </dgm:prSet>
      <dgm:spPr/>
    </dgm:pt>
    <dgm:pt modelId="{958B4F64-10FC-4035-BFC2-284CFAB5A8BE}" type="pres">
      <dgm:prSet presAssocID="{630BEA24-F25B-4205-85AC-DA076349D090}" presName="spacer" presStyleCnt="0"/>
      <dgm:spPr/>
    </dgm:pt>
    <dgm:pt modelId="{E4AF4593-8152-401B-8BC1-1008DC759C5E}" type="pres">
      <dgm:prSet presAssocID="{764D5C45-DD55-4D41-8ED4-B56926A54CCE}" presName="parentText" presStyleLbl="node1" presStyleIdx="2" presStyleCnt="3">
        <dgm:presLayoutVars>
          <dgm:chMax val="0"/>
          <dgm:bulletEnabled val="1"/>
        </dgm:presLayoutVars>
      </dgm:prSet>
      <dgm:spPr/>
    </dgm:pt>
  </dgm:ptLst>
  <dgm:cxnLst>
    <dgm:cxn modelId="{4B744512-63F9-4B94-A387-E2247290F5A1}" srcId="{5E9D9B62-2923-482C-9357-DDB12739B2B0}" destId="{4EC1A3CC-2525-400C-BC03-0B3A39DC6CAB}" srcOrd="0" destOrd="0" parTransId="{0EAB5D0F-4106-491B-9C80-5128ACDEAE3C}" sibTransId="{B151D94C-191C-44F6-AD6D-801B77A69F1C}"/>
    <dgm:cxn modelId="{8B1E0913-81E8-4B8C-BEB6-B5E657EF957F}" type="presOf" srcId="{5E9D9B62-2923-482C-9357-DDB12739B2B0}" destId="{02C9C4FC-CD69-49D6-9684-A87CAB59E35C}" srcOrd="0" destOrd="0" presId="urn:microsoft.com/office/officeart/2005/8/layout/vList2"/>
    <dgm:cxn modelId="{D98F174C-CC0F-4CF0-B7B0-881BD4FB2D55}" type="presOf" srcId="{764D5C45-DD55-4D41-8ED4-B56926A54CCE}" destId="{E4AF4593-8152-401B-8BC1-1008DC759C5E}" srcOrd="0" destOrd="0" presId="urn:microsoft.com/office/officeart/2005/8/layout/vList2"/>
    <dgm:cxn modelId="{D769497F-4932-4166-9778-F922B4B92F01}" srcId="{5E9D9B62-2923-482C-9357-DDB12739B2B0}" destId="{2A4BBD75-8A24-4762-9076-B8C28F2C570A}" srcOrd="1" destOrd="0" parTransId="{EFA34091-4C23-422A-BB13-82B48E624270}" sibTransId="{630BEA24-F25B-4205-85AC-DA076349D090}"/>
    <dgm:cxn modelId="{CBD24BAE-69FE-45D0-86CC-9B9BB49268CB}" type="presOf" srcId="{4EC1A3CC-2525-400C-BC03-0B3A39DC6CAB}" destId="{5AB3C681-FD2C-44E9-A391-85E1240F3B4E}" srcOrd="0" destOrd="0" presId="urn:microsoft.com/office/officeart/2005/8/layout/vList2"/>
    <dgm:cxn modelId="{42A2B3BB-222A-40E0-8D58-413F5083B794}" type="presOf" srcId="{2A4BBD75-8A24-4762-9076-B8C28F2C570A}" destId="{ACB8C626-E2F8-42EB-A30B-3D0C897D4FA9}" srcOrd="0" destOrd="0" presId="urn:microsoft.com/office/officeart/2005/8/layout/vList2"/>
    <dgm:cxn modelId="{C12BAECF-04AB-433A-B131-F8828E3261F5}" srcId="{5E9D9B62-2923-482C-9357-DDB12739B2B0}" destId="{764D5C45-DD55-4D41-8ED4-B56926A54CCE}" srcOrd="2" destOrd="0" parTransId="{48B79D79-7C2A-4E8F-A430-AB216A9C2224}" sibTransId="{ADA9CEB3-EE34-404F-96A8-222AE2424DBE}"/>
    <dgm:cxn modelId="{B9A02E7A-A070-4932-B41F-95B0EC2C860E}" type="presParOf" srcId="{02C9C4FC-CD69-49D6-9684-A87CAB59E35C}" destId="{5AB3C681-FD2C-44E9-A391-85E1240F3B4E}" srcOrd="0" destOrd="0" presId="urn:microsoft.com/office/officeart/2005/8/layout/vList2"/>
    <dgm:cxn modelId="{D3AD3D91-3F5E-4766-AAD6-5DF11828E6E4}" type="presParOf" srcId="{02C9C4FC-CD69-49D6-9684-A87CAB59E35C}" destId="{6BC2FA0C-BFCE-46BE-B203-B23AF78876FD}" srcOrd="1" destOrd="0" presId="urn:microsoft.com/office/officeart/2005/8/layout/vList2"/>
    <dgm:cxn modelId="{5AB39D5C-94DD-41C9-BEE1-32A4C03D8D38}" type="presParOf" srcId="{02C9C4FC-CD69-49D6-9684-A87CAB59E35C}" destId="{ACB8C626-E2F8-42EB-A30B-3D0C897D4FA9}" srcOrd="2" destOrd="0" presId="urn:microsoft.com/office/officeart/2005/8/layout/vList2"/>
    <dgm:cxn modelId="{06AFA59D-8BF2-4D9B-8793-557E738588DE}" type="presParOf" srcId="{02C9C4FC-CD69-49D6-9684-A87CAB59E35C}" destId="{958B4F64-10FC-4035-BFC2-284CFAB5A8BE}" srcOrd="3" destOrd="0" presId="urn:microsoft.com/office/officeart/2005/8/layout/vList2"/>
    <dgm:cxn modelId="{68700103-5175-44BD-9876-B6447337E376}" type="presParOf" srcId="{02C9C4FC-CD69-49D6-9684-A87CAB59E35C}" destId="{E4AF4593-8152-401B-8BC1-1008DC759C5E}"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02BC911-CC52-44AC-B960-3CEBE8187E38}" type="doc">
      <dgm:prSet loTypeId="urn:microsoft.com/office/officeart/2005/8/layout/process4" loCatId="process" qsTypeId="urn:microsoft.com/office/officeart/2005/8/quickstyle/simple2" qsCatId="simple" csTypeId="urn:microsoft.com/office/officeart/2005/8/colors/accent2_2" csCatId="accent2"/>
      <dgm:spPr/>
      <dgm:t>
        <a:bodyPr/>
        <a:lstStyle/>
        <a:p>
          <a:endParaRPr lang="en-US"/>
        </a:p>
      </dgm:t>
    </dgm:pt>
    <dgm:pt modelId="{2A4E8BB1-A2AA-4F58-9D35-04FC8665804A}">
      <dgm:prSet/>
      <dgm:spPr/>
      <dgm:t>
        <a:bodyPr/>
        <a:lstStyle/>
        <a:p>
          <a:r>
            <a:rPr lang="en-US" b="1" dirty="0"/>
            <a:t>45 CFR § 95.623 provides a process by which a State may seek reconsideration of the denial of FFP related to failure to seek prior Federal approval. </a:t>
          </a:r>
          <a:r>
            <a:rPr lang="en-US" dirty="0"/>
            <a:t> </a:t>
          </a:r>
        </a:p>
      </dgm:t>
    </dgm:pt>
    <dgm:pt modelId="{47691617-D9A6-4ECE-AA14-2C751A68FB71}" type="parTrans" cxnId="{4D190970-5D5E-4D5E-BF38-D06AEC7B09FE}">
      <dgm:prSet/>
      <dgm:spPr/>
      <dgm:t>
        <a:bodyPr/>
        <a:lstStyle/>
        <a:p>
          <a:endParaRPr lang="en-US"/>
        </a:p>
      </dgm:t>
    </dgm:pt>
    <dgm:pt modelId="{C19D4FF6-C082-4EAF-87C6-338CB5985CC8}" type="sibTrans" cxnId="{4D190970-5D5E-4D5E-BF38-D06AEC7B09FE}">
      <dgm:prSet/>
      <dgm:spPr/>
      <dgm:t>
        <a:bodyPr/>
        <a:lstStyle/>
        <a:p>
          <a:endParaRPr lang="en-US"/>
        </a:p>
      </dgm:t>
    </dgm:pt>
    <dgm:pt modelId="{2973C216-905B-4323-AB77-E6C3399A9BFB}">
      <dgm:prSet/>
      <dgm:spPr/>
      <dgm:t>
        <a:bodyPr/>
        <a:lstStyle/>
        <a:p>
          <a:r>
            <a:rPr lang="en-US"/>
            <a:t>If such reconsideration is needed, the State must address the following:</a:t>
          </a:r>
        </a:p>
      </dgm:t>
    </dgm:pt>
    <dgm:pt modelId="{F680DD1F-2D49-43AD-9C2C-7F2CDBEACA7A}" type="parTrans" cxnId="{2D7FCBB1-1B5D-4B2E-9EAB-9752C1E0680B}">
      <dgm:prSet/>
      <dgm:spPr/>
      <dgm:t>
        <a:bodyPr/>
        <a:lstStyle/>
        <a:p>
          <a:endParaRPr lang="en-US"/>
        </a:p>
      </dgm:t>
    </dgm:pt>
    <dgm:pt modelId="{EEA3F709-0141-46DF-AE16-DB0DCB0C2CDF}" type="sibTrans" cxnId="{2D7FCBB1-1B5D-4B2E-9EAB-9752C1E0680B}">
      <dgm:prSet/>
      <dgm:spPr/>
      <dgm:t>
        <a:bodyPr/>
        <a:lstStyle/>
        <a:p>
          <a:endParaRPr lang="en-US"/>
        </a:p>
      </dgm:t>
    </dgm:pt>
    <dgm:pt modelId="{D77E1F7E-748D-422F-A116-526FE249E620}">
      <dgm:prSet/>
      <dgm:spPr/>
      <dgm:t>
        <a:bodyPr/>
        <a:lstStyle/>
        <a:p>
          <a:r>
            <a:rPr lang="en-US"/>
            <a:t>The acquisitions must be reasonable, useful and necessary</a:t>
          </a:r>
        </a:p>
      </dgm:t>
    </dgm:pt>
    <dgm:pt modelId="{A552878F-033F-4328-846B-BC40C48636A6}" type="parTrans" cxnId="{CC6A5607-7165-4B21-ACAF-1CB499BE18BD}">
      <dgm:prSet/>
      <dgm:spPr/>
      <dgm:t>
        <a:bodyPr/>
        <a:lstStyle/>
        <a:p>
          <a:endParaRPr lang="en-US"/>
        </a:p>
      </dgm:t>
    </dgm:pt>
    <dgm:pt modelId="{88876572-07E7-4439-9919-DD455BD219EE}" type="sibTrans" cxnId="{CC6A5607-7165-4B21-ACAF-1CB499BE18BD}">
      <dgm:prSet/>
      <dgm:spPr/>
      <dgm:t>
        <a:bodyPr/>
        <a:lstStyle/>
        <a:p>
          <a:endParaRPr lang="en-US"/>
        </a:p>
      </dgm:t>
    </dgm:pt>
    <dgm:pt modelId="{3510EB5A-7095-4414-BDC4-F08554E5C584}">
      <dgm:prSet/>
      <dgm:spPr/>
      <dgm:t>
        <a:bodyPr/>
        <a:lstStyle/>
        <a:p>
          <a:r>
            <a:rPr lang="en-US"/>
            <a:t>The State’s failure to obtain prior approval, must have been inadvertent,</a:t>
          </a:r>
        </a:p>
      </dgm:t>
    </dgm:pt>
    <dgm:pt modelId="{98748FD4-61B9-465B-A84F-82A0BB543B3B}" type="parTrans" cxnId="{F85C7F81-86C2-479E-AD29-9098C53D08A5}">
      <dgm:prSet/>
      <dgm:spPr/>
      <dgm:t>
        <a:bodyPr/>
        <a:lstStyle/>
        <a:p>
          <a:endParaRPr lang="en-US"/>
        </a:p>
      </dgm:t>
    </dgm:pt>
    <dgm:pt modelId="{3A7BDD51-3181-47CA-AD66-DD394DFDFDD8}" type="sibTrans" cxnId="{F85C7F81-86C2-479E-AD29-9098C53D08A5}">
      <dgm:prSet/>
      <dgm:spPr/>
      <dgm:t>
        <a:bodyPr/>
        <a:lstStyle/>
        <a:p>
          <a:endParaRPr lang="en-US"/>
        </a:p>
      </dgm:t>
    </dgm:pt>
    <dgm:pt modelId="{EE676700-6DAE-4081-A7B6-0B223E446347}">
      <dgm:prSet/>
      <dgm:spPr/>
      <dgm:t>
        <a:bodyPr/>
        <a:lstStyle/>
        <a:p>
          <a:r>
            <a:rPr lang="en-US"/>
            <a:t>The request was not previously denied by HHS</a:t>
          </a:r>
        </a:p>
      </dgm:t>
    </dgm:pt>
    <dgm:pt modelId="{9DFA7035-5F9D-4DE1-8F0A-05169E9D141E}" type="parTrans" cxnId="{3DBCADF6-54A1-48D3-98D2-8C82FEE8FD17}">
      <dgm:prSet/>
      <dgm:spPr/>
      <dgm:t>
        <a:bodyPr/>
        <a:lstStyle/>
        <a:p>
          <a:endParaRPr lang="en-US"/>
        </a:p>
      </dgm:t>
    </dgm:pt>
    <dgm:pt modelId="{1C36CF3F-3BED-4E82-A85A-4DA68FA07FF4}" type="sibTrans" cxnId="{3DBCADF6-54A1-48D3-98D2-8C82FEE8FD17}">
      <dgm:prSet/>
      <dgm:spPr/>
      <dgm:t>
        <a:bodyPr/>
        <a:lstStyle/>
        <a:p>
          <a:endParaRPr lang="en-US"/>
        </a:p>
      </dgm:t>
    </dgm:pt>
    <dgm:pt modelId="{BA906B0F-0EE5-41F5-8514-DDE41C4A1C1E}">
      <dgm:prSet/>
      <dgm:spPr/>
      <dgm:t>
        <a:bodyPr/>
        <a:lstStyle/>
        <a:p>
          <a:r>
            <a:rPr lang="en-US"/>
            <a:t>The acquisition otherwise meets all applicable Federal and State requirements</a:t>
          </a:r>
        </a:p>
      </dgm:t>
    </dgm:pt>
    <dgm:pt modelId="{A4D79984-2DF8-46C8-8B80-22FFD5747AE7}" type="parTrans" cxnId="{218B76F1-720E-4647-A8A3-4F24F346CE15}">
      <dgm:prSet/>
      <dgm:spPr/>
      <dgm:t>
        <a:bodyPr/>
        <a:lstStyle/>
        <a:p>
          <a:endParaRPr lang="en-US"/>
        </a:p>
      </dgm:t>
    </dgm:pt>
    <dgm:pt modelId="{5C412A29-4B9E-4A0D-BA18-AC159C3BD519}" type="sibTrans" cxnId="{218B76F1-720E-4647-A8A3-4F24F346CE15}">
      <dgm:prSet/>
      <dgm:spPr/>
      <dgm:t>
        <a:bodyPr/>
        <a:lstStyle/>
        <a:p>
          <a:endParaRPr lang="en-US"/>
        </a:p>
      </dgm:t>
    </dgm:pt>
    <dgm:pt modelId="{5C7C0D7C-2AF4-4199-833D-6FF677667622}">
      <dgm:prSet/>
      <dgm:spPr/>
      <dgm:t>
        <a:bodyPr/>
        <a:lstStyle/>
        <a:p>
          <a:r>
            <a:rPr lang="en-US"/>
            <a:t>The State must not have a record of recurrent failures to seek prior Federal approval.</a:t>
          </a:r>
        </a:p>
      </dgm:t>
    </dgm:pt>
    <dgm:pt modelId="{D14C0C79-DE5D-4FC2-81CC-B85D7861791B}" type="parTrans" cxnId="{957936FE-B9E6-49A0-9610-5E131A7F405E}">
      <dgm:prSet/>
      <dgm:spPr/>
      <dgm:t>
        <a:bodyPr/>
        <a:lstStyle/>
        <a:p>
          <a:endParaRPr lang="en-US"/>
        </a:p>
      </dgm:t>
    </dgm:pt>
    <dgm:pt modelId="{71D00B23-A40A-4D1A-BFDE-D2C6FB0AF171}" type="sibTrans" cxnId="{957936FE-B9E6-49A0-9610-5E131A7F405E}">
      <dgm:prSet/>
      <dgm:spPr/>
      <dgm:t>
        <a:bodyPr/>
        <a:lstStyle/>
        <a:p>
          <a:endParaRPr lang="en-US"/>
        </a:p>
      </dgm:t>
    </dgm:pt>
    <dgm:pt modelId="{1BCB5BEA-8790-442F-81F8-E505154E8DC7}" type="pres">
      <dgm:prSet presAssocID="{D02BC911-CC52-44AC-B960-3CEBE8187E38}" presName="Name0" presStyleCnt="0">
        <dgm:presLayoutVars>
          <dgm:dir/>
          <dgm:animLvl val="lvl"/>
          <dgm:resizeHandles val="exact"/>
        </dgm:presLayoutVars>
      </dgm:prSet>
      <dgm:spPr/>
    </dgm:pt>
    <dgm:pt modelId="{3EC0369F-B69A-4DD9-A617-75D45F6C9F78}" type="pres">
      <dgm:prSet presAssocID="{2973C216-905B-4323-AB77-E6C3399A9BFB}" presName="boxAndChildren" presStyleCnt="0"/>
      <dgm:spPr/>
    </dgm:pt>
    <dgm:pt modelId="{62CB67E1-3060-43F4-875D-59420851115E}" type="pres">
      <dgm:prSet presAssocID="{2973C216-905B-4323-AB77-E6C3399A9BFB}" presName="parentTextBox" presStyleLbl="node1" presStyleIdx="0" presStyleCnt="2"/>
      <dgm:spPr/>
    </dgm:pt>
    <dgm:pt modelId="{44A732D7-647B-4DB2-91FD-125EBD65625B}" type="pres">
      <dgm:prSet presAssocID="{2973C216-905B-4323-AB77-E6C3399A9BFB}" presName="entireBox" presStyleLbl="node1" presStyleIdx="0" presStyleCnt="2"/>
      <dgm:spPr/>
    </dgm:pt>
    <dgm:pt modelId="{F76BAAE0-0674-4C17-9AA2-11ABC1FE080B}" type="pres">
      <dgm:prSet presAssocID="{2973C216-905B-4323-AB77-E6C3399A9BFB}" presName="descendantBox" presStyleCnt="0"/>
      <dgm:spPr/>
    </dgm:pt>
    <dgm:pt modelId="{6C7949A5-FDFC-4350-ADC5-DCDF942679EB}" type="pres">
      <dgm:prSet presAssocID="{D77E1F7E-748D-422F-A116-526FE249E620}" presName="childTextBox" presStyleLbl="fgAccFollowNode1" presStyleIdx="0" presStyleCnt="5">
        <dgm:presLayoutVars>
          <dgm:bulletEnabled val="1"/>
        </dgm:presLayoutVars>
      </dgm:prSet>
      <dgm:spPr/>
    </dgm:pt>
    <dgm:pt modelId="{6A8D483E-824C-4625-9E72-0E4CE3C5CD05}" type="pres">
      <dgm:prSet presAssocID="{3510EB5A-7095-4414-BDC4-F08554E5C584}" presName="childTextBox" presStyleLbl="fgAccFollowNode1" presStyleIdx="1" presStyleCnt="5">
        <dgm:presLayoutVars>
          <dgm:bulletEnabled val="1"/>
        </dgm:presLayoutVars>
      </dgm:prSet>
      <dgm:spPr/>
    </dgm:pt>
    <dgm:pt modelId="{177F9CE9-E3D4-4223-8738-58B3DFAB29F1}" type="pres">
      <dgm:prSet presAssocID="{EE676700-6DAE-4081-A7B6-0B223E446347}" presName="childTextBox" presStyleLbl="fgAccFollowNode1" presStyleIdx="2" presStyleCnt="5">
        <dgm:presLayoutVars>
          <dgm:bulletEnabled val="1"/>
        </dgm:presLayoutVars>
      </dgm:prSet>
      <dgm:spPr/>
    </dgm:pt>
    <dgm:pt modelId="{744AFB1C-70A8-4D24-BC05-EC0D5B90F80B}" type="pres">
      <dgm:prSet presAssocID="{BA906B0F-0EE5-41F5-8514-DDE41C4A1C1E}" presName="childTextBox" presStyleLbl="fgAccFollowNode1" presStyleIdx="3" presStyleCnt="5">
        <dgm:presLayoutVars>
          <dgm:bulletEnabled val="1"/>
        </dgm:presLayoutVars>
      </dgm:prSet>
      <dgm:spPr/>
    </dgm:pt>
    <dgm:pt modelId="{5E92754C-FFDA-4EA3-9FFA-B5D49788856B}" type="pres">
      <dgm:prSet presAssocID="{5C7C0D7C-2AF4-4199-833D-6FF677667622}" presName="childTextBox" presStyleLbl="fgAccFollowNode1" presStyleIdx="4" presStyleCnt="5">
        <dgm:presLayoutVars>
          <dgm:bulletEnabled val="1"/>
        </dgm:presLayoutVars>
      </dgm:prSet>
      <dgm:spPr/>
    </dgm:pt>
    <dgm:pt modelId="{043EFD81-5E9F-42A4-87EE-48D2B2B645C7}" type="pres">
      <dgm:prSet presAssocID="{C19D4FF6-C082-4EAF-87C6-338CB5985CC8}" presName="sp" presStyleCnt="0"/>
      <dgm:spPr/>
    </dgm:pt>
    <dgm:pt modelId="{B7767427-EAC9-46AE-B247-F84F96ABC9B3}" type="pres">
      <dgm:prSet presAssocID="{2A4E8BB1-A2AA-4F58-9D35-04FC8665804A}" presName="arrowAndChildren" presStyleCnt="0"/>
      <dgm:spPr/>
    </dgm:pt>
    <dgm:pt modelId="{CC73BDD8-BBEE-44F4-B898-58DF79E0904B}" type="pres">
      <dgm:prSet presAssocID="{2A4E8BB1-A2AA-4F58-9D35-04FC8665804A}" presName="parentTextArrow" presStyleLbl="node1" presStyleIdx="1" presStyleCnt="2"/>
      <dgm:spPr/>
    </dgm:pt>
  </dgm:ptLst>
  <dgm:cxnLst>
    <dgm:cxn modelId="{362FC902-7B63-404C-B71C-F006FCAAE9F7}" type="presOf" srcId="{D02BC911-CC52-44AC-B960-3CEBE8187E38}" destId="{1BCB5BEA-8790-442F-81F8-E505154E8DC7}" srcOrd="0" destOrd="0" presId="urn:microsoft.com/office/officeart/2005/8/layout/process4"/>
    <dgm:cxn modelId="{CC6A5607-7165-4B21-ACAF-1CB499BE18BD}" srcId="{2973C216-905B-4323-AB77-E6C3399A9BFB}" destId="{D77E1F7E-748D-422F-A116-526FE249E620}" srcOrd="0" destOrd="0" parTransId="{A552878F-033F-4328-846B-BC40C48636A6}" sibTransId="{88876572-07E7-4439-9919-DD455BD219EE}"/>
    <dgm:cxn modelId="{36E0CB1E-A4E3-4FB1-9910-E9BCBD081E6A}" type="presOf" srcId="{EE676700-6DAE-4081-A7B6-0B223E446347}" destId="{177F9CE9-E3D4-4223-8738-58B3DFAB29F1}" srcOrd="0" destOrd="0" presId="urn:microsoft.com/office/officeart/2005/8/layout/process4"/>
    <dgm:cxn modelId="{017E5C38-F299-4760-997A-9510A1F571DE}" type="presOf" srcId="{2973C216-905B-4323-AB77-E6C3399A9BFB}" destId="{44A732D7-647B-4DB2-91FD-125EBD65625B}" srcOrd="1" destOrd="0" presId="urn:microsoft.com/office/officeart/2005/8/layout/process4"/>
    <dgm:cxn modelId="{D4BE4C4E-53A2-4069-ACAB-FDCF93DC28D5}" type="presOf" srcId="{BA906B0F-0EE5-41F5-8514-DDE41C4A1C1E}" destId="{744AFB1C-70A8-4D24-BC05-EC0D5B90F80B}" srcOrd="0" destOrd="0" presId="urn:microsoft.com/office/officeart/2005/8/layout/process4"/>
    <dgm:cxn modelId="{8517185C-15F3-46A0-AECB-E383643C42A1}" type="presOf" srcId="{2973C216-905B-4323-AB77-E6C3399A9BFB}" destId="{62CB67E1-3060-43F4-875D-59420851115E}" srcOrd="0" destOrd="0" presId="urn:microsoft.com/office/officeart/2005/8/layout/process4"/>
    <dgm:cxn modelId="{82F7D867-EF9D-482B-8466-1A106F6AE0FD}" type="presOf" srcId="{3510EB5A-7095-4414-BDC4-F08554E5C584}" destId="{6A8D483E-824C-4625-9E72-0E4CE3C5CD05}" srcOrd="0" destOrd="0" presId="urn:microsoft.com/office/officeart/2005/8/layout/process4"/>
    <dgm:cxn modelId="{4D190970-5D5E-4D5E-BF38-D06AEC7B09FE}" srcId="{D02BC911-CC52-44AC-B960-3CEBE8187E38}" destId="{2A4E8BB1-A2AA-4F58-9D35-04FC8665804A}" srcOrd="0" destOrd="0" parTransId="{47691617-D9A6-4ECE-AA14-2C751A68FB71}" sibTransId="{C19D4FF6-C082-4EAF-87C6-338CB5985CC8}"/>
    <dgm:cxn modelId="{F85C7F81-86C2-479E-AD29-9098C53D08A5}" srcId="{2973C216-905B-4323-AB77-E6C3399A9BFB}" destId="{3510EB5A-7095-4414-BDC4-F08554E5C584}" srcOrd="1" destOrd="0" parTransId="{98748FD4-61B9-465B-A84F-82A0BB543B3B}" sibTransId="{3A7BDD51-3181-47CA-AD66-DD394DFDFDD8}"/>
    <dgm:cxn modelId="{BE7B2486-6F07-4395-A827-58C14414B04C}" type="presOf" srcId="{D77E1F7E-748D-422F-A116-526FE249E620}" destId="{6C7949A5-FDFC-4350-ADC5-DCDF942679EB}" srcOrd="0" destOrd="0" presId="urn:microsoft.com/office/officeart/2005/8/layout/process4"/>
    <dgm:cxn modelId="{0616CE9A-5ECE-4E66-B867-8411EE513CAE}" type="presOf" srcId="{2A4E8BB1-A2AA-4F58-9D35-04FC8665804A}" destId="{CC73BDD8-BBEE-44F4-B898-58DF79E0904B}" srcOrd="0" destOrd="0" presId="urn:microsoft.com/office/officeart/2005/8/layout/process4"/>
    <dgm:cxn modelId="{2D7FCBB1-1B5D-4B2E-9EAB-9752C1E0680B}" srcId="{D02BC911-CC52-44AC-B960-3CEBE8187E38}" destId="{2973C216-905B-4323-AB77-E6C3399A9BFB}" srcOrd="1" destOrd="0" parTransId="{F680DD1F-2D49-43AD-9C2C-7F2CDBEACA7A}" sibTransId="{EEA3F709-0141-46DF-AE16-DB0DCB0C2CDF}"/>
    <dgm:cxn modelId="{41EA53DB-C2EA-437E-9315-2FFDA80CBF93}" type="presOf" srcId="{5C7C0D7C-2AF4-4199-833D-6FF677667622}" destId="{5E92754C-FFDA-4EA3-9FFA-B5D49788856B}" srcOrd="0" destOrd="0" presId="urn:microsoft.com/office/officeart/2005/8/layout/process4"/>
    <dgm:cxn modelId="{218B76F1-720E-4647-A8A3-4F24F346CE15}" srcId="{2973C216-905B-4323-AB77-E6C3399A9BFB}" destId="{BA906B0F-0EE5-41F5-8514-DDE41C4A1C1E}" srcOrd="3" destOrd="0" parTransId="{A4D79984-2DF8-46C8-8B80-22FFD5747AE7}" sibTransId="{5C412A29-4B9E-4A0D-BA18-AC159C3BD519}"/>
    <dgm:cxn modelId="{3DBCADF6-54A1-48D3-98D2-8C82FEE8FD17}" srcId="{2973C216-905B-4323-AB77-E6C3399A9BFB}" destId="{EE676700-6DAE-4081-A7B6-0B223E446347}" srcOrd="2" destOrd="0" parTransId="{9DFA7035-5F9D-4DE1-8F0A-05169E9D141E}" sibTransId="{1C36CF3F-3BED-4E82-A85A-4DA68FA07FF4}"/>
    <dgm:cxn modelId="{957936FE-B9E6-49A0-9610-5E131A7F405E}" srcId="{2973C216-905B-4323-AB77-E6C3399A9BFB}" destId="{5C7C0D7C-2AF4-4199-833D-6FF677667622}" srcOrd="4" destOrd="0" parTransId="{D14C0C79-DE5D-4FC2-81CC-B85D7861791B}" sibTransId="{71D00B23-A40A-4D1A-BFDE-D2C6FB0AF171}"/>
    <dgm:cxn modelId="{41369ABA-68FC-4B32-97B6-5C98408AE066}" type="presParOf" srcId="{1BCB5BEA-8790-442F-81F8-E505154E8DC7}" destId="{3EC0369F-B69A-4DD9-A617-75D45F6C9F78}" srcOrd="0" destOrd="0" presId="urn:microsoft.com/office/officeart/2005/8/layout/process4"/>
    <dgm:cxn modelId="{4872D2A8-56C5-4D2B-BB22-01478C9E8FB7}" type="presParOf" srcId="{3EC0369F-B69A-4DD9-A617-75D45F6C9F78}" destId="{62CB67E1-3060-43F4-875D-59420851115E}" srcOrd="0" destOrd="0" presId="urn:microsoft.com/office/officeart/2005/8/layout/process4"/>
    <dgm:cxn modelId="{5E47C28F-E958-4BC2-B81C-749CFA4899C8}" type="presParOf" srcId="{3EC0369F-B69A-4DD9-A617-75D45F6C9F78}" destId="{44A732D7-647B-4DB2-91FD-125EBD65625B}" srcOrd="1" destOrd="0" presId="urn:microsoft.com/office/officeart/2005/8/layout/process4"/>
    <dgm:cxn modelId="{C9BB9DE3-8099-4ADE-A04F-B153731F9361}" type="presParOf" srcId="{3EC0369F-B69A-4DD9-A617-75D45F6C9F78}" destId="{F76BAAE0-0674-4C17-9AA2-11ABC1FE080B}" srcOrd="2" destOrd="0" presId="urn:microsoft.com/office/officeart/2005/8/layout/process4"/>
    <dgm:cxn modelId="{4428947C-168D-465C-945D-E7815E067803}" type="presParOf" srcId="{F76BAAE0-0674-4C17-9AA2-11ABC1FE080B}" destId="{6C7949A5-FDFC-4350-ADC5-DCDF942679EB}" srcOrd="0" destOrd="0" presId="urn:microsoft.com/office/officeart/2005/8/layout/process4"/>
    <dgm:cxn modelId="{83844797-23F8-4675-B1D9-F513AA8840AD}" type="presParOf" srcId="{F76BAAE0-0674-4C17-9AA2-11ABC1FE080B}" destId="{6A8D483E-824C-4625-9E72-0E4CE3C5CD05}" srcOrd="1" destOrd="0" presId="urn:microsoft.com/office/officeart/2005/8/layout/process4"/>
    <dgm:cxn modelId="{D81D1997-3603-4C02-80E1-F52A7C474A76}" type="presParOf" srcId="{F76BAAE0-0674-4C17-9AA2-11ABC1FE080B}" destId="{177F9CE9-E3D4-4223-8738-58B3DFAB29F1}" srcOrd="2" destOrd="0" presId="urn:microsoft.com/office/officeart/2005/8/layout/process4"/>
    <dgm:cxn modelId="{C55F84C6-FA70-4200-BB1F-1637153A2D1D}" type="presParOf" srcId="{F76BAAE0-0674-4C17-9AA2-11ABC1FE080B}" destId="{744AFB1C-70A8-4D24-BC05-EC0D5B90F80B}" srcOrd="3" destOrd="0" presId="urn:microsoft.com/office/officeart/2005/8/layout/process4"/>
    <dgm:cxn modelId="{41BF47E8-EC83-4442-B172-A2462FDC0559}" type="presParOf" srcId="{F76BAAE0-0674-4C17-9AA2-11ABC1FE080B}" destId="{5E92754C-FFDA-4EA3-9FFA-B5D49788856B}" srcOrd="4" destOrd="0" presId="urn:microsoft.com/office/officeart/2005/8/layout/process4"/>
    <dgm:cxn modelId="{2F1BCCFC-27A8-498E-BFFC-0E391E8BA856}" type="presParOf" srcId="{1BCB5BEA-8790-442F-81F8-E505154E8DC7}" destId="{043EFD81-5E9F-42A4-87EE-48D2B2B645C7}" srcOrd="1" destOrd="0" presId="urn:microsoft.com/office/officeart/2005/8/layout/process4"/>
    <dgm:cxn modelId="{92678A25-1BB5-451E-B793-FFDB3A09292E}" type="presParOf" srcId="{1BCB5BEA-8790-442F-81F8-E505154E8DC7}" destId="{B7767427-EAC9-46AE-B247-F84F96ABC9B3}" srcOrd="2" destOrd="0" presId="urn:microsoft.com/office/officeart/2005/8/layout/process4"/>
    <dgm:cxn modelId="{1453E421-C87C-45CC-BC79-283C79401942}" type="presParOf" srcId="{B7767427-EAC9-46AE-B247-F84F96ABC9B3}" destId="{CC73BDD8-BBEE-44F4-B898-58DF79E0904B}"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3764D7E-3FA8-47AE-B9A3-272AEC9B88AC}" type="doc">
      <dgm:prSet loTypeId="urn:microsoft.com/office/officeart/2018/2/layout/IconLabelList" loCatId="icon" qsTypeId="urn:microsoft.com/office/officeart/2005/8/quickstyle/simple1" qsCatId="simple" csTypeId="urn:microsoft.com/office/officeart/2005/8/colors/accent3_2" csCatId="accent3" phldr="1"/>
      <dgm:spPr/>
      <dgm:t>
        <a:bodyPr/>
        <a:lstStyle/>
        <a:p>
          <a:endParaRPr lang="en-US"/>
        </a:p>
      </dgm:t>
    </dgm:pt>
    <dgm:pt modelId="{0937B922-2D4F-49AD-87BC-4B707E9D1824}">
      <dgm:prSet/>
      <dgm:spPr/>
      <dgm:t>
        <a:bodyPr/>
        <a:lstStyle/>
        <a:p>
          <a:r>
            <a:rPr lang="en-US" b="1" i="1"/>
            <a:t>Who benefits from the functional module?</a:t>
          </a:r>
          <a:endParaRPr lang="en-US"/>
        </a:p>
      </dgm:t>
    </dgm:pt>
    <dgm:pt modelId="{AC79FF85-3FDB-417E-93B0-871E278441EF}" type="parTrans" cxnId="{BDECC76D-8417-40A1-94B3-8175875A292F}">
      <dgm:prSet/>
      <dgm:spPr/>
      <dgm:t>
        <a:bodyPr/>
        <a:lstStyle/>
        <a:p>
          <a:endParaRPr lang="en-US"/>
        </a:p>
      </dgm:t>
    </dgm:pt>
    <dgm:pt modelId="{6C67ED7C-FEA0-472F-8B11-D7C8E4C78DB6}" type="sibTrans" cxnId="{BDECC76D-8417-40A1-94B3-8175875A292F}">
      <dgm:prSet/>
      <dgm:spPr/>
      <dgm:t>
        <a:bodyPr/>
        <a:lstStyle/>
        <a:p>
          <a:endParaRPr lang="en-US"/>
        </a:p>
      </dgm:t>
    </dgm:pt>
    <dgm:pt modelId="{BEC7078B-5F08-4BDC-A7F7-EEB66453C9D1}">
      <dgm:prSet/>
      <dgm:spPr/>
      <dgm:t>
        <a:bodyPr/>
        <a:lstStyle/>
        <a:p>
          <a:r>
            <a:rPr lang="en-US" b="1" i="1"/>
            <a:t>How big is the benefit for each program?</a:t>
          </a:r>
          <a:endParaRPr lang="en-US"/>
        </a:p>
      </dgm:t>
    </dgm:pt>
    <dgm:pt modelId="{8A50A70D-D579-4FBD-A17A-2857AD0D3647}" type="parTrans" cxnId="{37675255-ADC2-4F4E-BB76-C3A6B4F82DBA}">
      <dgm:prSet/>
      <dgm:spPr/>
      <dgm:t>
        <a:bodyPr/>
        <a:lstStyle/>
        <a:p>
          <a:endParaRPr lang="en-US"/>
        </a:p>
      </dgm:t>
    </dgm:pt>
    <dgm:pt modelId="{DB43F6D6-79DB-4935-A362-99666F36237C}" type="sibTrans" cxnId="{37675255-ADC2-4F4E-BB76-C3A6B4F82DBA}">
      <dgm:prSet/>
      <dgm:spPr/>
      <dgm:t>
        <a:bodyPr/>
        <a:lstStyle/>
        <a:p>
          <a:endParaRPr lang="en-US"/>
        </a:p>
      </dgm:t>
    </dgm:pt>
    <dgm:pt modelId="{A36121E4-8EBD-4B64-A0D2-B9A76EB021D5}">
      <dgm:prSet/>
      <dgm:spPr/>
      <dgm:t>
        <a:bodyPr/>
        <a:lstStyle/>
        <a:p>
          <a:r>
            <a:rPr lang="en-US" b="1"/>
            <a:t>Modules that only benefit one program should be directly charged to that program.</a:t>
          </a:r>
          <a:endParaRPr lang="en-US"/>
        </a:p>
      </dgm:t>
    </dgm:pt>
    <dgm:pt modelId="{62D77890-647D-47F1-B92C-0ECAA3EB970A}" type="parTrans" cxnId="{E4D5EE1F-3237-4E1C-966A-879A7F41923A}">
      <dgm:prSet/>
      <dgm:spPr/>
      <dgm:t>
        <a:bodyPr/>
        <a:lstStyle/>
        <a:p>
          <a:endParaRPr lang="en-US"/>
        </a:p>
      </dgm:t>
    </dgm:pt>
    <dgm:pt modelId="{2A5347F2-E923-4E7F-9801-38E964957FD9}" type="sibTrans" cxnId="{E4D5EE1F-3237-4E1C-966A-879A7F41923A}">
      <dgm:prSet/>
      <dgm:spPr/>
      <dgm:t>
        <a:bodyPr/>
        <a:lstStyle/>
        <a:p>
          <a:endParaRPr lang="en-US"/>
        </a:p>
      </dgm:t>
    </dgm:pt>
    <dgm:pt modelId="{DA74371D-D2AC-44CB-8176-A3DE86A88546}" type="pres">
      <dgm:prSet presAssocID="{83764D7E-3FA8-47AE-B9A3-272AEC9B88AC}" presName="root" presStyleCnt="0">
        <dgm:presLayoutVars>
          <dgm:dir/>
          <dgm:resizeHandles val="exact"/>
        </dgm:presLayoutVars>
      </dgm:prSet>
      <dgm:spPr/>
    </dgm:pt>
    <dgm:pt modelId="{60746F96-CB20-4FE0-8F6A-084EDA529ACA}" type="pres">
      <dgm:prSet presAssocID="{0937B922-2D4F-49AD-87BC-4B707E9D1824}" presName="compNode" presStyleCnt="0"/>
      <dgm:spPr/>
    </dgm:pt>
    <dgm:pt modelId="{58076796-1653-4BCD-8E05-F3EFCC43BEE9}" type="pres">
      <dgm:prSet presAssocID="{0937B922-2D4F-49AD-87BC-4B707E9D182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eacher"/>
        </a:ext>
      </dgm:extLst>
    </dgm:pt>
    <dgm:pt modelId="{1F350B14-DDC5-4F70-8570-A5272B9B6687}" type="pres">
      <dgm:prSet presAssocID="{0937B922-2D4F-49AD-87BC-4B707E9D1824}" presName="spaceRect" presStyleCnt="0"/>
      <dgm:spPr/>
    </dgm:pt>
    <dgm:pt modelId="{9A9EF946-5E0A-4F4F-8335-74A533E1F5EC}" type="pres">
      <dgm:prSet presAssocID="{0937B922-2D4F-49AD-87BC-4B707E9D1824}" presName="textRect" presStyleLbl="revTx" presStyleIdx="0" presStyleCnt="3">
        <dgm:presLayoutVars>
          <dgm:chMax val="1"/>
          <dgm:chPref val="1"/>
        </dgm:presLayoutVars>
      </dgm:prSet>
      <dgm:spPr/>
    </dgm:pt>
    <dgm:pt modelId="{C6605113-925C-4991-B666-3275E0244349}" type="pres">
      <dgm:prSet presAssocID="{6C67ED7C-FEA0-472F-8B11-D7C8E4C78DB6}" presName="sibTrans" presStyleCnt="0"/>
      <dgm:spPr/>
    </dgm:pt>
    <dgm:pt modelId="{53C9D431-268F-417A-8E9B-0A43401879A4}" type="pres">
      <dgm:prSet presAssocID="{BEC7078B-5F08-4BDC-A7F7-EEB66453C9D1}" presName="compNode" presStyleCnt="0"/>
      <dgm:spPr/>
    </dgm:pt>
    <dgm:pt modelId="{1F078489-DC8F-45B5-8F7B-8AA21EEF9114}" type="pres">
      <dgm:prSet presAssocID="{BEC7078B-5F08-4BDC-A7F7-EEB66453C9D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ey"/>
        </a:ext>
      </dgm:extLst>
    </dgm:pt>
    <dgm:pt modelId="{4CF1E43F-BB61-4C90-BB47-78CDA6E5514A}" type="pres">
      <dgm:prSet presAssocID="{BEC7078B-5F08-4BDC-A7F7-EEB66453C9D1}" presName="spaceRect" presStyleCnt="0"/>
      <dgm:spPr/>
    </dgm:pt>
    <dgm:pt modelId="{C3FADC18-D635-4F57-B317-AEF6DF90702B}" type="pres">
      <dgm:prSet presAssocID="{BEC7078B-5F08-4BDC-A7F7-EEB66453C9D1}" presName="textRect" presStyleLbl="revTx" presStyleIdx="1" presStyleCnt="3">
        <dgm:presLayoutVars>
          <dgm:chMax val="1"/>
          <dgm:chPref val="1"/>
        </dgm:presLayoutVars>
      </dgm:prSet>
      <dgm:spPr/>
    </dgm:pt>
    <dgm:pt modelId="{D8AB3AE0-3E31-4E15-820E-C3779D44A000}" type="pres">
      <dgm:prSet presAssocID="{DB43F6D6-79DB-4935-A362-99666F36237C}" presName="sibTrans" presStyleCnt="0"/>
      <dgm:spPr/>
    </dgm:pt>
    <dgm:pt modelId="{9220D857-C093-4BC5-86C3-FFFBCA0CE49F}" type="pres">
      <dgm:prSet presAssocID="{A36121E4-8EBD-4B64-A0D2-B9A76EB021D5}" presName="compNode" presStyleCnt="0"/>
      <dgm:spPr/>
    </dgm:pt>
    <dgm:pt modelId="{EB23765D-2E42-4F17-A120-817AA2FD93DD}" type="pres">
      <dgm:prSet presAssocID="{A36121E4-8EBD-4B64-A0D2-B9A76EB021D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ser Network"/>
        </a:ext>
      </dgm:extLst>
    </dgm:pt>
    <dgm:pt modelId="{7459FFE8-43FC-4E03-8BB2-DC047272163C}" type="pres">
      <dgm:prSet presAssocID="{A36121E4-8EBD-4B64-A0D2-B9A76EB021D5}" presName="spaceRect" presStyleCnt="0"/>
      <dgm:spPr/>
    </dgm:pt>
    <dgm:pt modelId="{2BA89799-569E-4F55-A60E-FAFF90B87D62}" type="pres">
      <dgm:prSet presAssocID="{A36121E4-8EBD-4B64-A0D2-B9A76EB021D5}" presName="textRect" presStyleLbl="revTx" presStyleIdx="2" presStyleCnt="3">
        <dgm:presLayoutVars>
          <dgm:chMax val="1"/>
          <dgm:chPref val="1"/>
        </dgm:presLayoutVars>
      </dgm:prSet>
      <dgm:spPr/>
    </dgm:pt>
  </dgm:ptLst>
  <dgm:cxnLst>
    <dgm:cxn modelId="{E4D5EE1F-3237-4E1C-966A-879A7F41923A}" srcId="{83764D7E-3FA8-47AE-B9A3-272AEC9B88AC}" destId="{A36121E4-8EBD-4B64-A0D2-B9A76EB021D5}" srcOrd="2" destOrd="0" parTransId="{62D77890-647D-47F1-B92C-0ECAA3EB970A}" sibTransId="{2A5347F2-E923-4E7F-9801-38E964957FD9}"/>
    <dgm:cxn modelId="{37675255-ADC2-4F4E-BB76-C3A6B4F82DBA}" srcId="{83764D7E-3FA8-47AE-B9A3-272AEC9B88AC}" destId="{BEC7078B-5F08-4BDC-A7F7-EEB66453C9D1}" srcOrd="1" destOrd="0" parTransId="{8A50A70D-D579-4FBD-A17A-2857AD0D3647}" sibTransId="{DB43F6D6-79DB-4935-A362-99666F36237C}"/>
    <dgm:cxn modelId="{BDECC76D-8417-40A1-94B3-8175875A292F}" srcId="{83764D7E-3FA8-47AE-B9A3-272AEC9B88AC}" destId="{0937B922-2D4F-49AD-87BC-4B707E9D1824}" srcOrd="0" destOrd="0" parTransId="{AC79FF85-3FDB-417E-93B0-871E278441EF}" sibTransId="{6C67ED7C-FEA0-472F-8B11-D7C8E4C78DB6}"/>
    <dgm:cxn modelId="{719DC09A-4715-4221-B579-696CE7EEC90D}" type="presOf" srcId="{83764D7E-3FA8-47AE-B9A3-272AEC9B88AC}" destId="{DA74371D-D2AC-44CB-8176-A3DE86A88546}" srcOrd="0" destOrd="0" presId="urn:microsoft.com/office/officeart/2018/2/layout/IconLabelList"/>
    <dgm:cxn modelId="{A8F937A0-BBF7-4369-8736-3A51DA7D9810}" type="presOf" srcId="{A36121E4-8EBD-4B64-A0D2-B9A76EB021D5}" destId="{2BA89799-569E-4F55-A60E-FAFF90B87D62}" srcOrd="0" destOrd="0" presId="urn:microsoft.com/office/officeart/2018/2/layout/IconLabelList"/>
    <dgm:cxn modelId="{90BB48B9-FAC7-49B3-B5F6-2A8AC2ABEFFD}" type="presOf" srcId="{BEC7078B-5F08-4BDC-A7F7-EEB66453C9D1}" destId="{C3FADC18-D635-4F57-B317-AEF6DF90702B}" srcOrd="0" destOrd="0" presId="urn:microsoft.com/office/officeart/2018/2/layout/IconLabelList"/>
    <dgm:cxn modelId="{17E74CEE-D567-4D58-95FC-CF5E857F836B}" type="presOf" srcId="{0937B922-2D4F-49AD-87BC-4B707E9D1824}" destId="{9A9EF946-5E0A-4F4F-8335-74A533E1F5EC}" srcOrd="0" destOrd="0" presId="urn:microsoft.com/office/officeart/2018/2/layout/IconLabelList"/>
    <dgm:cxn modelId="{88E4779E-DFA8-4932-918C-C642F478D5B3}" type="presParOf" srcId="{DA74371D-D2AC-44CB-8176-A3DE86A88546}" destId="{60746F96-CB20-4FE0-8F6A-084EDA529ACA}" srcOrd="0" destOrd="0" presId="urn:microsoft.com/office/officeart/2018/2/layout/IconLabelList"/>
    <dgm:cxn modelId="{AF94F4CA-A732-4B5E-8404-B6935E1EE1CC}" type="presParOf" srcId="{60746F96-CB20-4FE0-8F6A-084EDA529ACA}" destId="{58076796-1653-4BCD-8E05-F3EFCC43BEE9}" srcOrd="0" destOrd="0" presId="urn:microsoft.com/office/officeart/2018/2/layout/IconLabelList"/>
    <dgm:cxn modelId="{C57BD3FB-DAD2-4FBB-A20F-23BB4D223788}" type="presParOf" srcId="{60746F96-CB20-4FE0-8F6A-084EDA529ACA}" destId="{1F350B14-DDC5-4F70-8570-A5272B9B6687}" srcOrd="1" destOrd="0" presId="urn:microsoft.com/office/officeart/2018/2/layout/IconLabelList"/>
    <dgm:cxn modelId="{2B19503F-CCA2-4A32-80E9-100E1D335595}" type="presParOf" srcId="{60746F96-CB20-4FE0-8F6A-084EDA529ACA}" destId="{9A9EF946-5E0A-4F4F-8335-74A533E1F5EC}" srcOrd="2" destOrd="0" presId="urn:microsoft.com/office/officeart/2018/2/layout/IconLabelList"/>
    <dgm:cxn modelId="{99128FB0-3DD3-4A3D-B118-2C4C0959AEB0}" type="presParOf" srcId="{DA74371D-D2AC-44CB-8176-A3DE86A88546}" destId="{C6605113-925C-4991-B666-3275E0244349}" srcOrd="1" destOrd="0" presId="urn:microsoft.com/office/officeart/2018/2/layout/IconLabelList"/>
    <dgm:cxn modelId="{5F0D59BE-5E82-4217-8528-23BA0E75BFDA}" type="presParOf" srcId="{DA74371D-D2AC-44CB-8176-A3DE86A88546}" destId="{53C9D431-268F-417A-8E9B-0A43401879A4}" srcOrd="2" destOrd="0" presId="urn:microsoft.com/office/officeart/2018/2/layout/IconLabelList"/>
    <dgm:cxn modelId="{3D037E7B-C45F-4843-AD60-973CF2734F4B}" type="presParOf" srcId="{53C9D431-268F-417A-8E9B-0A43401879A4}" destId="{1F078489-DC8F-45B5-8F7B-8AA21EEF9114}" srcOrd="0" destOrd="0" presId="urn:microsoft.com/office/officeart/2018/2/layout/IconLabelList"/>
    <dgm:cxn modelId="{D6C7E1A1-04F2-40C4-91C3-D26C5BB5DF86}" type="presParOf" srcId="{53C9D431-268F-417A-8E9B-0A43401879A4}" destId="{4CF1E43F-BB61-4C90-BB47-78CDA6E5514A}" srcOrd="1" destOrd="0" presId="urn:microsoft.com/office/officeart/2018/2/layout/IconLabelList"/>
    <dgm:cxn modelId="{775F3020-5FD6-420C-8B3A-5BD1D86BC181}" type="presParOf" srcId="{53C9D431-268F-417A-8E9B-0A43401879A4}" destId="{C3FADC18-D635-4F57-B317-AEF6DF90702B}" srcOrd="2" destOrd="0" presId="urn:microsoft.com/office/officeart/2018/2/layout/IconLabelList"/>
    <dgm:cxn modelId="{FB3AF433-A227-47AF-BA84-65669C46E45B}" type="presParOf" srcId="{DA74371D-D2AC-44CB-8176-A3DE86A88546}" destId="{D8AB3AE0-3E31-4E15-820E-C3779D44A000}" srcOrd="3" destOrd="0" presId="urn:microsoft.com/office/officeart/2018/2/layout/IconLabelList"/>
    <dgm:cxn modelId="{037813FE-DE39-4181-9DC8-F884271A208D}" type="presParOf" srcId="{DA74371D-D2AC-44CB-8176-A3DE86A88546}" destId="{9220D857-C093-4BC5-86C3-FFFBCA0CE49F}" srcOrd="4" destOrd="0" presId="urn:microsoft.com/office/officeart/2018/2/layout/IconLabelList"/>
    <dgm:cxn modelId="{2EF77ADF-989D-401A-A75C-953E500163EA}" type="presParOf" srcId="{9220D857-C093-4BC5-86C3-FFFBCA0CE49F}" destId="{EB23765D-2E42-4F17-A120-817AA2FD93DD}" srcOrd="0" destOrd="0" presId="urn:microsoft.com/office/officeart/2018/2/layout/IconLabelList"/>
    <dgm:cxn modelId="{3F191BA9-184A-46A0-81A3-8FF13DCCA853}" type="presParOf" srcId="{9220D857-C093-4BC5-86C3-FFFBCA0CE49F}" destId="{7459FFE8-43FC-4E03-8BB2-DC047272163C}" srcOrd="1" destOrd="0" presId="urn:microsoft.com/office/officeart/2018/2/layout/IconLabelList"/>
    <dgm:cxn modelId="{946A3786-C90E-4014-AD11-4021AB037ECE}" type="presParOf" srcId="{9220D857-C093-4BC5-86C3-FFFBCA0CE49F}" destId="{2BA89799-569E-4F55-A60E-FAFF90B87D62}"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F700ECC-AAFD-423B-AF47-C9E9D07AEA12}"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C9F19B63-75EE-4AA5-B3BE-7FADA94D8060}">
      <dgm:prSet/>
      <dgm:spPr/>
      <dgm:t>
        <a:bodyPr/>
        <a:lstStyle/>
        <a:p>
          <a:r>
            <a:rPr lang="en-US" b="1"/>
            <a:t>45 CFR Subpart F </a:t>
          </a:r>
          <a:r>
            <a:rPr lang="en-US"/>
            <a:t>Automatic Data Processing Equipment and Services – Conditions for Federal Financial Participation (FFP)  </a:t>
          </a:r>
          <a:r>
            <a:rPr lang="en-US" b="1"/>
            <a:t>§ 95.601 - 95.641</a:t>
          </a:r>
          <a:endParaRPr lang="en-US"/>
        </a:p>
      </dgm:t>
    </dgm:pt>
    <dgm:pt modelId="{1A5EF09C-45CA-4869-A504-B5B86CD9F592}" type="parTrans" cxnId="{3301EAC4-8501-407A-BCE6-DF94397E3D69}">
      <dgm:prSet/>
      <dgm:spPr/>
      <dgm:t>
        <a:bodyPr/>
        <a:lstStyle/>
        <a:p>
          <a:endParaRPr lang="en-US"/>
        </a:p>
      </dgm:t>
    </dgm:pt>
    <dgm:pt modelId="{68298483-E1DD-44BA-86F4-0229A405D869}" type="sibTrans" cxnId="{3301EAC4-8501-407A-BCE6-DF94397E3D69}">
      <dgm:prSet/>
      <dgm:spPr/>
      <dgm:t>
        <a:bodyPr/>
        <a:lstStyle/>
        <a:p>
          <a:endParaRPr lang="en-US"/>
        </a:p>
      </dgm:t>
    </dgm:pt>
    <dgm:pt modelId="{79FBB85A-0732-44E9-872F-CEF28110F1DD}">
      <dgm:prSet/>
      <dgm:spPr/>
      <dgm:t>
        <a:bodyPr/>
        <a:lstStyle/>
        <a:p>
          <a:r>
            <a:rPr lang="en-US"/>
            <a:t>General  </a:t>
          </a:r>
          <a:r>
            <a:rPr lang="en-US" b="1"/>
            <a:t>§ 95.601 – 95.605</a:t>
          </a:r>
          <a:endParaRPr lang="en-US"/>
        </a:p>
      </dgm:t>
    </dgm:pt>
    <dgm:pt modelId="{C9057003-F61C-4268-BF92-9024A17F2FFC}" type="parTrans" cxnId="{DC556D84-468D-4CD3-BDB1-64DED0A09136}">
      <dgm:prSet/>
      <dgm:spPr/>
      <dgm:t>
        <a:bodyPr/>
        <a:lstStyle/>
        <a:p>
          <a:endParaRPr lang="en-US"/>
        </a:p>
      </dgm:t>
    </dgm:pt>
    <dgm:pt modelId="{52567AB6-84F3-493A-8C6B-88C21DD159FC}" type="sibTrans" cxnId="{DC556D84-468D-4CD3-BDB1-64DED0A09136}">
      <dgm:prSet/>
      <dgm:spPr/>
      <dgm:t>
        <a:bodyPr/>
        <a:lstStyle/>
        <a:p>
          <a:endParaRPr lang="en-US"/>
        </a:p>
      </dgm:t>
    </dgm:pt>
    <dgm:pt modelId="{4F570FFF-95F7-41D6-ADA0-3457072EC6C3}">
      <dgm:prSet/>
      <dgm:spPr/>
      <dgm:t>
        <a:bodyPr/>
        <a:lstStyle/>
        <a:p>
          <a:r>
            <a:rPr lang="en-US"/>
            <a:t>Specific Conditions for FFP  </a:t>
          </a:r>
          <a:r>
            <a:rPr lang="en-US" b="1"/>
            <a:t>§ 95.610 – 95.627</a:t>
          </a:r>
          <a:endParaRPr lang="en-US"/>
        </a:p>
      </dgm:t>
    </dgm:pt>
    <dgm:pt modelId="{B650E3AE-DDB4-47BC-BB4E-0C430DD04142}" type="parTrans" cxnId="{97E5E089-B673-4AC0-A6A9-420FEF27DE02}">
      <dgm:prSet/>
      <dgm:spPr/>
      <dgm:t>
        <a:bodyPr/>
        <a:lstStyle/>
        <a:p>
          <a:endParaRPr lang="en-US"/>
        </a:p>
      </dgm:t>
    </dgm:pt>
    <dgm:pt modelId="{E8A134E9-C971-426E-A140-61F30F389BB2}" type="sibTrans" cxnId="{97E5E089-B673-4AC0-A6A9-420FEF27DE02}">
      <dgm:prSet/>
      <dgm:spPr/>
      <dgm:t>
        <a:bodyPr/>
        <a:lstStyle/>
        <a:p>
          <a:endParaRPr lang="en-US"/>
        </a:p>
      </dgm:t>
    </dgm:pt>
    <dgm:pt modelId="{F654632A-63E3-4844-8E19-128669EA8078}">
      <dgm:prSet/>
      <dgm:spPr/>
      <dgm:t>
        <a:bodyPr/>
        <a:lstStyle/>
        <a:p>
          <a:r>
            <a:rPr lang="en-US"/>
            <a:t>FFP in Costs of ADP (Automated Data Processing) Acquisitions  </a:t>
          </a:r>
          <a:r>
            <a:rPr lang="en-US" b="1"/>
            <a:t>§ 95.631 – 95.635</a:t>
          </a:r>
          <a:endParaRPr lang="en-US"/>
        </a:p>
      </dgm:t>
    </dgm:pt>
    <dgm:pt modelId="{1B46EC17-3A07-4D66-A2BB-FFD875873B5A}" type="parTrans" cxnId="{DA2B0FBD-631B-40A4-8A36-B4E0ABFC5DB0}">
      <dgm:prSet/>
      <dgm:spPr/>
      <dgm:t>
        <a:bodyPr/>
        <a:lstStyle/>
        <a:p>
          <a:endParaRPr lang="en-US"/>
        </a:p>
      </dgm:t>
    </dgm:pt>
    <dgm:pt modelId="{864B7465-B215-4C3A-B926-39D696397049}" type="sibTrans" cxnId="{DA2B0FBD-631B-40A4-8A36-B4E0ABFC5DB0}">
      <dgm:prSet/>
      <dgm:spPr/>
      <dgm:t>
        <a:bodyPr/>
        <a:lstStyle/>
        <a:p>
          <a:endParaRPr lang="en-US"/>
        </a:p>
      </dgm:t>
    </dgm:pt>
    <dgm:pt modelId="{DD776B8D-BF9A-42DB-97E7-7E76B9399E4A}">
      <dgm:prSet/>
      <dgm:spPr/>
      <dgm:t>
        <a:bodyPr/>
        <a:lstStyle/>
        <a:p>
          <a:r>
            <a:rPr lang="en-US" b="1"/>
            <a:t>SMDL 16-004 – </a:t>
          </a:r>
          <a:r>
            <a:rPr lang="en-US"/>
            <a:t>Outlines FFP Match rates for various activities</a:t>
          </a:r>
        </a:p>
      </dgm:t>
    </dgm:pt>
    <dgm:pt modelId="{0EB0AEFB-55A0-4753-B80C-C367F2EE8BB7}" type="parTrans" cxnId="{5D64D637-3F36-43EB-9175-2B2940B06070}">
      <dgm:prSet/>
      <dgm:spPr/>
      <dgm:t>
        <a:bodyPr/>
        <a:lstStyle/>
        <a:p>
          <a:endParaRPr lang="en-US"/>
        </a:p>
      </dgm:t>
    </dgm:pt>
    <dgm:pt modelId="{8A7D6AA4-E6E0-4106-92E6-290FFF27419E}" type="sibTrans" cxnId="{5D64D637-3F36-43EB-9175-2B2940B06070}">
      <dgm:prSet/>
      <dgm:spPr/>
      <dgm:t>
        <a:bodyPr/>
        <a:lstStyle/>
        <a:p>
          <a:endParaRPr lang="en-US"/>
        </a:p>
      </dgm:t>
    </dgm:pt>
    <dgm:pt modelId="{7BB61974-89FA-403A-ACEF-FBD89EEAA874}">
      <dgm:prSet/>
      <dgm:spPr/>
      <dgm:t>
        <a:bodyPr/>
        <a:lstStyle/>
        <a:p>
          <a:r>
            <a:rPr lang="en-US" b="1"/>
            <a:t>SMDL 16-009 – </a:t>
          </a:r>
          <a:r>
            <a:rPr lang="en-US"/>
            <a:t>Advanced Planning Document (APD) Requirements</a:t>
          </a:r>
        </a:p>
      </dgm:t>
    </dgm:pt>
    <dgm:pt modelId="{C027F219-4B0F-4DA8-ADB6-97A8BE0DD19B}" type="parTrans" cxnId="{73DE7F15-DE40-436C-AA97-9F7EC61EF167}">
      <dgm:prSet/>
      <dgm:spPr/>
      <dgm:t>
        <a:bodyPr/>
        <a:lstStyle/>
        <a:p>
          <a:endParaRPr lang="en-US"/>
        </a:p>
      </dgm:t>
    </dgm:pt>
    <dgm:pt modelId="{E57BBCDF-474A-4F21-A2CD-6F86B40B4246}" type="sibTrans" cxnId="{73DE7F15-DE40-436C-AA97-9F7EC61EF167}">
      <dgm:prSet/>
      <dgm:spPr/>
      <dgm:t>
        <a:bodyPr/>
        <a:lstStyle/>
        <a:p>
          <a:endParaRPr lang="en-US"/>
        </a:p>
      </dgm:t>
    </dgm:pt>
    <dgm:pt modelId="{5882D72B-658A-4985-9688-AF6F1CBCA375}" type="pres">
      <dgm:prSet presAssocID="{5F700ECC-AAFD-423B-AF47-C9E9D07AEA12}" presName="root" presStyleCnt="0">
        <dgm:presLayoutVars>
          <dgm:dir/>
          <dgm:resizeHandles val="exact"/>
        </dgm:presLayoutVars>
      </dgm:prSet>
      <dgm:spPr/>
    </dgm:pt>
    <dgm:pt modelId="{F371DA93-C990-452D-B857-143085D0B082}" type="pres">
      <dgm:prSet presAssocID="{C9F19B63-75EE-4AA5-B3BE-7FADA94D8060}" presName="compNode" presStyleCnt="0"/>
      <dgm:spPr/>
    </dgm:pt>
    <dgm:pt modelId="{9247EB94-F18D-433E-835F-48E6C192236F}" type="pres">
      <dgm:prSet presAssocID="{C9F19B63-75EE-4AA5-B3BE-7FADA94D8060}" presName="bgRect" presStyleLbl="bgShp" presStyleIdx="0" presStyleCnt="3"/>
      <dgm:spPr/>
    </dgm:pt>
    <dgm:pt modelId="{073F1F33-3154-4126-8575-DB143AAD8C6B}" type="pres">
      <dgm:prSet presAssocID="{C9F19B63-75EE-4AA5-B3BE-7FADA94D8060}" presName="iconRect" presStyleLbl="node1" presStyleIdx="0" presStyleCnt="3"/>
      <dgm:spPr>
        <a:blipFill>
          <a:blip xmlns:r="http://schemas.openxmlformats.org/officeDocument/2006/relationships" r:embed="rId1"/>
          <a:srcRect/>
          <a:stretch>
            <a:fillRect l="-25000" r="-25000"/>
          </a:stretch>
        </a:blipFill>
        <a:ln>
          <a:noFill/>
        </a:ln>
      </dgm:spPr>
      <dgm:extLst>
        <a:ext uri="{E40237B7-FDA0-4F09-8148-C483321AD2D9}">
          <dgm14:cNvPr xmlns:dgm14="http://schemas.microsoft.com/office/drawing/2010/diagram" id="0" name="" descr="Law books section in library"/>
        </a:ext>
      </dgm:extLst>
    </dgm:pt>
    <dgm:pt modelId="{F0885520-33D7-420D-9501-3304185E03FD}" type="pres">
      <dgm:prSet presAssocID="{C9F19B63-75EE-4AA5-B3BE-7FADA94D8060}" presName="spaceRect" presStyleCnt="0"/>
      <dgm:spPr/>
    </dgm:pt>
    <dgm:pt modelId="{BB9264AC-8DDF-4EE3-A92E-6FA861DAB844}" type="pres">
      <dgm:prSet presAssocID="{C9F19B63-75EE-4AA5-B3BE-7FADA94D8060}" presName="parTx" presStyleLbl="revTx" presStyleIdx="0" presStyleCnt="4">
        <dgm:presLayoutVars>
          <dgm:chMax val="0"/>
          <dgm:chPref val="0"/>
        </dgm:presLayoutVars>
      </dgm:prSet>
      <dgm:spPr/>
    </dgm:pt>
    <dgm:pt modelId="{CF12176C-7143-4978-B5E1-107B38F96D73}" type="pres">
      <dgm:prSet presAssocID="{C9F19B63-75EE-4AA5-B3BE-7FADA94D8060}" presName="desTx" presStyleLbl="revTx" presStyleIdx="1" presStyleCnt="4">
        <dgm:presLayoutVars/>
      </dgm:prSet>
      <dgm:spPr/>
    </dgm:pt>
    <dgm:pt modelId="{A476599F-5FAD-48C6-98A1-DFAC6123A07D}" type="pres">
      <dgm:prSet presAssocID="{68298483-E1DD-44BA-86F4-0229A405D869}" presName="sibTrans" presStyleCnt="0"/>
      <dgm:spPr/>
    </dgm:pt>
    <dgm:pt modelId="{FEF7D86C-45CF-4A8E-8A72-5245CCD5C1BF}" type="pres">
      <dgm:prSet presAssocID="{DD776B8D-BF9A-42DB-97E7-7E76B9399E4A}" presName="compNode" presStyleCnt="0"/>
      <dgm:spPr/>
    </dgm:pt>
    <dgm:pt modelId="{B3B481C4-C333-4525-861B-91E76229DFFC}" type="pres">
      <dgm:prSet presAssocID="{DD776B8D-BF9A-42DB-97E7-7E76B9399E4A}" presName="bgRect" presStyleLbl="bgShp" presStyleIdx="1" presStyleCnt="3"/>
      <dgm:spPr/>
    </dgm:pt>
    <dgm:pt modelId="{2731C2B2-09BF-4F30-A8BE-11AEB1EF1BC0}" type="pres">
      <dgm:prSet presAssocID="{DD776B8D-BF9A-42DB-97E7-7E76B9399E4A}" presName="iconRect"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a:noFill/>
        </a:ln>
      </dgm:spPr>
      <dgm:extLst>
        <a:ext uri="{E40237B7-FDA0-4F09-8148-C483321AD2D9}">
          <dgm14:cNvPr xmlns:dgm14="http://schemas.microsoft.com/office/drawing/2010/diagram" id="0" name="" descr="Closeup of hand pointing to line in book"/>
        </a:ext>
      </dgm:extLst>
    </dgm:pt>
    <dgm:pt modelId="{BFA561C8-A8A3-4A83-AD5B-24A299B40210}" type="pres">
      <dgm:prSet presAssocID="{DD776B8D-BF9A-42DB-97E7-7E76B9399E4A}" presName="spaceRect" presStyleCnt="0"/>
      <dgm:spPr/>
    </dgm:pt>
    <dgm:pt modelId="{B4595362-3B5C-4AB8-999A-50BF946ABE7B}" type="pres">
      <dgm:prSet presAssocID="{DD776B8D-BF9A-42DB-97E7-7E76B9399E4A}" presName="parTx" presStyleLbl="revTx" presStyleIdx="2" presStyleCnt="4">
        <dgm:presLayoutVars>
          <dgm:chMax val="0"/>
          <dgm:chPref val="0"/>
        </dgm:presLayoutVars>
      </dgm:prSet>
      <dgm:spPr/>
    </dgm:pt>
    <dgm:pt modelId="{5E7FC716-44C7-4BD7-9B68-9B7553C3B62D}" type="pres">
      <dgm:prSet presAssocID="{8A7D6AA4-E6E0-4106-92E6-290FFF27419E}" presName="sibTrans" presStyleCnt="0"/>
      <dgm:spPr/>
    </dgm:pt>
    <dgm:pt modelId="{2D2AE1EB-EEB3-4999-98EB-7D65E1FB912C}" type="pres">
      <dgm:prSet presAssocID="{7BB61974-89FA-403A-ACEF-FBD89EEAA874}" presName="compNode" presStyleCnt="0"/>
      <dgm:spPr/>
    </dgm:pt>
    <dgm:pt modelId="{71F11964-7928-47F0-8229-F87BBA584062}" type="pres">
      <dgm:prSet presAssocID="{7BB61974-89FA-403A-ACEF-FBD89EEAA874}" presName="bgRect" presStyleLbl="bgShp" presStyleIdx="2" presStyleCnt="3"/>
      <dgm:spPr/>
    </dgm:pt>
    <dgm:pt modelId="{4B157145-E2BA-4AE4-9440-0934BD949A27}" type="pres">
      <dgm:prSet presAssocID="{7BB61974-89FA-403A-ACEF-FBD89EEAA874}" presName="iconRect"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a:noFill/>
        </a:ln>
      </dgm:spPr>
      <dgm:extLst>
        <a:ext uri="{E40237B7-FDA0-4F09-8148-C483321AD2D9}">
          <dgm14:cNvPr xmlns:dgm14="http://schemas.microsoft.com/office/drawing/2010/diagram" id="0" name="" descr="Pen placed on top of a signature line"/>
        </a:ext>
      </dgm:extLst>
    </dgm:pt>
    <dgm:pt modelId="{5CCE2242-0B5E-44E7-B65A-1C9E910EA216}" type="pres">
      <dgm:prSet presAssocID="{7BB61974-89FA-403A-ACEF-FBD89EEAA874}" presName="spaceRect" presStyleCnt="0"/>
      <dgm:spPr/>
    </dgm:pt>
    <dgm:pt modelId="{870FD75B-5F42-4850-A787-21D17507E7C7}" type="pres">
      <dgm:prSet presAssocID="{7BB61974-89FA-403A-ACEF-FBD89EEAA874}" presName="parTx" presStyleLbl="revTx" presStyleIdx="3" presStyleCnt="4">
        <dgm:presLayoutVars>
          <dgm:chMax val="0"/>
          <dgm:chPref val="0"/>
        </dgm:presLayoutVars>
      </dgm:prSet>
      <dgm:spPr/>
    </dgm:pt>
  </dgm:ptLst>
  <dgm:cxnLst>
    <dgm:cxn modelId="{D717380E-C47B-4D4D-89FB-17E05E062476}" type="presOf" srcId="{4F570FFF-95F7-41D6-ADA0-3457072EC6C3}" destId="{CF12176C-7143-4978-B5E1-107B38F96D73}" srcOrd="0" destOrd="1" presId="urn:microsoft.com/office/officeart/2018/2/layout/IconVerticalSolidList"/>
    <dgm:cxn modelId="{73DE7F15-DE40-436C-AA97-9F7EC61EF167}" srcId="{5F700ECC-AAFD-423B-AF47-C9E9D07AEA12}" destId="{7BB61974-89FA-403A-ACEF-FBD89EEAA874}" srcOrd="2" destOrd="0" parTransId="{C027F219-4B0F-4DA8-ADB6-97A8BE0DD19B}" sibTransId="{E57BBCDF-474A-4F21-A2CD-6F86B40B4246}"/>
    <dgm:cxn modelId="{5D64D637-3F36-43EB-9175-2B2940B06070}" srcId="{5F700ECC-AAFD-423B-AF47-C9E9D07AEA12}" destId="{DD776B8D-BF9A-42DB-97E7-7E76B9399E4A}" srcOrd="1" destOrd="0" parTransId="{0EB0AEFB-55A0-4753-B80C-C367F2EE8BB7}" sibTransId="{8A7D6AA4-E6E0-4106-92E6-290FFF27419E}"/>
    <dgm:cxn modelId="{81089C39-F9F2-4CCE-A4E5-D73BE2857A29}" type="presOf" srcId="{7BB61974-89FA-403A-ACEF-FBD89EEAA874}" destId="{870FD75B-5F42-4850-A787-21D17507E7C7}" srcOrd="0" destOrd="0" presId="urn:microsoft.com/office/officeart/2018/2/layout/IconVerticalSolidList"/>
    <dgm:cxn modelId="{343C7758-39EB-4275-9A8C-5D875EE312D5}" type="presOf" srcId="{C9F19B63-75EE-4AA5-B3BE-7FADA94D8060}" destId="{BB9264AC-8DDF-4EE3-A92E-6FA861DAB844}" srcOrd="0" destOrd="0" presId="urn:microsoft.com/office/officeart/2018/2/layout/IconVerticalSolidList"/>
    <dgm:cxn modelId="{0C9C5375-75BF-40C7-81E9-C16EBD6C6629}" type="presOf" srcId="{DD776B8D-BF9A-42DB-97E7-7E76B9399E4A}" destId="{B4595362-3B5C-4AB8-999A-50BF946ABE7B}" srcOrd="0" destOrd="0" presId="urn:microsoft.com/office/officeart/2018/2/layout/IconVerticalSolidList"/>
    <dgm:cxn modelId="{DC556D84-468D-4CD3-BDB1-64DED0A09136}" srcId="{C9F19B63-75EE-4AA5-B3BE-7FADA94D8060}" destId="{79FBB85A-0732-44E9-872F-CEF28110F1DD}" srcOrd="0" destOrd="0" parTransId="{C9057003-F61C-4268-BF92-9024A17F2FFC}" sibTransId="{52567AB6-84F3-493A-8C6B-88C21DD159FC}"/>
    <dgm:cxn modelId="{97E5E089-B673-4AC0-A6A9-420FEF27DE02}" srcId="{C9F19B63-75EE-4AA5-B3BE-7FADA94D8060}" destId="{4F570FFF-95F7-41D6-ADA0-3457072EC6C3}" srcOrd="1" destOrd="0" parTransId="{B650E3AE-DDB4-47BC-BB4E-0C430DD04142}" sibTransId="{E8A134E9-C971-426E-A140-61F30F389BB2}"/>
    <dgm:cxn modelId="{E93879A4-0C7E-46FB-AB52-B62B3A3F52F9}" type="presOf" srcId="{F654632A-63E3-4844-8E19-128669EA8078}" destId="{CF12176C-7143-4978-B5E1-107B38F96D73}" srcOrd="0" destOrd="2" presId="urn:microsoft.com/office/officeart/2018/2/layout/IconVerticalSolidList"/>
    <dgm:cxn modelId="{4919CEB2-423D-4B88-8294-877128A632B9}" type="presOf" srcId="{5F700ECC-AAFD-423B-AF47-C9E9D07AEA12}" destId="{5882D72B-658A-4985-9688-AF6F1CBCA375}" srcOrd="0" destOrd="0" presId="urn:microsoft.com/office/officeart/2018/2/layout/IconVerticalSolidList"/>
    <dgm:cxn modelId="{DA2B0FBD-631B-40A4-8A36-B4E0ABFC5DB0}" srcId="{C9F19B63-75EE-4AA5-B3BE-7FADA94D8060}" destId="{F654632A-63E3-4844-8E19-128669EA8078}" srcOrd="2" destOrd="0" parTransId="{1B46EC17-3A07-4D66-A2BB-FFD875873B5A}" sibTransId="{864B7465-B215-4C3A-B926-39D696397049}"/>
    <dgm:cxn modelId="{3301EAC4-8501-407A-BCE6-DF94397E3D69}" srcId="{5F700ECC-AAFD-423B-AF47-C9E9D07AEA12}" destId="{C9F19B63-75EE-4AA5-B3BE-7FADA94D8060}" srcOrd="0" destOrd="0" parTransId="{1A5EF09C-45CA-4869-A504-B5B86CD9F592}" sibTransId="{68298483-E1DD-44BA-86F4-0229A405D869}"/>
    <dgm:cxn modelId="{2B3DE8E5-BF24-4949-AE40-C329773940CC}" type="presOf" srcId="{79FBB85A-0732-44E9-872F-CEF28110F1DD}" destId="{CF12176C-7143-4978-B5E1-107B38F96D73}" srcOrd="0" destOrd="0" presId="urn:microsoft.com/office/officeart/2018/2/layout/IconVerticalSolidList"/>
    <dgm:cxn modelId="{60523FD4-46FC-4A5D-B238-735A85AAE3B3}" type="presParOf" srcId="{5882D72B-658A-4985-9688-AF6F1CBCA375}" destId="{F371DA93-C990-452D-B857-143085D0B082}" srcOrd="0" destOrd="0" presId="urn:microsoft.com/office/officeart/2018/2/layout/IconVerticalSolidList"/>
    <dgm:cxn modelId="{E94B9749-4436-4ADF-987B-1DB38B6802BE}" type="presParOf" srcId="{F371DA93-C990-452D-B857-143085D0B082}" destId="{9247EB94-F18D-433E-835F-48E6C192236F}" srcOrd="0" destOrd="0" presId="urn:microsoft.com/office/officeart/2018/2/layout/IconVerticalSolidList"/>
    <dgm:cxn modelId="{F498C0A6-759C-4E30-B898-9AA84B4D7F98}" type="presParOf" srcId="{F371DA93-C990-452D-B857-143085D0B082}" destId="{073F1F33-3154-4126-8575-DB143AAD8C6B}" srcOrd="1" destOrd="0" presId="urn:microsoft.com/office/officeart/2018/2/layout/IconVerticalSolidList"/>
    <dgm:cxn modelId="{FE5AEBFA-D8DE-4669-9D7F-4C29A7A5FAEE}" type="presParOf" srcId="{F371DA93-C990-452D-B857-143085D0B082}" destId="{F0885520-33D7-420D-9501-3304185E03FD}" srcOrd="2" destOrd="0" presId="urn:microsoft.com/office/officeart/2018/2/layout/IconVerticalSolidList"/>
    <dgm:cxn modelId="{D4FFB1FD-8019-4912-9E9B-2EBB24CDC7F1}" type="presParOf" srcId="{F371DA93-C990-452D-B857-143085D0B082}" destId="{BB9264AC-8DDF-4EE3-A92E-6FA861DAB844}" srcOrd="3" destOrd="0" presId="urn:microsoft.com/office/officeart/2018/2/layout/IconVerticalSolidList"/>
    <dgm:cxn modelId="{9F272E4A-6263-4BB2-8323-C04C1BEB98DA}" type="presParOf" srcId="{F371DA93-C990-452D-B857-143085D0B082}" destId="{CF12176C-7143-4978-B5E1-107B38F96D73}" srcOrd="4" destOrd="0" presId="urn:microsoft.com/office/officeart/2018/2/layout/IconVerticalSolidList"/>
    <dgm:cxn modelId="{3669809D-FB25-4CEB-A3BB-5A1792A8285B}" type="presParOf" srcId="{5882D72B-658A-4985-9688-AF6F1CBCA375}" destId="{A476599F-5FAD-48C6-98A1-DFAC6123A07D}" srcOrd="1" destOrd="0" presId="urn:microsoft.com/office/officeart/2018/2/layout/IconVerticalSolidList"/>
    <dgm:cxn modelId="{52A845E2-43AE-4A37-B235-904E82F9B9D4}" type="presParOf" srcId="{5882D72B-658A-4985-9688-AF6F1CBCA375}" destId="{FEF7D86C-45CF-4A8E-8A72-5245CCD5C1BF}" srcOrd="2" destOrd="0" presId="urn:microsoft.com/office/officeart/2018/2/layout/IconVerticalSolidList"/>
    <dgm:cxn modelId="{2C9FB4D2-4784-40C4-AD26-54292599045D}" type="presParOf" srcId="{FEF7D86C-45CF-4A8E-8A72-5245CCD5C1BF}" destId="{B3B481C4-C333-4525-861B-91E76229DFFC}" srcOrd="0" destOrd="0" presId="urn:microsoft.com/office/officeart/2018/2/layout/IconVerticalSolidList"/>
    <dgm:cxn modelId="{375748CB-AAEF-4641-A7EA-4580E621504A}" type="presParOf" srcId="{FEF7D86C-45CF-4A8E-8A72-5245CCD5C1BF}" destId="{2731C2B2-09BF-4F30-A8BE-11AEB1EF1BC0}" srcOrd="1" destOrd="0" presId="urn:microsoft.com/office/officeart/2018/2/layout/IconVerticalSolidList"/>
    <dgm:cxn modelId="{BC1ED741-FF43-430E-AADC-FB1B76E3F788}" type="presParOf" srcId="{FEF7D86C-45CF-4A8E-8A72-5245CCD5C1BF}" destId="{BFA561C8-A8A3-4A83-AD5B-24A299B40210}" srcOrd="2" destOrd="0" presId="urn:microsoft.com/office/officeart/2018/2/layout/IconVerticalSolidList"/>
    <dgm:cxn modelId="{9062AC3E-F4C0-47C0-91DF-62B1FC565621}" type="presParOf" srcId="{FEF7D86C-45CF-4A8E-8A72-5245CCD5C1BF}" destId="{B4595362-3B5C-4AB8-999A-50BF946ABE7B}" srcOrd="3" destOrd="0" presId="urn:microsoft.com/office/officeart/2018/2/layout/IconVerticalSolidList"/>
    <dgm:cxn modelId="{C68B2258-C7F9-4CE6-B905-E4190CC5518B}" type="presParOf" srcId="{5882D72B-658A-4985-9688-AF6F1CBCA375}" destId="{5E7FC716-44C7-4BD7-9B68-9B7553C3B62D}" srcOrd="3" destOrd="0" presId="urn:microsoft.com/office/officeart/2018/2/layout/IconVerticalSolidList"/>
    <dgm:cxn modelId="{B320CA9E-0315-4DFA-B282-1020893D04FF}" type="presParOf" srcId="{5882D72B-658A-4985-9688-AF6F1CBCA375}" destId="{2D2AE1EB-EEB3-4999-98EB-7D65E1FB912C}" srcOrd="4" destOrd="0" presId="urn:microsoft.com/office/officeart/2018/2/layout/IconVerticalSolidList"/>
    <dgm:cxn modelId="{EDDD2FDE-CD74-4DFD-A377-D76B2997F252}" type="presParOf" srcId="{2D2AE1EB-EEB3-4999-98EB-7D65E1FB912C}" destId="{71F11964-7928-47F0-8229-F87BBA584062}" srcOrd="0" destOrd="0" presId="urn:microsoft.com/office/officeart/2018/2/layout/IconVerticalSolidList"/>
    <dgm:cxn modelId="{F962110B-00E0-42E1-8183-CD6D2F819F7D}" type="presParOf" srcId="{2D2AE1EB-EEB3-4999-98EB-7D65E1FB912C}" destId="{4B157145-E2BA-4AE4-9440-0934BD949A27}" srcOrd="1" destOrd="0" presId="urn:microsoft.com/office/officeart/2018/2/layout/IconVerticalSolidList"/>
    <dgm:cxn modelId="{F4D80DAB-05B3-41E4-97F8-4D9CA417ACC7}" type="presParOf" srcId="{2D2AE1EB-EEB3-4999-98EB-7D65E1FB912C}" destId="{5CCE2242-0B5E-44E7-B65A-1C9E910EA216}" srcOrd="2" destOrd="0" presId="urn:microsoft.com/office/officeart/2018/2/layout/IconVerticalSolidList"/>
    <dgm:cxn modelId="{79AEF2F1-29B7-41EE-9A3B-975A66E9B998}" type="presParOf" srcId="{2D2AE1EB-EEB3-4999-98EB-7D65E1FB912C}" destId="{870FD75B-5F42-4850-A787-21D17507E7C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0B5FF3-4A77-436A-8455-7503D824AEE5}">
      <dsp:nvSpPr>
        <dsp:cNvPr id="0" name=""/>
        <dsp:cNvSpPr/>
      </dsp:nvSpPr>
      <dsp:spPr>
        <a:xfrm>
          <a:off x="0" y="2244"/>
          <a:ext cx="10633075"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72DD0758-BAFC-45A4-82D0-78B94C70170B}">
      <dsp:nvSpPr>
        <dsp:cNvPr id="0" name=""/>
        <dsp:cNvSpPr/>
      </dsp:nvSpPr>
      <dsp:spPr>
        <a:xfrm>
          <a:off x="0" y="2244"/>
          <a:ext cx="2126615" cy="765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Provide</a:t>
          </a:r>
        </a:p>
      </dsp:txBody>
      <dsp:txXfrm>
        <a:off x="0" y="2244"/>
        <a:ext cx="2126615" cy="765220"/>
      </dsp:txXfrm>
    </dsp:sp>
    <dsp:sp modelId="{1966DF30-ECE8-4FFE-9201-5711D1987EBF}">
      <dsp:nvSpPr>
        <dsp:cNvPr id="0" name=""/>
        <dsp:cNvSpPr/>
      </dsp:nvSpPr>
      <dsp:spPr>
        <a:xfrm>
          <a:off x="2286111" y="36992"/>
          <a:ext cx="8346963" cy="6949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Provide an overview of the MES Team’s body of work</a:t>
          </a:r>
        </a:p>
      </dsp:txBody>
      <dsp:txXfrm>
        <a:off x="2286111" y="36992"/>
        <a:ext cx="8346963" cy="694975"/>
      </dsp:txXfrm>
    </dsp:sp>
    <dsp:sp modelId="{9716FD05-8340-4816-9CEF-90DD77DAA771}">
      <dsp:nvSpPr>
        <dsp:cNvPr id="0" name=""/>
        <dsp:cNvSpPr/>
      </dsp:nvSpPr>
      <dsp:spPr>
        <a:xfrm>
          <a:off x="2126615" y="731968"/>
          <a:ext cx="8506460" cy="0"/>
        </a:xfrm>
        <a:prstGeom prst="line">
          <a:avLst/>
        </a:prstGeom>
        <a:solidFill>
          <a:schemeClr val="accent3">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0575CA08-D140-4280-BF2B-75D24E764FB5}">
      <dsp:nvSpPr>
        <dsp:cNvPr id="0" name=""/>
        <dsp:cNvSpPr/>
      </dsp:nvSpPr>
      <dsp:spPr>
        <a:xfrm>
          <a:off x="0" y="767464"/>
          <a:ext cx="10633075"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9C9CEF47-AE9A-4990-B5E9-5A78A8D4D1AD}">
      <dsp:nvSpPr>
        <dsp:cNvPr id="0" name=""/>
        <dsp:cNvSpPr/>
      </dsp:nvSpPr>
      <dsp:spPr>
        <a:xfrm>
          <a:off x="0" y="767464"/>
          <a:ext cx="2126615" cy="765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Explain</a:t>
          </a:r>
        </a:p>
      </dsp:txBody>
      <dsp:txXfrm>
        <a:off x="0" y="767464"/>
        <a:ext cx="2126615" cy="765220"/>
      </dsp:txXfrm>
    </dsp:sp>
    <dsp:sp modelId="{462B9DC2-C26D-478A-BD77-F00C80BBBF88}">
      <dsp:nvSpPr>
        <dsp:cNvPr id="0" name=""/>
        <dsp:cNvSpPr/>
      </dsp:nvSpPr>
      <dsp:spPr>
        <a:xfrm>
          <a:off x="2286111" y="802213"/>
          <a:ext cx="8346963" cy="6949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Explain the purpose of the </a:t>
          </a:r>
          <a:r>
            <a:rPr lang="en-US" sz="2000" b="1" i="1" kern="1200" dirty="0"/>
            <a:t>Advanced Planning Document (APD), </a:t>
          </a:r>
          <a:r>
            <a:rPr lang="en-US" sz="2000" kern="1200" dirty="0"/>
            <a:t>types of APDs, and when an APD is needed.</a:t>
          </a:r>
        </a:p>
      </dsp:txBody>
      <dsp:txXfrm>
        <a:off x="2286111" y="802213"/>
        <a:ext cx="8346963" cy="694975"/>
      </dsp:txXfrm>
    </dsp:sp>
    <dsp:sp modelId="{3DD846D8-BEF6-408C-ABAB-7F510387210A}">
      <dsp:nvSpPr>
        <dsp:cNvPr id="0" name=""/>
        <dsp:cNvSpPr/>
      </dsp:nvSpPr>
      <dsp:spPr>
        <a:xfrm>
          <a:off x="2126615" y="1497189"/>
          <a:ext cx="8506460" cy="0"/>
        </a:xfrm>
        <a:prstGeom prst="line">
          <a:avLst/>
        </a:prstGeom>
        <a:solidFill>
          <a:schemeClr val="accent3">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818AD533-DAFA-4175-960E-939D6DF7F235}">
      <dsp:nvSpPr>
        <dsp:cNvPr id="0" name=""/>
        <dsp:cNvSpPr/>
      </dsp:nvSpPr>
      <dsp:spPr>
        <a:xfrm>
          <a:off x="0" y="1532685"/>
          <a:ext cx="10633075"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3F1B3694-7851-46F8-8CEB-94AB17E5E3D4}">
      <dsp:nvSpPr>
        <dsp:cNvPr id="0" name=""/>
        <dsp:cNvSpPr/>
      </dsp:nvSpPr>
      <dsp:spPr>
        <a:xfrm>
          <a:off x="0" y="1532685"/>
          <a:ext cx="2126615" cy="765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Describe</a:t>
          </a:r>
        </a:p>
      </dsp:txBody>
      <dsp:txXfrm>
        <a:off x="0" y="1532685"/>
        <a:ext cx="2126615" cy="765220"/>
      </dsp:txXfrm>
    </dsp:sp>
    <dsp:sp modelId="{1A16E2C7-0A8A-47B9-9844-9766D6B5E900}">
      <dsp:nvSpPr>
        <dsp:cNvPr id="0" name=""/>
        <dsp:cNvSpPr/>
      </dsp:nvSpPr>
      <dsp:spPr>
        <a:xfrm>
          <a:off x="2286111" y="1567434"/>
          <a:ext cx="8346963" cy="6949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Describe what should be included in an APD</a:t>
          </a:r>
        </a:p>
      </dsp:txBody>
      <dsp:txXfrm>
        <a:off x="2286111" y="1567434"/>
        <a:ext cx="8346963" cy="694975"/>
      </dsp:txXfrm>
    </dsp:sp>
    <dsp:sp modelId="{4DFB30FC-CFE3-49CB-8F2D-481C233F3139}">
      <dsp:nvSpPr>
        <dsp:cNvPr id="0" name=""/>
        <dsp:cNvSpPr/>
      </dsp:nvSpPr>
      <dsp:spPr>
        <a:xfrm>
          <a:off x="2126615" y="2262410"/>
          <a:ext cx="8506460" cy="0"/>
        </a:xfrm>
        <a:prstGeom prst="line">
          <a:avLst/>
        </a:prstGeom>
        <a:solidFill>
          <a:schemeClr val="accent3">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A66D9A20-94A7-408B-8E37-F92453F04CB5}">
      <dsp:nvSpPr>
        <dsp:cNvPr id="0" name=""/>
        <dsp:cNvSpPr/>
      </dsp:nvSpPr>
      <dsp:spPr>
        <a:xfrm>
          <a:off x="0" y="2297906"/>
          <a:ext cx="10633075"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F56F0CCA-43EB-431F-A4BF-6BCE801D8745}">
      <dsp:nvSpPr>
        <dsp:cNvPr id="0" name=""/>
        <dsp:cNvSpPr/>
      </dsp:nvSpPr>
      <dsp:spPr>
        <a:xfrm>
          <a:off x="0" y="2297906"/>
          <a:ext cx="2126615" cy="765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Review</a:t>
          </a:r>
        </a:p>
      </dsp:txBody>
      <dsp:txXfrm>
        <a:off x="0" y="2297906"/>
        <a:ext cx="2126615" cy="765220"/>
      </dsp:txXfrm>
    </dsp:sp>
    <dsp:sp modelId="{9129D449-4105-489F-98E0-6A7339AD8AC1}">
      <dsp:nvSpPr>
        <dsp:cNvPr id="0" name=""/>
        <dsp:cNvSpPr/>
      </dsp:nvSpPr>
      <dsp:spPr>
        <a:xfrm>
          <a:off x="2286111" y="2332655"/>
          <a:ext cx="8346963" cy="6949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Review allowable activities and expenditures for planning, development, and operations.</a:t>
          </a:r>
        </a:p>
      </dsp:txBody>
      <dsp:txXfrm>
        <a:off x="2286111" y="2332655"/>
        <a:ext cx="8346963" cy="694975"/>
      </dsp:txXfrm>
    </dsp:sp>
    <dsp:sp modelId="{3B13182D-5AC0-49A4-A864-293F45872BEC}">
      <dsp:nvSpPr>
        <dsp:cNvPr id="0" name=""/>
        <dsp:cNvSpPr/>
      </dsp:nvSpPr>
      <dsp:spPr>
        <a:xfrm>
          <a:off x="2126615" y="3027631"/>
          <a:ext cx="8506460" cy="0"/>
        </a:xfrm>
        <a:prstGeom prst="line">
          <a:avLst/>
        </a:prstGeom>
        <a:solidFill>
          <a:schemeClr val="accent3">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3F3B8F75-4282-4FCE-A0C3-A72E241E3BEC}">
      <dsp:nvSpPr>
        <dsp:cNvPr id="0" name=""/>
        <dsp:cNvSpPr/>
      </dsp:nvSpPr>
      <dsp:spPr>
        <a:xfrm>
          <a:off x="0" y="3063127"/>
          <a:ext cx="10633075"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A943BE8D-F62A-4714-AA12-02C31DD57933}">
      <dsp:nvSpPr>
        <dsp:cNvPr id="0" name=""/>
        <dsp:cNvSpPr/>
      </dsp:nvSpPr>
      <dsp:spPr>
        <a:xfrm>
          <a:off x="0" y="3063127"/>
          <a:ext cx="2126615" cy="765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Emphasize</a:t>
          </a:r>
        </a:p>
      </dsp:txBody>
      <dsp:txXfrm>
        <a:off x="0" y="3063127"/>
        <a:ext cx="2126615" cy="765220"/>
      </dsp:txXfrm>
    </dsp:sp>
    <dsp:sp modelId="{C71E3BF1-89D1-4DFF-8775-9F4FC645BC45}">
      <dsp:nvSpPr>
        <dsp:cNvPr id="0" name=""/>
        <dsp:cNvSpPr/>
      </dsp:nvSpPr>
      <dsp:spPr>
        <a:xfrm>
          <a:off x="2286111" y="3097876"/>
          <a:ext cx="8346963" cy="6949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Emphasize the need for collaboration between program and IT throughout the project lifecycle</a:t>
          </a:r>
        </a:p>
      </dsp:txBody>
      <dsp:txXfrm>
        <a:off x="2286111" y="3097876"/>
        <a:ext cx="8346963" cy="694975"/>
      </dsp:txXfrm>
    </dsp:sp>
    <dsp:sp modelId="{1169244B-5821-439D-92CF-3D7DAD86EDC9}">
      <dsp:nvSpPr>
        <dsp:cNvPr id="0" name=""/>
        <dsp:cNvSpPr/>
      </dsp:nvSpPr>
      <dsp:spPr>
        <a:xfrm>
          <a:off x="2126615" y="3792852"/>
          <a:ext cx="8506460" cy="0"/>
        </a:xfrm>
        <a:prstGeom prst="line">
          <a:avLst/>
        </a:prstGeom>
        <a:solidFill>
          <a:schemeClr val="accent3">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B8D61323-2237-4F8F-AEDE-8D56A0FF83B5}">
      <dsp:nvSpPr>
        <dsp:cNvPr id="0" name=""/>
        <dsp:cNvSpPr/>
      </dsp:nvSpPr>
      <dsp:spPr>
        <a:xfrm>
          <a:off x="0" y="3828348"/>
          <a:ext cx="10633075"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D347EF2F-107E-4F02-8ECA-337326AA1B08}">
      <dsp:nvSpPr>
        <dsp:cNvPr id="0" name=""/>
        <dsp:cNvSpPr/>
      </dsp:nvSpPr>
      <dsp:spPr>
        <a:xfrm>
          <a:off x="0" y="3828348"/>
          <a:ext cx="2126615" cy="765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Discuss</a:t>
          </a:r>
        </a:p>
      </dsp:txBody>
      <dsp:txXfrm>
        <a:off x="0" y="3828348"/>
        <a:ext cx="2126615" cy="765220"/>
      </dsp:txXfrm>
    </dsp:sp>
    <dsp:sp modelId="{6C302EB2-A415-4ED3-86D7-3A35B9275417}">
      <dsp:nvSpPr>
        <dsp:cNvPr id="0" name=""/>
        <dsp:cNvSpPr/>
      </dsp:nvSpPr>
      <dsp:spPr>
        <a:xfrm>
          <a:off x="2286111" y="3863096"/>
          <a:ext cx="8346963" cy="6949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Discuss the available technical assistance (TA) from the State Officer team.</a:t>
          </a:r>
        </a:p>
      </dsp:txBody>
      <dsp:txXfrm>
        <a:off x="2286111" y="3863096"/>
        <a:ext cx="8346963" cy="694975"/>
      </dsp:txXfrm>
    </dsp:sp>
    <dsp:sp modelId="{77F0909C-F1A1-4161-BCBC-B45FE8CCC3D9}">
      <dsp:nvSpPr>
        <dsp:cNvPr id="0" name=""/>
        <dsp:cNvSpPr/>
      </dsp:nvSpPr>
      <dsp:spPr>
        <a:xfrm>
          <a:off x="2126615" y="4558072"/>
          <a:ext cx="8506460" cy="0"/>
        </a:xfrm>
        <a:prstGeom prst="line">
          <a:avLst/>
        </a:prstGeom>
        <a:solidFill>
          <a:schemeClr val="accent3">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0E3940-C26D-473D-A6DA-D41B1362DF39}">
      <dsp:nvSpPr>
        <dsp:cNvPr id="0" name=""/>
        <dsp:cNvSpPr/>
      </dsp:nvSpPr>
      <dsp:spPr>
        <a:xfrm>
          <a:off x="2215" y="0"/>
          <a:ext cx="1334872" cy="554344"/>
        </a:xfrm>
        <a:prstGeom prst="chevron">
          <a:avLst>
            <a:gd name="adj" fmla="val 4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025F2E-F46C-4BF4-8E68-D240EBA2ED3D}">
      <dsp:nvSpPr>
        <dsp:cNvPr id="0" name=""/>
        <dsp:cNvSpPr/>
      </dsp:nvSpPr>
      <dsp:spPr>
        <a:xfrm>
          <a:off x="194728" y="138586"/>
          <a:ext cx="909732" cy="554344"/>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kern="1200" dirty="0"/>
            <a:t>Planning</a:t>
          </a:r>
        </a:p>
        <a:p>
          <a:pPr marL="0" lvl="0" indent="0" algn="ctr" defTabSz="533400">
            <a:lnSpc>
              <a:spcPct val="90000"/>
            </a:lnSpc>
            <a:spcBef>
              <a:spcPct val="0"/>
            </a:spcBef>
            <a:spcAft>
              <a:spcPct val="35000"/>
            </a:spcAft>
            <a:buNone/>
          </a:pPr>
          <a:r>
            <a:rPr lang="en-US" sz="1200" b="1" kern="1200" dirty="0"/>
            <a:t>PAPD</a:t>
          </a:r>
          <a:endParaRPr lang="en-US" sz="1000" b="1" kern="1200" dirty="0"/>
        </a:p>
      </dsp:txBody>
      <dsp:txXfrm>
        <a:off x="210964" y="154822"/>
        <a:ext cx="877260" cy="521872"/>
      </dsp:txXfrm>
    </dsp:sp>
    <dsp:sp modelId="{F343257F-0F12-4475-83F3-36C1A14F2915}">
      <dsp:nvSpPr>
        <dsp:cNvPr id="0" name=""/>
        <dsp:cNvSpPr/>
      </dsp:nvSpPr>
      <dsp:spPr>
        <a:xfrm>
          <a:off x="1728210" y="0"/>
          <a:ext cx="7660573" cy="554344"/>
        </a:xfrm>
        <a:prstGeom prst="chevron">
          <a:avLst>
            <a:gd name="adj" fmla="val 4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66FDA6-A1AF-4F92-A23B-C422DE07F959}">
      <dsp:nvSpPr>
        <dsp:cNvPr id="0" name=""/>
        <dsp:cNvSpPr/>
      </dsp:nvSpPr>
      <dsp:spPr>
        <a:xfrm>
          <a:off x="3870078" y="138586"/>
          <a:ext cx="2317200" cy="554344"/>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kern="1200" dirty="0"/>
            <a:t>Implementation</a:t>
          </a:r>
        </a:p>
        <a:p>
          <a:pPr marL="0" lvl="0" indent="0" algn="ctr" defTabSz="533400">
            <a:lnSpc>
              <a:spcPct val="90000"/>
            </a:lnSpc>
            <a:spcBef>
              <a:spcPct val="0"/>
            </a:spcBef>
            <a:spcAft>
              <a:spcPct val="35000"/>
            </a:spcAft>
            <a:buNone/>
          </a:pPr>
          <a:r>
            <a:rPr lang="en-US" sz="1200" b="1" kern="1200" dirty="0"/>
            <a:t>IAPD</a:t>
          </a:r>
          <a:endParaRPr lang="en-US" sz="1000" b="1" kern="1200" dirty="0"/>
        </a:p>
      </dsp:txBody>
      <dsp:txXfrm>
        <a:off x="3886314" y="154822"/>
        <a:ext cx="2284728" cy="521872"/>
      </dsp:txXfrm>
    </dsp:sp>
    <dsp:sp modelId="{76FCAB7E-D8D8-4217-BCBB-E1374D08F9BD}">
      <dsp:nvSpPr>
        <dsp:cNvPr id="0" name=""/>
        <dsp:cNvSpPr/>
      </dsp:nvSpPr>
      <dsp:spPr>
        <a:xfrm>
          <a:off x="9474153" y="0"/>
          <a:ext cx="1754328" cy="554344"/>
        </a:xfrm>
        <a:prstGeom prst="chevron">
          <a:avLst>
            <a:gd name="adj" fmla="val 4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318477-7245-4D7A-8346-0FE0C95776A2}">
      <dsp:nvSpPr>
        <dsp:cNvPr id="0" name=""/>
        <dsp:cNvSpPr/>
      </dsp:nvSpPr>
      <dsp:spPr>
        <a:xfrm>
          <a:off x="9992045" y="138586"/>
          <a:ext cx="1003996" cy="554344"/>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kern="1200" dirty="0"/>
            <a:t>Operational </a:t>
          </a:r>
        </a:p>
        <a:p>
          <a:pPr marL="0" lvl="0" indent="0" algn="ctr" defTabSz="533400">
            <a:lnSpc>
              <a:spcPct val="90000"/>
            </a:lnSpc>
            <a:spcBef>
              <a:spcPct val="0"/>
            </a:spcBef>
            <a:spcAft>
              <a:spcPct val="35000"/>
            </a:spcAft>
            <a:buNone/>
          </a:pPr>
          <a:r>
            <a:rPr lang="en-US" sz="1200" b="1" kern="1200" dirty="0"/>
            <a:t>OAPD</a:t>
          </a:r>
          <a:endParaRPr lang="en-US" sz="1000" b="1" kern="1200" dirty="0"/>
        </a:p>
      </dsp:txBody>
      <dsp:txXfrm>
        <a:off x="10008281" y="154822"/>
        <a:ext cx="971524" cy="52187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5862E9-C194-410C-85E5-D4813521545F}">
      <dsp:nvSpPr>
        <dsp:cNvPr id="0" name=""/>
        <dsp:cNvSpPr/>
      </dsp:nvSpPr>
      <dsp:spPr>
        <a:xfrm rot="5400000">
          <a:off x="4438317" y="-64367"/>
          <a:ext cx="1443219" cy="1745890"/>
        </a:xfrm>
        <a:prstGeom prst="hexagon">
          <a:avLst>
            <a:gd name="adj" fmla="val 25000"/>
            <a:gd name="vf" fmla="val 1154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Modular Flexibility </a:t>
          </a:r>
        </a:p>
      </dsp:txBody>
      <dsp:txXfrm rot="-5400000">
        <a:off x="4577964" y="327506"/>
        <a:ext cx="1163926" cy="962146"/>
      </dsp:txXfrm>
    </dsp:sp>
    <dsp:sp modelId="{81B60DAE-0D1B-4FAD-9C49-485787FCFC17}">
      <dsp:nvSpPr>
        <dsp:cNvPr id="0" name=""/>
        <dsp:cNvSpPr/>
      </dsp:nvSpPr>
      <dsp:spPr>
        <a:xfrm>
          <a:off x="5532808" y="327684"/>
          <a:ext cx="1467252" cy="788845"/>
        </a:xfrm>
        <a:prstGeom prst="rect">
          <a:avLst/>
        </a:prstGeom>
        <a:noFill/>
        <a:ln>
          <a:noFill/>
        </a:ln>
        <a:effectLst/>
      </dsp:spPr>
      <dsp:style>
        <a:lnRef idx="0">
          <a:scrgbClr r="0" g="0" b="0"/>
        </a:lnRef>
        <a:fillRef idx="0">
          <a:scrgbClr r="0" g="0" b="0"/>
        </a:fillRef>
        <a:effectRef idx="0">
          <a:scrgbClr r="0" g="0" b="0"/>
        </a:effectRef>
        <a:fontRef idx="minor"/>
      </dsp:style>
    </dsp:sp>
    <dsp:sp modelId="{D24AC23C-7B96-4EBE-BB34-EB32C417B6FF}">
      <dsp:nvSpPr>
        <dsp:cNvPr id="0" name=""/>
        <dsp:cNvSpPr/>
      </dsp:nvSpPr>
      <dsp:spPr>
        <a:xfrm rot="5400000">
          <a:off x="1465905" y="1261997"/>
          <a:ext cx="1433582" cy="1682545"/>
        </a:xfrm>
        <a:prstGeom prst="hexagon">
          <a:avLst>
            <a:gd name="adj" fmla="val 25000"/>
            <a:gd name="vf" fmla="val 1154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kern="1200" dirty="0"/>
            <a:t>Outcome Based Certification </a:t>
          </a:r>
        </a:p>
      </dsp:txBody>
      <dsp:txXfrm rot="-5400000">
        <a:off x="1621848" y="1625408"/>
        <a:ext cx="1121697" cy="955722"/>
      </dsp:txXfrm>
    </dsp:sp>
    <dsp:sp modelId="{1A544384-4510-414F-B0A8-B829E71B4DD8}">
      <dsp:nvSpPr>
        <dsp:cNvPr id="0" name=""/>
        <dsp:cNvSpPr/>
      </dsp:nvSpPr>
      <dsp:spPr>
        <a:xfrm rot="5400000">
          <a:off x="3212783" y="1091410"/>
          <a:ext cx="1944044" cy="2127939"/>
        </a:xfrm>
        <a:prstGeom prst="hexagon">
          <a:avLst>
            <a:gd name="adj" fmla="val 25000"/>
            <a:gd name="vf" fmla="val 11547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FFFF00"/>
              </a:solidFill>
            </a:rPr>
            <a:t>Quantitative Analytics  through Metrics </a:t>
          </a:r>
        </a:p>
      </dsp:txBody>
      <dsp:txXfrm rot="-5400000">
        <a:off x="3475492" y="1507365"/>
        <a:ext cx="1418626" cy="1296030"/>
      </dsp:txXfrm>
    </dsp:sp>
    <dsp:sp modelId="{A9F730A8-FF07-4BFC-A998-131C49072149}">
      <dsp:nvSpPr>
        <dsp:cNvPr id="0" name=""/>
        <dsp:cNvSpPr/>
      </dsp:nvSpPr>
      <dsp:spPr>
        <a:xfrm>
          <a:off x="2266988" y="1822526"/>
          <a:ext cx="1419922" cy="788845"/>
        </a:xfrm>
        <a:prstGeom prst="rect">
          <a:avLst/>
        </a:prstGeom>
        <a:noFill/>
        <a:ln>
          <a:noFill/>
        </a:ln>
        <a:effectLst/>
      </dsp:spPr>
      <dsp:style>
        <a:lnRef idx="0">
          <a:scrgbClr r="0" g="0" b="0"/>
        </a:lnRef>
        <a:fillRef idx="0">
          <a:scrgbClr r="0" g="0" b="0"/>
        </a:fillRef>
        <a:effectRef idx="0">
          <a:scrgbClr r="0" g="0" b="0"/>
        </a:effectRef>
        <a:fontRef idx="minor"/>
      </dsp:style>
    </dsp:sp>
    <dsp:sp modelId="{CE5C8EE8-40C2-4AC6-B324-83A706270A01}">
      <dsp:nvSpPr>
        <dsp:cNvPr id="0" name=""/>
        <dsp:cNvSpPr/>
      </dsp:nvSpPr>
      <dsp:spPr>
        <a:xfrm rot="5400000">
          <a:off x="5344065" y="1325044"/>
          <a:ext cx="1608258" cy="1643186"/>
        </a:xfrm>
        <a:prstGeom prst="hexagon">
          <a:avLst>
            <a:gd name="adj" fmla="val 25000"/>
            <a:gd name="vf" fmla="val 1154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kern="1200" dirty="0"/>
            <a:t>Ensures Quality and Compliance </a:t>
          </a:r>
        </a:p>
      </dsp:txBody>
      <dsp:txXfrm rot="-5400000">
        <a:off x="5600465" y="1610551"/>
        <a:ext cx="1095458" cy="1072172"/>
      </dsp:txXfrm>
    </dsp:sp>
    <dsp:sp modelId="{2F3CC10E-F702-428D-AABC-D090180B587F}">
      <dsp:nvSpPr>
        <dsp:cNvPr id="0" name=""/>
        <dsp:cNvSpPr/>
      </dsp:nvSpPr>
      <dsp:spPr>
        <a:xfrm rot="5400000">
          <a:off x="4456511" y="2716497"/>
          <a:ext cx="1443732" cy="1835989"/>
        </a:xfrm>
        <a:prstGeom prst="hexagon">
          <a:avLst>
            <a:gd name="adj" fmla="val 25000"/>
            <a:gd name="vf" fmla="val 1154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Simplified certification process </a:t>
          </a:r>
        </a:p>
      </dsp:txBody>
      <dsp:txXfrm rot="-5400000">
        <a:off x="4566381" y="3153247"/>
        <a:ext cx="1223993" cy="962488"/>
      </dsp:txXfrm>
    </dsp:sp>
    <dsp:sp modelId="{80867921-B583-4B71-BE2A-2767A0A6026E}">
      <dsp:nvSpPr>
        <dsp:cNvPr id="0" name=""/>
        <dsp:cNvSpPr/>
      </dsp:nvSpPr>
      <dsp:spPr>
        <a:xfrm>
          <a:off x="5532808" y="3342330"/>
          <a:ext cx="1467252" cy="788845"/>
        </a:xfrm>
        <a:prstGeom prst="rect">
          <a:avLst/>
        </a:prstGeom>
        <a:noFill/>
        <a:ln>
          <a:noFill/>
        </a:ln>
        <a:effectLst/>
      </dsp:spPr>
      <dsp:style>
        <a:lnRef idx="0">
          <a:scrgbClr r="0" g="0" b="0"/>
        </a:lnRef>
        <a:fillRef idx="0">
          <a:scrgbClr r="0" g="0" b="0"/>
        </a:fillRef>
        <a:effectRef idx="0">
          <a:scrgbClr r="0" g="0" b="0"/>
        </a:effectRef>
        <a:fontRef idx="minor"/>
      </dsp:style>
    </dsp:sp>
    <dsp:sp modelId="{F6F60E28-0B05-4D65-B064-CD54A02614B9}">
      <dsp:nvSpPr>
        <dsp:cNvPr id="0" name=""/>
        <dsp:cNvSpPr/>
      </dsp:nvSpPr>
      <dsp:spPr>
        <a:xfrm rot="5400000">
          <a:off x="1912256" y="4021110"/>
          <a:ext cx="1493140" cy="1421935"/>
        </a:xfrm>
        <a:prstGeom prst="hexagon">
          <a:avLst>
            <a:gd name="adj" fmla="val 25000"/>
            <a:gd name="vf" fmla="val 1154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kern="1200" dirty="0"/>
            <a:t>Cost and Time Efficiency </a:t>
          </a:r>
        </a:p>
      </dsp:txBody>
      <dsp:txXfrm rot="-5400000">
        <a:off x="2179196" y="4228431"/>
        <a:ext cx="959259" cy="1007294"/>
      </dsp:txXfrm>
    </dsp:sp>
    <dsp:sp modelId="{3779E97F-41F8-45E0-A384-9E9CC7EA6F24}">
      <dsp:nvSpPr>
        <dsp:cNvPr id="0" name=""/>
        <dsp:cNvSpPr/>
      </dsp:nvSpPr>
      <dsp:spPr>
        <a:xfrm rot="5400000">
          <a:off x="3466056" y="4109774"/>
          <a:ext cx="1394376" cy="1287101"/>
        </a:xfrm>
        <a:prstGeom prst="hexagon">
          <a:avLst>
            <a:gd name="adj" fmla="val 25000"/>
            <a:gd name="vf" fmla="val 1154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Modular Flexibility </a:t>
          </a:r>
        </a:p>
      </dsp:txBody>
      <dsp:txXfrm rot="-5400000">
        <a:off x="3725958" y="4279593"/>
        <a:ext cx="874571" cy="947464"/>
      </dsp:txXfrm>
    </dsp:sp>
    <dsp:sp modelId="{A16FF213-876B-4942-A4FF-7C3B616F4D2E}">
      <dsp:nvSpPr>
        <dsp:cNvPr id="0" name=""/>
        <dsp:cNvSpPr/>
      </dsp:nvSpPr>
      <dsp:spPr>
        <a:xfrm>
          <a:off x="2266988" y="4599079"/>
          <a:ext cx="1419922" cy="788845"/>
        </a:xfrm>
        <a:prstGeom prst="rect">
          <a:avLst/>
        </a:prstGeom>
        <a:noFill/>
        <a:ln>
          <a:noFill/>
        </a:ln>
        <a:effectLst/>
      </dsp:spPr>
      <dsp:style>
        <a:lnRef idx="0">
          <a:scrgbClr r="0" g="0" b="0"/>
        </a:lnRef>
        <a:fillRef idx="0">
          <a:scrgbClr r="0" g="0" b="0"/>
        </a:fillRef>
        <a:effectRef idx="0">
          <a:scrgbClr r="0" g="0" b="0"/>
        </a:effectRef>
        <a:fontRef idx="minor"/>
      </dsp:style>
    </dsp:sp>
    <dsp:sp modelId="{2066BE8A-7F7F-4ED5-8711-8F3CA9E31231}">
      <dsp:nvSpPr>
        <dsp:cNvPr id="0" name=""/>
        <dsp:cNvSpPr/>
      </dsp:nvSpPr>
      <dsp:spPr>
        <a:xfrm rot="5400000">
          <a:off x="2677103" y="2878793"/>
          <a:ext cx="1417936" cy="1337956"/>
        </a:xfrm>
        <a:prstGeom prst="hexagon">
          <a:avLst>
            <a:gd name="adj" fmla="val 25000"/>
            <a:gd name="vf" fmla="val 1154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kern="1200" dirty="0"/>
            <a:t>Data-driven policy decision making </a:t>
          </a:r>
        </a:p>
      </dsp:txBody>
      <dsp:txXfrm rot="-5400000">
        <a:off x="2933797" y="3068461"/>
        <a:ext cx="904548" cy="95862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5BA774-2E43-43DA-BC84-E4C0B8B6523F}">
      <dsp:nvSpPr>
        <dsp:cNvPr id="0" name=""/>
        <dsp:cNvSpPr/>
      </dsp:nvSpPr>
      <dsp:spPr>
        <a:xfrm>
          <a:off x="0" y="561"/>
          <a:ext cx="10633075" cy="131276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00CA83-2FE9-4EAA-80D7-30DF68D14BF3}">
      <dsp:nvSpPr>
        <dsp:cNvPr id="0" name=""/>
        <dsp:cNvSpPr/>
      </dsp:nvSpPr>
      <dsp:spPr>
        <a:xfrm>
          <a:off x="397112" y="295934"/>
          <a:ext cx="722022" cy="72202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8E54096-6166-4C84-9A1D-8CD1A07B9BCC}">
      <dsp:nvSpPr>
        <dsp:cNvPr id="0" name=""/>
        <dsp:cNvSpPr/>
      </dsp:nvSpPr>
      <dsp:spPr>
        <a:xfrm>
          <a:off x="1516248" y="561"/>
          <a:ext cx="9116826" cy="13127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935" tIns="138935" rIns="138935" bIns="138935" numCol="1" spcCol="1270" anchor="ctr" anchorCtr="0">
          <a:noAutofit/>
        </a:bodyPr>
        <a:lstStyle/>
        <a:p>
          <a:pPr marL="0" lvl="0" indent="0" algn="l" defTabSz="1111250">
            <a:lnSpc>
              <a:spcPct val="90000"/>
            </a:lnSpc>
            <a:spcBef>
              <a:spcPct val="0"/>
            </a:spcBef>
            <a:spcAft>
              <a:spcPct val="35000"/>
            </a:spcAft>
            <a:buNone/>
          </a:pPr>
          <a:r>
            <a:rPr lang="en-US" sz="2500" kern="1200"/>
            <a:t>Medicaid Enterprise Systems team lives within the Data and Systems Group (DSG)</a:t>
          </a:r>
        </a:p>
      </dsp:txBody>
      <dsp:txXfrm>
        <a:off x="1516248" y="561"/>
        <a:ext cx="9116826" cy="1312768"/>
      </dsp:txXfrm>
    </dsp:sp>
    <dsp:sp modelId="{9CEA6D60-0909-4350-BAB4-D5CF3F29BD9E}">
      <dsp:nvSpPr>
        <dsp:cNvPr id="0" name=""/>
        <dsp:cNvSpPr/>
      </dsp:nvSpPr>
      <dsp:spPr>
        <a:xfrm>
          <a:off x="0" y="1641522"/>
          <a:ext cx="10633075" cy="131276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03E39C-9493-4CB7-B323-AB76A3A61796}">
      <dsp:nvSpPr>
        <dsp:cNvPr id="0" name=""/>
        <dsp:cNvSpPr/>
      </dsp:nvSpPr>
      <dsp:spPr>
        <a:xfrm>
          <a:off x="397112" y="1936895"/>
          <a:ext cx="722022" cy="72202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4856E30-2B06-412F-A7D2-16EB01714E25}">
      <dsp:nvSpPr>
        <dsp:cNvPr id="0" name=""/>
        <dsp:cNvSpPr/>
      </dsp:nvSpPr>
      <dsp:spPr>
        <a:xfrm>
          <a:off x="1516248" y="1641522"/>
          <a:ext cx="9116826" cy="13127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935" tIns="138935" rIns="138935" bIns="138935" numCol="1" spcCol="1270" anchor="ctr" anchorCtr="0">
          <a:noAutofit/>
        </a:bodyPr>
        <a:lstStyle/>
        <a:p>
          <a:pPr marL="0" lvl="0" indent="0" algn="l" defTabSz="1111250">
            <a:lnSpc>
              <a:spcPct val="90000"/>
            </a:lnSpc>
            <a:spcBef>
              <a:spcPct val="0"/>
            </a:spcBef>
            <a:spcAft>
              <a:spcPct val="35000"/>
            </a:spcAft>
            <a:buNone/>
          </a:pPr>
          <a:r>
            <a:rPr lang="en-US" sz="2500" kern="1200"/>
            <a:t>Our primary function is to provide funding for and oversight of State Medicaid IT Systems</a:t>
          </a:r>
        </a:p>
      </dsp:txBody>
      <dsp:txXfrm>
        <a:off x="1516248" y="1641522"/>
        <a:ext cx="9116826" cy="1312768"/>
      </dsp:txXfrm>
    </dsp:sp>
    <dsp:sp modelId="{8C8DA4B7-609B-4D4A-868C-1DC50AFAA352}">
      <dsp:nvSpPr>
        <dsp:cNvPr id="0" name=""/>
        <dsp:cNvSpPr/>
      </dsp:nvSpPr>
      <dsp:spPr>
        <a:xfrm>
          <a:off x="0" y="3282483"/>
          <a:ext cx="10633075" cy="131276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689A22-4A3B-4383-ACF6-C9F665633EBF}">
      <dsp:nvSpPr>
        <dsp:cNvPr id="0" name=""/>
        <dsp:cNvSpPr/>
      </dsp:nvSpPr>
      <dsp:spPr>
        <a:xfrm>
          <a:off x="397112" y="3577856"/>
          <a:ext cx="722022" cy="72202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DFD8DBC-03F4-4E7F-A49E-9046798312AC}">
      <dsp:nvSpPr>
        <dsp:cNvPr id="0" name=""/>
        <dsp:cNvSpPr/>
      </dsp:nvSpPr>
      <dsp:spPr>
        <a:xfrm>
          <a:off x="1516248" y="3282483"/>
          <a:ext cx="9116826" cy="13127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935" tIns="138935" rIns="138935" bIns="138935" numCol="1" spcCol="1270" anchor="ctr" anchorCtr="0">
          <a:noAutofit/>
        </a:bodyPr>
        <a:lstStyle/>
        <a:p>
          <a:pPr marL="0" lvl="0" indent="0" algn="l" defTabSz="1111250">
            <a:lnSpc>
              <a:spcPct val="90000"/>
            </a:lnSpc>
            <a:spcBef>
              <a:spcPct val="0"/>
            </a:spcBef>
            <a:spcAft>
              <a:spcPct val="35000"/>
            </a:spcAft>
            <a:buNone/>
          </a:pPr>
          <a:r>
            <a:rPr lang="en-US" sz="2500" kern="1200" dirty="0"/>
            <a:t>We provide 90% Federal Financial Participation (FFP) funding for Design, Development, and Implementation (DDI) and 75% FFP for Maintenance &amp; Operations (M&amp;O)</a:t>
          </a:r>
        </a:p>
      </dsp:txBody>
      <dsp:txXfrm>
        <a:off x="1516248" y="3282483"/>
        <a:ext cx="9116826" cy="13127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FCC6F5-6C32-4E42-833B-05539DAC22C1}">
      <dsp:nvSpPr>
        <dsp:cNvPr id="0" name=""/>
        <dsp:cNvSpPr/>
      </dsp:nvSpPr>
      <dsp:spPr>
        <a:xfrm>
          <a:off x="0" y="126484"/>
          <a:ext cx="10633075" cy="137336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DAC6FD-D5DC-4005-A8F4-579321DBA637}">
      <dsp:nvSpPr>
        <dsp:cNvPr id="0" name=""/>
        <dsp:cNvSpPr/>
      </dsp:nvSpPr>
      <dsp:spPr>
        <a:xfrm>
          <a:off x="415443" y="435491"/>
          <a:ext cx="755351" cy="75535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21B9B28-B4A6-4654-9DD8-FADE6AF39D6B}">
      <dsp:nvSpPr>
        <dsp:cNvPr id="0" name=""/>
        <dsp:cNvSpPr/>
      </dsp:nvSpPr>
      <dsp:spPr>
        <a:xfrm>
          <a:off x="1586237" y="126484"/>
          <a:ext cx="9043734" cy="13733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348" tIns="145348" rIns="145348" bIns="145348" numCol="1" spcCol="1270" anchor="ctr" anchorCtr="0">
          <a:noAutofit/>
        </a:bodyPr>
        <a:lstStyle/>
        <a:p>
          <a:pPr marL="0" lvl="0" indent="0" algn="l" defTabSz="1111250">
            <a:lnSpc>
              <a:spcPct val="90000"/>
            </a:lnSpc>
            <a:spcBef>
              <a:spcPct val="0"/>
            </a:spcBef>
            <a:spcAft>
              <a:spcPct val="35000"/>
            </a:spcAft>
            <a:buNone/>
          </a:pPr>
          <a:r>
            <a:rPr lang="en-US" sz="2500" kern="1200"/>
            <a:t>An APD is the primary vehicle available for states to request funding for their State Medicaid Systems. </a:t>
          </a:r>
        </a:p>
      </dsp:txBody>
      <dsp:txXfrm>
        <a:off x="1586237" y="126484"/>
        <a:ext cx="9043734" cy="1373366"/>
      </dsp:txXfrm>
    </dsp:sp>
    <dsp:sp modelId="{611F538E-B735-454F-B329-EE8B729F50E2}">
      <dsp:nvSpPr>
        <dsp:cNvPr id="0" name=""/>
        <dsp:cNvSpPr/>
      </dsp:nvSpPr>
      <dsp:spPr>
        <a:xfrm>
          <a:off x="0" y="1843191"/>
          <a:ext cx="10633075" cy="262613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955DE0-E7E6-4763-91B5-A163FF26BE2A}">
      <dsp:nvSpPr>
        <dsp:cNvPr id="0" name=""/>
        <dsp:cNvSpPr/>
      </dsp:nvSpPr>
      <dsp:spPr>
        <a:xfrm>
          <a:off x="415443" y="2778584"/>
          <a:ext cx="755351" cy="75535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FBC8BBB-031D-4337-A09A-D1475D380446}">
      <dsp:nvSpPr>
        <dsp:cNvPr id="0" name=""/>
        <dsp:cNvSpPr/>
      </dsp:nvSpPr>
      <dsp:spPr>
        <a:xfrm>
          <a:off x="1324664" y="2480728"/>
          <a:ext cx="2138583" cy="13733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348" tIns="145348" rIns="145348" bIns="145348" numCol="1" spcCol="1270" anchor="ctr" anchorCtr="0">
          <a:noAutofit/>
        </a:bodyPr>
        <a:lstStyle/>
        <a:p>
          <a:pPr marL="0" lvl="0" indent="0" algn="l" defTabSz="1111250">
            <a:lnSpc>
              <a:spcPct val="90000"/>
            </a:lnSpc>
            <a:spcBef>
              <a:spcPct val="0"/>
            </a:spcBef>
            <a:spcAft>
              <a:spcPct val="35000"/>
            </a:spcAft>
            <a:buNone/>
          </a:pPr>
          <a:r>
            <a:rPr lang="en-US" sz="2500" kern="1200" dirty="0"/>
            <a:t>The APD is used to: </a:t>
          </a:r>
        </a:p>
      </dsp:txBody>
      <dsp:txXfrm>
        <a:off x="1324664" y="2480728"/>
        <a:ext cx="2138583" cy="1373366"/>
      </dsp:txXfrm>
    </dsp:sp>
    <dsp:sp modelId="{12967074-5EAD-4996-B462-84E2894840E1}">
      <dsp:nvSpPr>
        <dsp:cNvPr id="0" name=""/>
        <dsp:cNvSpPr/>
      </dsp:nvSpPr>
      <dsp:spPr>
        <a:xfrm>
          <a:off x="4188948" y="1958980"/>
          <a:ext cx="5451201" cy="2186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348" tIns="145348" rIns="145348" bIns="145348" numCol="1" spcCol="1270" anchor="ctr" anchorCtr="0">
          <a:noAutofit/>
        </a:bodyPr>
        <a:lstStyle/>
        <a:p>
          <a:pPr marL="0" lvl="0" indent="0" algn="l" defTabSz="577850">
            <a:lnSpc>
              <a:spcPct val="90000"/>
            </a:lnSpc>
            <a:spcBef>
              <a:spcPct val="0"/>
            </a:spcBef>
            <a:spcAft>
              <a:spcPct val="35000"/>
            </a:spcAft>
            <a:buNone/>
          </a:pPr>
          <a:endParaRPr lang="en-US" sz="1300" kern="1200"/>
        </a:p>
        <a:p>
          <a:pPr marL="0" lvl="0" indent="0" algn="l" defTabSz="889000">
            <a:lnSpc>
              <a:spcPct val="90000"/>
            </a:lnSpc>
            <a:spcBef>
              <a:spcPct val="0"/>
            </a:spcBef>
            <a:spcAft>
              <a:spcPct val="35000"/>
            </a:spcAft>
            <a:buFont typeface="Arial" panose="020B0604020202020204" pitchFamily="34" charset="0"/>
            <a:buNone/>
          </a:pPr>
          <a:r>
            <a:rPr lang="en-US" sz="2000" kern="1200" dirty="0"/>
            <a:t>Explain to CMS what States are looking to build and estimate how much it will cost</a:t>
          </a:r>
        </a:p>
        <a:p>
          <a:pPr marL="0" lvl="0" indent="0" algn="l" defTabSz="889000">
            <a:lnSpc>
              <a:spcPct val="90000"/>
            </a:lnSpc>
            <a:spcBef>
              <a:spcPct val="0"/>
            </a:spcBef>
            <a:spcAft>
              <a:spcPct val="35000"/>
            </a:spcAft>
            <a:buFont typeface="Arial" panose="020B0604020202020204" pitchFamily="34" charset="0"/>
            <a:buNone/>
          </a:pPr>
          <a:r>
            <a:rPr lang="en-US" sz="2000" kern="1200" dirty="0"/>
            <a:t>Describe the State’s plan for managing the development, implementation and operation of the State Medicaid system </a:t>
          </a:r>
        </a:p>
        <a:p>
          <a:pPr marL="0" lvl="0" indent="0" algn="l" defTabSz="889000">
            <a:lnSpc>
              <a:spcPct val="90000"/>
            </a:lnSpc>
            <a:spcBef>
              <a:spcPct val="0"/>
            </a:spcBef>
            <a:spcAft>
              <a:spcPct val="35000"/>
            </a:spcAft>
            <a:buFont typeface="Arial" panose="020B0604020202020204" pitchFamily="34" charset="0"/>
            <a:buNone/>
          </a:pPr>
          <a:r>
            <a:rPr lang="en-US" sz="2000" kern="1200" dirty="0"/>
            <a:t>Outline what the Medicaid agency is trying to achieve and how they will measure success</a:t>
          </a:r>
        </a:p>
      </dsp:txBody>
      <dsp:txXfrm>
        <a:off x="4188948" y="1958980"/>
        <a:ext cx="5451201" cy="21869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61B8AD-6A56-4F9D-B84B-3542A097614A}">
      <dsp:nvSpPr>
        <dsp:cNvPr id="0" name=""/>
        <dsp:cNvSpPr/>
      </dsp:nvSpPr>
      <dsp:spPr>
        <a:xfrm>
          <a:off x="1187" y="1818623"/>
          <a:ext cx="2315316" cy="231531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420" tIns="19050" rIns="127420" bIns="19050" numCol="1" spcCol="1270" anchor="ctr" anchorCtr="0">
          <a:noAutofit/>
        </a:bodyPr>
        <a:lstStyle/>
        <a:p>
          <a:pPr marL="0" lvl="0" indent="0" algn="ctr" defTabSz="666750" rtl="0">
            <a:lnSpc>
              <a:spcPct val="90000"/>
            </a:lnSpc>
            <a:spcBef>
              <a:spcPct val="0"/>
            </a:spcBef>
            <a:spcAft>
              <a:spcPct val="35000"/>
            </a:spcAft>
            <a:buNone/>
          </a:pPr>
          <a:r>
            <a:rPr lang="en-US" sz="1500" b="1" kern="1200">
              <a:latin typeface="Candara" panose="020E0502030303020204"/>
            </a:rPr>
            <a:t>Planning (PAPD)</a:t>
          </a:r>
          <a:endParaRPr lang="en-US" sz="1500" b="1" kern="1200"/>
        </a:p>
      </dsp:txBody>
      <dsp:txXfrm>
        <a:off x="340257" y="2157693"/>
        <a:ext cx="1637176" cy="1637176"/>
      </dsp:txXfrm>
    </dsp:sp>
    <dsp:sp modelId="{E50B66E9-7542-44B9-BD52-3890DC044277}">
      <dsp:nvSpPr>
        <dsp:cNvPr id="0" name=""/>
        <dsp:cNvSpPr/>
      </dsp:nvSpPr>
      <dsp:spPr>
        <a:xfrm>
          <a:off x="1853440" y="1818623"/>
          <a:ext cx="2315316" cy="231531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420" tIns="19050" rIns="127420" bIns="19050" numCol="1" spcCol="1270" anchor="ctr" anchorCtr="0">
          <a:noAutofit/>
        </a:bodyPr>
        <a:lstStyle/>
        <a:p>
          <a:pPr marL="0" lvl="0" indent="0" algn="ctr" defTabSz="666750" rtl="0">
            <a:lnSpc>
              <a:spcPct val="90000"/>
            </a:lnSpc>
            <a:spcBef>
              <a:spcPct val="0"/>
            </a:spcBef>
            <a:spcAft>
              <a:spcPct val="35000"/>
            </a:spcAft>
            <a:buNone/>
          </a:pPr>
          <a:r>
            <a:rPr lang="en-US" sz="1500" b="1" kern="1200">
              <a:latin typeface="Candara" panose="020E0502030303020204"/>
            </a:rPr>
            <a:t>Implementation (IAPD)</a:t>
          </a:r>
          <a:endParaRPr lang="en-US" sz="1500" b="1" kern="1200"/>
        </a:p>
      </dsp:txBody>
      <dsp:txXfrm>
        <a:off x="2192510" y="2157693"/>
        <a:ext cx="1637176" cy="1637176"/>
      </dsp:txXfrm>
    </dsp:sp>
    <dsp:sp modelId="{9783B584-AD20-4FB2-B4A0-9C65E535CDE0}">
      <dsp:nvSpPr>
        <dsp:cNvPr id="0" name=""/>
        <dsp:cNvSpPr/>
      </dsp:nvSpPr>
      <dsp:spPr>
        <a:xfrm>
          <a:off x="3705694" y="1818623"/>
          <a:ext cx="2315316" cy="231531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420" tIns="19050" rIns="127420" bIns="19050" numCol="1" spcCol="1270" anchor="ctr" anchorCtr="0">
          <a:noAutofit/>
        </a:bodyPr>
        <a:lstStyle/>
        <a:p>
          <a:pPr marL="0" lvl="0" indent="0" algn="ctr" defTabSz="666750" rtl="0">
            <a:lnSpc>
              <a:spcPct val="90000"/>
            </a:lnSpc>
            <a:spcBef>
              <a:spcPct val="0"/>
            </a:spcBef>
            <a:spcAft>
              <a:spcPct val="35000"/>
            </a:spcAft>
            <a:buNone/>
          </a:pPr>
          <a:r>
            <a:rPr lang="en-US" sz="1500" b="1" kern="1200" dirty="0">
              <a:latin typeface="Candara" panose="020E0502030303020204"/>
            </a:rPr>
            <a:t>Update (APDU)</a:t>
          </a:r>
          <a:endParaRPr lang="en-US" sz="1500" b="1" kern="1200" dirty="0"/>
        </a:p>
      </dsp:txBody>
      <dsp:txXfrm>
        <a:off x="4044764" y="2157693"/>
        <a:ext cx="1637176" cy="1637176"/>
      </dsp:txXfrm>
    </dsp:sp>
    <dsp:sp modelId="{CBB16A64-38F4-45E6-967C-1D3A958AF0D7}">
      <dsp:nvSpPr>
        <dsp:cNvPr id="0" name=""/>
        <dsp:cNvSpPr/>
      </dsp:nvSpPr>
      <dsp:spPr>
        <a:xfrm>
          <a:off x="5557947" y="1818623"/>
          <a:ext cx="2315316" cy="231531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420" tIns="19050" rIns="127420" bIns="19050" numCol="1" spcCol="1270" anchor="ctr" anchorCtr="0">
          <a:noAutofit/>
        </a:bodyPr>
        <a:lstStyle/>
        <a:p>
          <a:pPr marL="0" lvl="0" indent="0" algn="ctr" defTabSz="666750" rtl="0">
            <a:lnSpc>
              <a:spcPct val="90000"/>
            </a:lnSpc>
            <a:spcBef>
              <a:spcPct val="0"/>
            </a:spcBef>
            <a:spcAft>
              <a:spcPct val="35000"/>
            </a:spcAft>
            <a:buNone/>
          </a:pPr>
          <a:r>
            <a:rPr lang="en-US" sz="1500" b="1" kern="1200" dirty="0">
              <a:latin typeface="Candara" panose="020E0502030303020204"/>
            </a:rPr>
            <a:t>Operations (OAPD)</a:t>
          </a:r>
          <a:endParaRPr lang="en-US" sz="1500" b="1" kern="1200" dirty="0"/>
        </a:p>
      </dsp:txBody>
      <dsp:txXfrm>
        <a:off x="5897017" y="2157693"/>
        <a:ext cx="1637176" cy="1637176"/>
      </dsp:txXfrm>
    </dsp:sp>
    <dsp:sp modelId="{F7AD2C7A-D8ED-48B1-A259-905597AE2CCE}">
      <dsp:nvSpPr>
        <dsp:cNvPr id="0" name=""/>
        <dsp:cNvSpPr/>
      </dsp:nvSpPr>
      <dsp:spPr>
        <a:xfrm>
          <a:off x="7410200" y="1818623"/>
          <a:ext cx="2315316" cy="231531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420" tIns="19050" rIns="127420" bIns="19050" numCol="1" spcCol="1270" anchor="ctr" anchorCtr="0">
          <a:noAutofit/>
        </a:bodyPr>
        <a:lstStyle/>
        <a:p>
          <a:pPr marL="0" lvl="0" indent="0" algn="ctr" defTabSz="666750" rtl="0">
            <a:lnSpc>
              <a:spcPct val="90000"/>
            </a:lnSpc>
            <a:spcBef>
              <a:spcPct val="0"/>
            </a:spcBef>
            <a:spcAft>
              <a:spcPct val="35000"/>
            </a:spcAft>
            <a:buNone/>
          </a:pPr>
          <a:r>
            <a:rPr lang="en-US" sz="1500" b="1" kern="1200" dirty="0">
              <a:latin typeface="Candara" panose="020E0502030303020204"/>
            </a:rPr>
            <a:t>As Needed</a:t>
          </a:r>
          <a:endParaRPr lang="en-US" sz="1500" b="1" kern="1200" dirty="0"/>
        </a:p>
      </dsp:txBody>
      <dsp:txXfrm>
        <a:off x="7749270" y="2157693"/>
        <a:ext cx="1637176" cy="163717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6DFFAE-0FF0-4032-8E65-45BCBEF2F194}">
      <dsp:nvSpPr>
        <dsp:cNvPr id="0" name=""/>
        <dsp:cNvSpPr/>
      </dsp:nvSpPr>
      <dsp:spPr>
        <a:xfrm>
          <a:off x="0" y="1907"/>
          <a:ext cx="10633075" cy="966736"/>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E564E6-3D27-4DE9-B95B-251B2E1E377C}">
      <dsp:nvSpPr>
        <dsp:cNvPr id="0" name=""/>
        <dsp:cNvSpPr/>
      </dsp:nvSpPr>
      <dsp:spPr>
        <a:xfrm>
          <a:off x="292437" y="219423"/>
          <a:ext cx="531705" cy="53170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55F4D4-8F7F-41B3-AD9A-91DA8B765FFD}">
      <dsp:nvSpPr>
        <dsp:cNvPr id="0" name=""/>
        <dsp:cNvSpPr/>
      </dsp:nvSpPr>
      <dsp:spPr>
        <a:xfrm>
          <a:off x="1116580" y="1907"/>
          <a:ext cx="9516494" cy="966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313" tIns="102313" rIns="102313" bIns="102313" numCol="1" spcCol="1270" anchor="ctr" anchorCtr="0">
          <a:noAutofit/>
        </a:bodyPr>
        <a:lstStyle/>
        <a:p>
          <a:pPr marL="0" lvl="0" indent="0" algn="l" defTabSz="977900">
            <a:lnSpc>
              <a:spcPct val="100000"/>
            </a:lnSpc>
            <a:spcBef>
              <a:spcPct val="0"/>
            </a:spcBef>
            <a:spcAft>
              <a:spcPct val="35000"/>
            </a:spcAft>
            <a:buNone/>
          </a:pPr>
          <a:r>
            <a:rPr lang="en-US" sz="2200" kern="1200"/>
            <a:t>Federal Funding is approved ONLY through an APD.</a:t>
          </a:r>
        </a:p>
      </dsp:txBody>
      <dsp:txXfrm>
        <a:off x="1116580" y="1907"/>
        <a:ext cx="9516494" cy="966736"/>
      </dsp:txXfrm>
    </dsp:sp>
    <dsp:sp modelId="{D17A2F46-48A5-4915-BCAF-98B31E0E060B}">
      <dsp:nvSpPr>
        <dsp:cNvPr id="0" name=""/>
        <dsp:cNvSpPr/>
      </dsp:nvSpPr>
      <dsp:spPr>
        <a:xfrm>
          <a:off x="0" y="1210327"/>
          <a:ext cx="10633075" cy="966736"/>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4CA41C-4DF2-4DF4-B317-320137ED8322}">
      <dsp:nvSpPr>
        <dsp:cNvPr id="0" name=""/>
        <dsp:cNvSpPr/>
      </dsp:nvSpPr>
      <dsp:spPr>
        <a:xfrm>
          <a:off x="292437" y="1427843"/>
          <a:ext cx="531705" cy="53170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58F77DE-8C4D-4243-90C0-95901C262C26}">
      <dsp:nvSpPr>
        <dsp:cNvPr id="0" name=""/>
        <dsp:cNvSpPr/>
      </dsp:nvSpPr>
      <dsp:spPr>
        <a:xfrm>
          <a:off x="1116580" y="1210327"/>
          <a:ext cx="9516494" cy="966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313" tIns="102313" rIns="102313" bIns="102313" numCol="1" spcCol="1270" anchor="ctr" anchorCtr="0">
          <a:noAutofit/>
        </a:bodyPr>
        <a:lstStyle/>
        <a:p>
          <a:pPr marL="0" lvl="0" indent="0" algn="l" defTabSz="977900">
            <a:lnSpc>
              <a:spcPct val="100000"/>
            </a:lnSpc>
            <a:spcBef>
              <a:spcPct val="0"/>
            </a:spcBef>
            <a:spcAft>
              <a:spcPct val="35000"/>
            </a:spcAft>
            <a:buNone/>
          </a:pPr>
          <a:r>
            <a:rPr lang="en-US" sz="2200" kern="1200" dirty="0"/>
            <a:t>RFP's, Contracts, and Acquisitions also require prior approval, but are separate from funding approval. </a:t>
          </a:r>
        </a:p>
      </dsp:txBody>
      <dsp:txXfrm>
        <a:off x="1116580" y="1210327"/>
        <a:ext cx="9516494" cy="966736"/>
      </dsp:txXfrm>
    </dsp:sp>
    <dsp:sp modelId="{3DE927C4-47AD-4CFC-A0B0-0B76A8707D0A}">
      <dsp:nvSpPr>
        <dsp:cNvPr id="0" name=""/>
        <dsp:cNvSpPr/>
      </dsp:nvSpPr>
      <dsp:spPr>
        <a:xfrm>
          <a:off x="0" y="2418748"/>
          <a:ext cx="10633075" cy="966736"/>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F0D752-6453-4E84-8798-F7CEDD1464C5}">
      <dsp:nvSpPr>
        <dsp:cNvPr id="0" name=""/>
        <dsp:cNvSpPr/>
      </dsp:nvSpPr>
      <dsp:spPr>
        <a:xfrm>
          <a:off x="292437" y="2636264"/>
          <a:ext cx="531705" cy="53170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1A41450-7A46-4362-ADE1-124D8AD6E22F}">
      <dsp:nvSpPr>
        <dsp:cNvPr id="0" name=""/>
        <dsp:cNvSpPr/>
      </dsp:nvSpPr>
      <dsp:spPr>
        <a:xfrm>
          <a:off x="1116580" y="2418748"/>
          <a:ext cx="4784883" cy="966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313" tIns="102313" rIns="102313" bIns="102313" numCol="1" spcCol="1270" anchor="ctr" anchorCtr="0">
          <a:noAutofit/>
        </a:bodyPr>
        <a:lstStyle/>
        <a:p>
          <a:pPr marL="0" lvl="0" indent="0" algn="l" defTabSz="977900">
            <a:lnSpc>
              <a:spcPct val="100000"/>
            </a:lnSpc>
            <a:spcBef>
              <a:spcPct val="0"/>
            </a:spcBef>
            <a:spcAft>
              <a:spcPct val="35000"/>
            </a:spcAft>
            <a:buNone/>
          </a:pPr>
          <a:r>
            <a:rPr lang="en-US" sz="2200" kern="1200"/>
            <a:t>There is a 60-day clock for review once submitted to CMS.</a:t>
          </a:r>
        </a:p>
      </dsp:txBody>
      <dsp:txXfrm>
        <a:off x="1116580" y="2418748"/>
        <a:ext cx="4784883" cy="966736"/>
      </dsp:txXfrm>
    </dsp:sp>
    <dsp:sp modelId="{A6BDAD81-5C5D-4174-B2BD-E2352385E0EB}">
      <dsp:nvSpPr>
        <dsp:cNvPr id="0" name=""/>
        <dsp:cNvSpPr/>
      </dsp:nvSpPr>
      <dsp:spPr>
        <a:xfrm>
          <a:off x="5901464" y="2418748"/>
          <a:ext cx="4731610" cy="966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313" tIns="102313" rIns="102313" bIns="102313" numCol="1" spcCol="1270" anchor="ctr" anchorCtr="0">
          <a:noAutofit/>
        </a:bodyPr>
        <a:lstStyle/>
        <a:p>
          <a:pPr marL="0" lvl="0" indent="0" algn="l" defTabSz="533400">
            <a:lnSpc>
              <a:spcPct val="100000"/>
            </a:lnSpc>
            <a:spcBef>
              <a:spcPct val="0"/>
            </a:spcBef>
            <a:spcAft>
              <a:spcPct val="35000"/>
            </a:spcAft>
            <a:buNone/>
          </a:pPr>
          <a:r>
            <a:rPr lang="en-US" sz="1200" kern="1200"/>
            <a:t>If CMS does not request additional information (RAI) or respond within 60 days of the date of the acknowledgement letter, "the request will automatically be deemed to have provisionally met the prior approval conditions" of 45 CFR §95.611.</a:t>
          </a:r>
        </a:p>
      </dsp:txBody>
      <dsp:txXfrm>
        <a:off x="5901464" y="2418748"/>
        <a:ext cx="4731610" cy="966736"/>
      </dsp:txXfrm>
    </dsp:sp>
    <dsp:sp modelId="{2F184E30-3E26-4925-B350-8574EB3EF3B4}">
      <dsp:nvSpPr>
        <dsp:cNvPr id="0" name=""/>
        <dsp:cNvSpPr/>
      </dsp:nvSpPr>
      <dsp:spPr>
        <a:xfrm>
          <a:off x="0" y="3627169"/>
          <a:ext cx="10633075" cy="966736"/>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AD77B9-EA59-4FAC-8B17-4457017A741F}">
      <dsp:nvSpPr>
        <dsp:cNvPr id="0" name=""/>
        <dsp:cNvSpPr/>
      </dsp:nvSpPr>
      <dsp:spPr>
        <a:xfrm>
          <a:off x="292437" y="3844684"/>
          <a:ext cx="531705" cy="53170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1F76A05-9F7E-46AD-9280-0CDF0999E018}">
      <dsp:nvSpPr>
        <dsp:cNvPr id="0" name=""/>
        <dsp:cNvSpPr/>
      </dsp:nvSpPr>
      <dsp:spPr>
        <a:xfrm>
          <a:off x="1116580" y="3627169"/>
          <a:ext cx="9516494" cy="9667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313" tIns="102313" rIns="102313" bIns="102313" numCol="1" spcCol="1270" anchor="ctr" anchorCtr="0">
          <a:noAutofit/>
        </a:bodyPr>
        <a:lstStyle/>
        <a:p>
          <a:pPr marL="0" lvl="0" indent="0" algn="l" defTabSz="977900">
            <a:lnSpc>
              <a:spcPct val="100000"/>
            </a:lnSpc>
            <a:spcBef>
              <a:spcPct val="0"/>
            </a:spcBef>
            <a:spcAft>
              <a:spcPct val="35000"/>
            </a:spcAft>
            <a:buNone/>
          </a:pPr>
          <a:r>
            <a:rPr lang="en-US" sz="2200" kern="1200"/>
            <a:t>CMS can approve funding projections for up to two years but requires APD Update annually.</a:t>
          </a:r>
        </a:p>
      </dsp:txBody>
      <dsp:txXfrm>
        <a:off x="1116580" y="3627169"/>
        <a:ext cx="9516494" cy="96673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B3C681-FD2C-44E9-A391-85E1240F3B4E}">
      <dsp:nvSpPr>
        <dsp:cNvPr id="0" name=""/>
        <dsp:cNvSpPr/>
      </dsp:nvSpPr>
      <dsp:spPr>
        <a:xfrm>
          <a:off x="0" y="41342"/>
          <a:ext cx="10633075" cy="1454456"/>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Prior approval is required before issuing RFPs or executing any contracts or contract amendments.</a:t>
          </a:r>
        </a:p>
      </dsp:txBody>
      <dsp:txXfrm>
        <a:off x="71001" y="112343"/>
        <a:ext cx="10491073" cy="1312454"/>
      </dsp:txXfrm>
    </dsp:sp>
    <dsp:sp modelId="{ACB8C626-E2F8-42EB-A30B-3D0C897D4FA9}">
      <dsp:nvSpPr>
        <dsp:cNvPr id="0" name=""/>
        <dsp:cNvSpPr/>
      </dsp:nvSpPr>
      <dsp:spPr>
        <a:xfrm>
          <a:off x="0" y="1570678"/>
          <a:ext cx="10633075" cy="1454456"/>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Approvals for procurements are approving cost, scope, schedule and terms.</a:t>
          </a:r>
        </a:p>
      </dsp:txBody>
      <dsp:txXfrm>
        <a:off x="71001" y="1641679"/>
        <a:ext cx="10491073" cy="1312454"/>
      </dsp:txXfrm>
    </dsp:sp>
    <dsp:sp modelId="{E4AF4593-8152-401B-8BC1-1008DC759C5E}">
      <dsp:nvSpPr>
        <dsp:cNvPr id="0" name=""/>
        <dsp:cNvSpPr/>
      </dsp:nvSpPr>
      <dsp:spPr>
        <a:xfrm>
          <a:off x="0" y="3100014"/>
          <a:ext cx="10633075" cy="1454456"/>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Funding for the activities within the procurement comes from the APD. Approval of the procurement is not an approval of funding to support that procurement.</a:t>
          </a:r>
        </a:p>
      </dsp:txBody>
      <dsp:txXfrm>
        <a:off x="71001" y="3171015"/>
        <a:ext cx="10491073" cy="131245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A732D7-647B-4DB2-91FD-125EBD65625B}">
      <dsp:nvSpPr>
        <dsp:cNvPr id="0" name=""/>
        <dsp:cNvSpPr/>
      </dsp:nvSpPr>
      <dsp:spPr>
        <a:xfrm>
          <a:off x="0" y="2773816"/>
          <a:ext cx="10633075" cy="1819923"/>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a:t>If such reconsideration is needed, the State must address the following:</a:t>
          </a:r>
        </a:p>
      </dsp:txBody>
      <dsp:txXfrm>
        <a:off x="0" y="2773816"/>
        <a:ext cx="10633075" cy="982758"/>
      </dsp:txXfrm>
    </dsp:sp>
    <dsp:sp modelId="{6C7949A5-FDFC-4350-ADC5-DCDF942679EB}">
      <dsp:nvSpPr>
        <dsp:cNvPr id="0" name=""/>
        <dsp:cNvSpPr/>
      </dsp:nvSpPr>
      <dsp:spPr>
        <a:xfrm>
          <a:off x="1297" y="3720177"/>
          <a:ext cx="2126095" cy="837165"/>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US" sz="1400" kern="1200"/>
            <a:t>The acquisitions must be reasonable, useful and necessary</a:t>
          </a:r>
        </a:p>
      </dsp:txBody>
      <dsp:txXfrm>
        <a:off x="1297" y="3720177"/>
        <a:ext cx="2126095" cy="837165"/>
      </dsp:txXfrm>
    </dsp:sp>
    <dsp:sp modelId="{6A8D483E-824C-4625-9E72-0E4CE3C5CD05}">
      <dsp:nvSpPr>
        <dsp:cNvPr id="0" name=""/>
        <dsp:cNvSpPr/>
      </dsp:nvSpPr>
      <dsp:spPr>
        <a:xfrm>
          <a:off x="2127393" y="3720177"/>
          <a:ext cx="2126095" cy="837165"/>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US" sz="1400" kern="1200"/>
            <a:t>The State’s failure to obtain prior approval, must have been inadvertent,</a:t>
          </a:r>
        </a:p>
      </dsp:txBody>
      <dsp:txXfrm>
        <a:off x="2127393" y="3720177"/>
        <a:ext cx="2126095" cy="837165"/>
      </dsp:txXfrm>
    </dsp:sp>
    <dsp:sp modelId="{177F9CE9-E3D4-4223-8738-58B3DFAB29F1}">
      <dsp:nvSpPr>
        <dsp:cNvPr id="0" name=""/>
        <dsp:cNvSpPr/>
      </dsp:nvSpPr>
      <dsp:spPr>
        <a:xfrm>
          <a:off x="4253489" y="3720177"/>
          <a:ext cx="2126095" cy="837165"/>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US" sz="1400" kern="1200"/>
            <a:t>The request was not previously denied by HHS</a:t>
          </a:r>
        </a:p>
      </dsp:txBody>
      <dsp:txXfrm>
        <a:off x="4253489" y="3720177"/>
        <a:ext cx="2126095" cy="837165"/>
      </dsp:txXfrm>
    </dsp:sp>
    <dsp:sp modelId="{744AFB1C-70A8-4D24-BC05-EC0D5B90F80B}">
      <dsp:nvSpPr>
        <dsp:cNvPr id="0" name=""/>
        <dsp:cNvSpPr/>
      </dsp:nvSpPr>
      <dsp:spPr>
        <a:xfrm>
          <a:off x="6379585" y="3720177"/>
          <a:ext cx="2126095" cy="837165"/>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US" sz="1400" kern="1200"/>
            <a:t>The acquisition otherwise meets all applicable Federal and State requirements</a:t>
          </a:r>
        </a:p>
      </dsp:txBody>
      <dsp:txXfrm>
        <a:off x="6379585" y="3720177"/>
        <a:ext cx="2126095" cy="837165"/>
      </dsp:txXfrm>
    </dsp:sp>
    <dsp:sp modelId="{5E92754C-FFDA-4EA3-9FFA-B5D49788856B}">
      <dsp:nvSpPr>
        <dsp:cNvPr id="0" name=""/>
        <dsp:cNvSpPr/>
      </dsp:nvSpPr>
      <dsp:spPr>
        <a:xfrm>
          <a:off x="8505681" y="3720177"/>
          <a:ext cx="2126095" cy="837165"/>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US" sz="1400" kern="1200"/>
            <a:t>The State must not have a record of recurrent failures to seek prior Federal approval.</a:t>
          </a:r>
        </a:p>
      </dsp:txBody>
      <dsp:txXfrm>
        <a:off x="8505681" y="3720177"/>
        <a:ext cx="2126095" cy="837165"/>
      </dsp:txXfrm>
    </dsp:sp>
    <dsp:sp modelId="{CC73BDD8-BBEE-44F4-B898-58DF79E0904B}">
      <dsp:nvSpPr>
        <dsp:cNvPr id="0" name=""/>
        <dsp:cNvSpPr/>
      </dsp:nvSpPr>
      <dsp:spPr>
        <a:xfrm rot="10800000">
          <a:off x="0" y="2072"/>
          <a:ext cx="10633075" cy="2799043"/>
        </a:xfrm>
        <a:prstGeom prst="upArrowCallou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b="1" kern="1200" dirty="0"/>
            <a:t>45 CFR § 95.623 provides a process by which a State may seek reconsideration of the denial of FFP related to failure to seek prior Federal approval. </a:t>
          </a:r>
          <a:r>
            <a:rPr lang="en-US" sz="2700" kern="1200" dirty="0"/>
            <a:t> </a:t>
          </a:r>
        </a:p>
      </dsp:txBody>
      <dsp:txXfrm rot="10800000">
        <a:off x="0" y="2072"/>
        <a:ext cx="10633075" cy="181873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076796-1653-4BCD-8E05-F3EFCC43BEE9}">
      <dsp:nvSpPr>
        <dsp:cNvPr id="0" name=""/>
        <dsp:cNvSpPr/>
      </dsp:nvSpPr>
      <dsp:spPr>
        <a:xfrm>
          <a:off x="1250749" y="1105535"/>
          <a:ext cx="1306860" cy="130686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A9EF946-5E0A-4F4F-8335-74A533E1F5EC}">
      <dsp:nvSpPr>
        <dsp:cNvPr id="0" name=""/>
        <dsp:cNvSpPr/>
      </dsp:nvSpPr>
      <dsp:spPr>
        <a:xfrm>
          <a:off x="452112" y="2770277"/>
          <a:ext cx="2904134"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b="1" i="1" kern="1200"/>
            <a:t>Who benefits from the functional module?</a:t>
          </a:r>
          <a:endParaRPr lang="en-US" sz="1700" kern="1200"/>
        </a:p>
      </dsp:txBody>
      <dsp:txXfrm>
        <a:off x="452112" y="2770277"/>
        <a:ext cx="2904134" cy="720000"/>
      </dsp:txXfrm>
    </dsp:sp>
    <dsp:sp modelId="{1F078489-DC8F-45B5-8F7B-8AA21EEF9114}">
      <dsp:nvSpPr>
        <dsp:cNvPr id="0" name=""/>
        <dsp:cNvSpPr/>
      </dsp:nvSpPr>
      <dsp:spPr>
        <a:xfrm>
          <a:off x="4663107" y="1105535"/>
          <a:ext cx="1306860" cy="130686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3FADC18-D635-4F57-B317-AEF6DF90702B}">
      <dsp:nvSpPr>
        <dsp:cNvPr id="0" name=""/>
        <dsp:cNvSpPr/>
      </dsp:nvSpPr>
      <dsp:spPr>
        <a:xfrm>
          <a:off x="3864470" y="2770277"/>
          <a:ext cx="2904134"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b="1" i="1" kern="1200"/>
            <a:t>How big is the benefit for each program?</a:t>
          </a:r>
          <a:endParaRPr lang="en-US" sz="1700" kern="1200"/>
        </a:p>
      </dsp:txBody>
      <dsp:txXfrm>
        <a:off x="3864470" y="2770277"/>
        <a:ext cx="2904134" cy="720000"/>
      </dsp:txXfrm>
    </dsp:sp>
    <dsp:sp modelId="{EB23765D-2E42-4F17-A120-817AA2FD93DD}">
      <dsp:nvSpPr>
        <dsp:cNvPr id="0" name=""/>
        <dsp:cNvSpPr/>
      </dsp:nvSpPr>
      <dsp:spPr>
        <a:xfrm>
          <a:off x="8075465" y="1105535"/>
          <a:ext cx="1306860" cy="130686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BA89799-569E-4F55-A60E-FAFF90B87D62}">
      <dsp:nvSpPr>
        <dsp:cNvPr id="0" name=""/>
        <dsp:cNvSpPr/>
      </dsp:nvSpPr>
      <dsp:spPr>
        <a:xfrm>
          <a:off x="7276828" y="2770277"/>
          <a:ext cx="2904134"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b="1" kern="1200"/>
            <a:t>Modules that only benefit one program should be directly charged to that program.</a:t>
          </a:r>
          <a:endParaRPr lang="en-US" sz="1700" kern="1200"/>
        </a:p>
      </dsp:txBody>
      <dsp:txXfrm>
        <a:off x="7276828" y="2770277"/>
        <a:ext cx="2904134" cy="7200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47EB94-F18D-433E-835F-48E6C192236F}">
      <dsp:nvSpPr>
        <dsp:cNvPr id="0" name=""/>
        <dsp:cNvSpPr/>
      </dsp:nvSpPr>
      <dsp:spPr>
        <a:xfrm>
          <a:off x="0" y="656"/>
          <a:ext cx="11656381" cy="153626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3F1F33-3154-4126-8575-DB143AAD8C6B}">
      <dsp:nvSpPr>
        <dsp:cNvPr id="0" name=""/>
        <dsp:cNvSpPr/>
      </dsp:nvSpPr>
      <dsp:spPr>
        <a:xfrm>
          <a:off x="464720" y="346316"/>
          <a:ext cx="844946" cy="844946"/>
        </a:xfrm>
        <a:prstGeom prst="rect">
          <a:avLst/>
        </a:prstGeom>
        <a:blipFill>
          <a:blip xmlns:r="http://schemas.openxmlformats.org/officeDocument/2006/relationships" r:embed="rId1"/>
          <a:srcRect/>
          <a:stretch>
            <a:fillRect l="-25000" r="-25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B9264AC-8DDF-4EE3-A92E-6FA861DAB844}">
      <dsp:nvSpPr>
        <dsp:cNvPr id="0" name=""/>
        <dsp:cNvSpPr/>
      </dsp:nvSpPr>
      <dsp:spPr>
        <a:xfrm>
          <a:off x="1774387" y="656"/>
          <a:ext cx="5245371" cy="15362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588" tIns="162588" rIns="162588" bIns="162588" numCol="1" spcCol="1270" anchor="ctr" anchorCtr="0">
          <a:noAutofit/>
        </a:bodyPr>
        <a:lstStyle/>
        <a:p>
          <a:pPr marL="0" lvl="0" indent="0" algn="l" defTabSz="933450">
            <a:lnSpc>
              <a:spcPct val="90000"/>
            </a:lnSpc>
            <a:spcBef>
              <a:spcPct val="0"/>
            </a:spcBef>
            <a:spcAft>
              <a:spcPct val="35000"/>
            </a:spcAft>
            <a:buNone/>
          </a:pPr>
          <a:r>
            <a:rPr lang="en-US" sz="2100" b="1" kern="1200"/>
            <a:t>45 CFR Subpart F </a:t>
          </a:r>
          <a:r>
            <a:rPr lang="en-US" sz="2100" kern="1200"/>
            <a:t>Automatic Data Processing Equipment and Services – Conditions for Federal Financial Participation (FFP)  </a:t>
          </a:r>
          <a:r>
            <a:rPr lang="en-US" sz="2100" b="1" kern="1200"/>
            <a:t>§ 95.601 - 95.641</a:t>
          </a:r>
          <a:endParaRPr lang="en-US" sz="2100" kern="1200"/>
        </a:p>
      </dsp:txBody>
      <dsp:txXfrm>
        <a:off x="1774387" y="656"/>
        <a:ext cx="5245371" cy="1536266"/>
      </dsp:txXfrm>
    </dsp:sp>
    <dsp:sp modelId="{CF12176C-7143-4978-B5E1-107B38F96D73}">
      <dsp:nvSpPr>
        <dsp:cNvPr id="0" name=""/>
        <dsp:cNvSpPr/>
      </dsp:nvSpPr>
      <dsp:spPr>
        <a:xfrm>
          <a:off x="7019758" y="656"/>
          <a:ext cx="4636622" cy="15362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588" tIns="162588" rIns="162588" bIns="162588" numCol="1" spcCol="1270" anchor="ctr" anchorCtr="0">
          <a:noAutofit/>
        </a:bodyPr>
        <a:lstStyle/>
        <a:p>
          <a:pPr marL="0" lvl="0" indent="0" algn="l" defTabSz="711200">
            <a:lnSpc>
              <a:spcPct val="90000"/>
            </a:lnSpc>
            <a:spcBef>
              <a:spcPct val="0"/>
            </a:spcBef>
            <a:spcAft>
              <a:spcPct val="35000"/>
            </a:spcAft>
            <a:buNone/>
          </a:pPr>
          <a:r>
            <a:rPr lang="en-US" sz="1600" kern="1200"/>
            <a:t>General  </a:t>
          </a:r>
          <a:r>
            <a:rPr lang="en-US" sz="1600" b="1" kern="1200"/>
            <a:t>§ 95.601 – 95.605</a:t>
          </a:r>
          <a:endParaRPr lang="en-US" sz="1600" kern="1200"/>
        </a:p>
        <a:p>
          <a:pPr marL="0" lvl="0" indent="0" algn="l" defTabSz="711200">
            <a:lnSpc>
              <a:spcPct val="90000"/>
            </a:lnSpc>
            <a:spcBef>
              <a:spcPct val="0"/>
            </a:spcBef>
            <a:spcAft>
              <a:spcPct val="35000"/>
            </a:spcAft>
            <a:buNone/>
          </a:pPr>
          <a:r>
            <a:rPr lang="en-US" sz="1600" kern="1200"/>
            <a:t>Specific Conditions for FFP  </a:t>
          </a:r>
          <a:r>
            <a:rPr lang="en-US" sz="1600" b="1" kern="1200"/>
            <a:t>§ 95.610 – 95.627</a:t>
          </a:r>
          <a:endParaRPr lang="en-US" sz="1600" kern="1200"/>
        </a:p>
        <a:p>
          <a:pPr marL="0" lvl="0" indent="0" algn="l" defTabSz="711200">
            <a:lnSpc>
              <a:spcPct val="90000"/>
            </a:lnSpc>
            <a:spcBef>
              <a:spcPct val="0"/>
            </a:spcBef>
            <a:spcAft>
              <a:spcPct val="35000"/>
            </a:spcAft>
            <a:buNone/>
          </a:pPr>
          <a:r>
            <a:rPr lang="en-US" sz="1600" kern="1200"/>
            <a:t>FFP in Costs of ADP (Automated Data Processing) Acquisitions  </a:t>
          </a:r>
          <a:r>
            <a:rPr lang="en-US" sz="1600" b="1" kern="1200"/>
            <a:t>§ 95.631 – 95.635</a:t>
          </a:r>
          <a:endParaRPr lang="en-US" sz="1600" kern="1200"/>
        </a:p>
      </dsp:txBody>
      <dsp:txXfrm>
        <a:off x="7019758" y="656"/>
        <a:ext cx="4636622" cy="1536266"/>
      </dsp:txXfrm>
    </dsp:sp>
    <dsp:sp modelId="{B3B481C4-C333-4525-861B-91E76229DFFC}">
      <dsp:nvSpPr>
        <dsp:cNvPr id="0" name=""/>
        <dsp:cNvSpPr/>
      </dsp:nvSpPr>
      <dsp:spPr>
        <a:xfrm>
          <a:off x="0" y="1920989"/>
          <a:ext cx="11656381" cy="153626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31C2B2-09BF-4F30-A8BE-11AEB1EF1BC0}">
      <dsp:nvSpPr>
        <dsp:cNvPr id="0" name=""/>
        <dsp:cNvSpPr/>
      </dsp:nvSpPr>
      <dsp:spPr>
        <a:xfrm>
          <a:off x="464720" y="2266649"/>
          <a:ext cx="844946" cy="844946"/>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4595362-3B5C-4AB8-999A-50BF946ABE7B}">
      <dsp:nvSpPr>
        <dsp:cNvPr id="0" name=""/>
        <dsp:cNvSpPr/>
      </dsp:nvSpPr>
      <dsp:spPr>
        <a:xfrm>
          <a:off x="1774387" y="1920989"/>
          <a:ext cx="9881993" cy="15362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588" tIns="162588" rIns="162588" bIns="162588" numCol="1" spcCol="1270" anchor="ctr" anchorCtr="0">
          <a:noAutofit/>
        </a:bodyPr>
        <a:lstStyle/>
        <a:p>
          <a:pPr marL="0" lvl="0" indent="0" algn="l" defTabSz="933450">
            <a:lnSpc>
              <a:spcPct val="90000"/>
            </a:lnSpc>
            <a:spcBef>
              <a:spcPct val="0"/>
            </a:spcBef>
            <a:spcAft>
              <a:spcPct val="35000"/>
            </a:spcAft>
            <a:buNone/>
          </a:pPr>
          <a:r>
            <a:rPr lang="en-US" sz="2100" b="1" kern="1200"/>
            <a:t>SMDL 16-004 – </a:t>
          </a:r>
          <a:r>
            <a:rPr lang="en-US" sz="2100" kern="1200"/>
            <a:t>Outlines FFP Match rates for various activities</a:t>
          </a:r>
        </a:p>
      </dsp:txBody>
      <dsp:txXfrm>
        <a:off x="1774387" y="1920989"/>
        <a:ext cx="9881993" cy="1536266"/>
      </dsp:txXfrm>
    </dsp:sp>
    <dsp:sp modelId="{71F11964-7928-47F0-8229-F87BBA584062}">
      <dsp:nvSpPr>
        <dsp:cNvPr id="0" name=""/>
        <dsp:cNvSpPr/>
      </dsp:nvSpPr>
      <dsp:spPr>
        <a:xfrm>
          <a:off x="0" y="3841322"/>
          <a:ext cx="11656381" cy="153626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157145-E2BA-4AE4-9440-0934BD949A27}">
      <dsp:nvSpPr>
        <dsp:cNvPr id="0" name=""/>
        <dsp:cNvSpPr/>
      </dsp:nvSpPr>
      <dsp:spPr>
        <a:xfrm>
          <a:off x="464720" y="4186982"/>
          <a:ext cx="844946" cy="844946"/>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70FD75B-5F42-4850-A787-21D17507E7C7}">
      <dsp:nvSpPr>
        <dsp:cNvPr id="0" name=""/>
        <dsp:cNvSpPr/>
      </dsp:nvSpPr>
      <dsp:spPr>
        <a:xfrm>
          <a:off x="1774387" y="3841322"/>
          <a:ext cx="9881993" cy="15362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588" tIns="162588" rIns="162588" bIns="162588" numCol="1" spcCol="1270" anchor="ctr" anchorCtr="0">
          <a:noAutofit/>
        </a:bodyPr>
        <a:lstStyle/>
        <a:p>
          <a:pPr marL="0" lvl="0" indent="0" algn="l" defTabSz="933450">
            <a:lnSpc>
              <a:spcPct val="90000"/>
            </a:lnSpc>
            <a:spcBef>
              <a:spcPct val="0"/>
            </a:spcBef>
            <a:spcAft>
              <a:spcPct val="35000"/>
            </a:spcAft>
            <a:buNone/>
          </a:pPr>
          <a:r>
            <a:rPr lang="en-US" sz="2100" b="1" kern="1200"/>
            <a:t>SMDL 16-009 – </a:t>
          </a:r>
          <a:r>
            <a:rPr lang="en-US" sz="2100" kern="1200"/>
            <a:t>Advanced Planning Document (APD) Requirements</a:t>
          </a:r>
        </a:p>
      </dsp:txBody>
      <dsp:txXfrm>
        <a:off x="1774387" y="3841322"/>
        <a:ext cx="9881993" cy="1536266"/>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FC8F56-A949-4032-A3CB-4E71CFA63D2C}" type="datetimeFigureOut">
              <a:rPr lang="en-US" smtClean="0"/>
              <a:t>6/14/24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3D5EC5-A483-4062-96A7-4ECF2A11A12D}" type="slidenum">
              <a:rPr lang="en-US" smtClean="0"/>
              <a:t>‹#›</a:t>
            </a:fld>
            <a:endParaRPr lang="en-US" dirty="0"/>
          </a:p>
        </p:txBody>
      </p:sp>
    </p:spTree>
    <p:extLst>
      <p:ext uri="{BB962C8B-B14F-4D97-AF65-F5344CB8AC3E}">
        <p14:creationId xmlns:p14="http://schemas.microsoft.com/office/powerpoint/2010/main" val="186808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3D5EC5-A483-4062-96A7-4ECF2A11A12D}" type="slidenum">
              <a:rPr lang="en-US" smtClean="0"/>
              <a:t>1</a:t>
            </a:fld>
            <a:endParaRPr lang="en-US" dirty="0"/>
          </a:p>
        </p:txBody>
      </p:sp>
    </p:spTree>
    <p:extLst>
      <p:ext uri="{BB962C8B-B14F-4D97-AF65-F5344CB8AC3E}">
        <p14:creationId xmlns:p14="http://schemas.microsoft.com/office/powerpoint/2010/main" val="27224262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71937C3-4037-4480-91F2-643E54E41F0A}" type="slidenum">
              <a:rPr lang="en-US" smtClean="0"/>
              <a:t>12</a:t>
            </a:fld>
            <a:endParaRPr lang="en-US"/>
          </a:p>
        </p:txBody>
      </p:sp>
    </p:spTree>
    <p:extLst>
      <p:ext uri="{BB962C8B-B14F-4D97-AF65-F5344CB8AC3E}">
        <p14:creationId xmlns:p14="http://schemas.microsoft.com/office/powerpoint/2010/main" val="30023418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sz="1200" dirty="0">
                <a:latin typeface="Franklin Gothic Book"/>
                <a:cs typeface="Calibri"/>
              </a:rPr>
              <a:t>The acknowledgment letter will identify the Federal program office that was assigned this control and provides a control number that is useful in identifying the submission in later correspondence or when inquiring as to status. </a:t>
            </a:r>
            <a:endParaRPr lang="en-US" sz="1200" dirty="0">
              <a:latin typeface="Franklin Gothic Book"/>
            </a:endParaRPr>
          </a:p>
          <a:p>
            <a:pPr marL="285750" indent="-285750">
              <a:spcBef>
                <a:spcPts val="1000"/>
              </a:spcBef>
              <a:spcAft>
                <a:spcPts val="0"/>
              </a:spcAft>
              <a:buFont typeface="Arial"/>
              <a:buChar char="•"/>
            </a:pPr>
            <a:r>
              <a:rPr lang="en-US" sz="1200" dirty="0">
                <a:latin typeface="Franklin Gothic Book"/>
              </a:rPr>
              <a:t>45 CFR §95.611(d) specify that HHS must provide a State written approval, disapproval, or a request for information within 60 days of the date of the acknowledgement of receipt of the State's request.</a:t>
            </a:r>
            <a:endParaRPr lang="en-US" sz="1200" dirty="0"/>
          </a:p>
          <a:p>
            <a:pPr marL="285750" indent="-285750">
              <a:spcBef>
                <a:spcPts val="1000"/>
              </a:spcBef>
              <a:spcAft>
                <a:spcPts val="0"/>
              </a:spcAft>
              <a:buFont typeface="Arial"/>
              <a:buChar char="•"/>
            </a:pPr>
            <a:r>
              <a:rPr lang="en-US" sz="1200" dirty="0">
                <a:latin typeface="Franklin Gothic Book"/>
              </a:rPr>
              <a:t>If the Federal program office does not request additional information or respond within 60 days of the date of the acknowledgement letter, "the request will automatically be deemed to have provisionally met the prior approval conditions" of 45 CFR §95.611.</a:t>
            </a:r>
          </a:p>
          <a:p>
            <a:endParaRPr lang="en-US" dirty="0">
              <a:cs typeface="Calibri"/>
            </a:endParaRPr>
          </a:p>
        </p:txBody>
      </p:sp>
      <p:sp>
        <p:nvSpPr>
          <p:cNvPr id="4" name="Slide Number Placeholder 3"/>
          <p:cNvSpPr>
            <a:spLocks noGrp="1"/>
          </p:cNvSpPr>
          <p:nvPr>
            <p:ph type="sldNum" sz="quarter" idx="5"/>
          </p:nvPr>
        </p:nvSpPr>
        <p:spPr/>
        <p:txBody>
          <a:bodyPr/>
          <a:lstStyle/>
          <a:p>
            <a:fld id="{071937C3-4037-4480-91F2-643E54E41F0A}" type="slidenum">
              <a:rPr lang="en-US" smtClean="0"/>
              <a:t>13</a:t>
            </a:fld>
            <a:endParaRPr lang="en-US"/>
          </a:p>
        </p:txBody>
      </p:sp>
    </p:spTree>
    <p:extLst>
      <p:ext uri="{BB962C8B-B14F-4D97-AF65-F5344CB8AC3E}">
        <p14:creationId xmlns:p14="http://schemas.microsoft.com/office/powerpoint/2010/main" val="18943356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sz="1200" dirty="0">
                <a:latin typeface="Franklin Gothic Book"/>
                <a:cs typeface="Calibri"/>
              </a:rPr>
              <a:t>The acknowledgment letter will identify the Federal program office that was assigned this control and provides a control number that is useful in identifying the submission in later correspondence or when inquiring as to status. </a:t>
            </a:r>
            <a:endParaRPr lang="en-US" sz="1200" dirty="0">
              <a:latin typeface="Franklin Gothic Book"/>
            </a:endParaRPr>
          </a:p>
          <a:p>
            <a:pPr marL="285750" indent="-285750">
              <a:spcBef>
                <a:spcPts val="1000"/>
              </a:spcBef>
              <a:spcAft>
                <a:spcPts val="0"/>
              </a:spcAft>
              <a:buFont typeface="Arial"/>
              <a:buChar char="•"/>
            </a:pPr>
            <a:r>
              <a:rPr lang="en-US" sz="1200" dirty="0">
                <a:latin typeface="Franklin Gothic Book"/>
              </a:rPr>
              <a:t>45 CFR §95.611(d) specify that HHS must provide a State written approval, disapproval, or a request for information within 60 days of the date of the acknowledgement of receipt of the State's request.</a:t>
            </a:r>
            <a:endParaRPr lang="en-US" sz="1200" dirty="0"/>
          </a:p>
          <a:p>
            <a:pPr marL="285750" indent="-285750">
              <a:spcBef>
                <a:spcPts val="1000"/>
              </a:spcBef>
              <a:spcAft>
                <a:spcPts val="0"/>
              </a:spcAft>
              <a:buFont typeface="Arial"/>
              <a:buChar char="•"/>
            </a:pPr>
            <a:r>
              <a:rPr lang="en-US" sz="1200" dirty="0">
                <a:latin typeface="Franklin Gothic Book"/>
              </a:rPr>
              <a:t>If the Federal program office does not request additional information or respond within 60 days of the date of the acknowledgement letter, "the request will automatically be deemed to have provisionally met the prior approval conditions" of 45 CFR §95.611.</a:t>
            </a:r>
          </a:p>
          <a:p>
            <a:endParaRPr lang="en-US" dirty="0">
              <a:cs typeface="Calibri"/>
            </a:endParaRPr>
          </a:p>
        </p:txBody>
      </p:sp>
      <p:sp>
        <p:nvSpPr>
          <p:cNvPr id="4" name="Slide Number Placeholder 3"/>
          <p:cNvSpPr>
            <a:spLocks noGrp="1"/>
          </p:cNvSpPr>
          <p:nvPr>
            <p:ph type="sldNum" sz="quarter" idx="5"/>
          </p:nvPr>
        </p:nvSpPr>
        <p:spPr/>
        <p:txBody>
          <a:bodyPr/>
          <a:lstStyle/>
          <a:p>
            <a:fld id="{071937C3-4037-4480-91F2-643E54E41F0A}" type="slidenum">
              <a:rPr lang="en-US" smtClean="0"/>
              <a:t>14</a:t>
            </a:fld>
            <a:endParaRPr lang="en-US"/>
          </a:p>
        </p:txBody>
      </p:sp>
    </p:spTree>
    <p:extLst>
      <p:ext uri="{BB962C8B-B14F-4D97-AF65-F5344CB8AC3E}">
        <p14:creationId xmlns:p14="http://schemas.microsoft.com/office/powerpoint/2010/main" val="9915051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71937C3-4037-4480-91F2-643E54E41F0A}" type="slidenum">
              <a:rPr lang="en-US" smtClean="0"/>
              <a:t>15</a:t>
            </a:fld>
            <a:endParaRPr lang="en-US"/>
          </a:p>
        </p:txBody>
      </p:sp>
    </p:spTree>
    <p:extLst>
      <p:ext uri="{BB962C8B-B14F-4D97-AF65-F5344CB8AC3E}">
        <p14:creationId xmlns:p14="http://schemas.microsoft.com/office/powerpoint/2010/main" val="14389726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71937C3-4037-4480-91F2-643E54E41F0A}" type="slidenum">
              <a:rPr lang="en-US" smtClean="0"/>
              <a:t>16</a:t>
            </a:fld>
            <a:endParaRPr lang="en-US"/>
          </a:p>
        </p:txBody>
      </p:sp>
    </p:spTree>
    <p:extLst>
      <p:ext uri="{BB962C8B-B14F-4D97-AF65-F5344CB8AC3E}">
        <p14:creationId xmlns:p14="http://schemas.microsoft.com/office/powerpoint/2010/main" val="39206540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00050" indent="-342900">
              <a:spcBef>
                <a:spcPct val="0"/>
              </a:spcBef>
              <a:spcAft>
                <a:spcPts val="600"/>
              </a:spcAft>
            </a:pPr>
            <a:r>
              <a:rPr lang="en-US" sz="1200" b="1" i="1" dirty="0">
                <a:latin typeface="Franklin Gothic Book"/>
                <a:cs typeface="Helvetica"/>
              </a:rPr>
              <a:t>Benefitting Agencies:</a:t>
            </a:r>
            <a:r>
              <a:rPr lang="en-US" sz="1200" b="1" dirty="0">
                <a:latin typeface="Franklin Gothic Book"/>
                <a:cs typeface="Helvetica"/>
              </a:rPr>
              <a:t> </a:t>
            </a:r>
            <a:r>
              <a:rPr lang="en-US" sz="1200" dirty="0">
                <a:latin typeface="Franklin Gothic Book"/>
                <a:cs typeface="Helvetica"/>
              </a:rPr>
              <a:t> States should provide a revised cost allocation and update to the summary of the allocation of costs by funding source, with each APD, as specified in Office of Management and Budget (OMB) Circular A-87. </a:t>
            </a:r>
          </a:p>
          <a:p>
            <a:pPr marL="400050" indent="-342900">
              <a:spcBef>
                <a:spcPct val="0"/>
              </a:spcBef>
              <a:spcAft>
                <a:spcPts val="600"/>
              </a:spcAft>
            </a:pPr>
            <a:r>
              <a:rPr lang="en-US" sz="1200" dirty="0">
                <a:latin typeface="Franklin Gothic Book"/>
                <a:cs typeface="Helvetica"/>
              </a:rPr>
              <a:t>The cost allocation plan must identify all participants directly benefitting from the work to be completed and their associated cost allocations. </a:t>
            </a:r>
          </a:p>
          <a:p>
            <a:pPr marL="400050" indent="-342900">
              <a:spcBef>
                <a:spcPct val="0"/>
              </a:spcBef>
              <a:spcAft>
                <a:spcPts val="600"/>
              </a:spcAft>
            </a:pPr>
            <a:r>
              <a:rPr lang="en-US" sz="1200" dirty="0">
                <a:latin typeface="Franklin Gothic Book"/>
                <a:cs typeface="Helvetica"/>
              </a:rPr>
              <a:t>Each Agency will review the allocation of the costs associated with the work to be completed, including design, development, and implementation activities as well as maintenance and operations activities, and determine if allocation is fair based on benefit to the Benefiting Programs.</a:t>
            </a:r>
          </a:p>
          <a:p>
            <a:endParaRPr lang="en-US" dirty="0">
              <a:cs typeface="Calibri"/>
            </a:endParaRPr>
          </a:p>
        </p:txBody>
      </p:sp>
      <p:sp>
        <p:nvSpPr>
          <p:cNvPr id="4" name="Slide Number Placeholder 3"/>
          <p:cNvSpPr>
            <a:spLocks noGrp="1"/>
          </p:cNvSpPr>
          <p:nvPr>
            <p:ph type="sldNum" sz="quarter" idx="5"/>
          </p:nvPr>
        </p:nvSpPr>
        <p:spPr/>
        <p:txBody>
          <a:bodyPr/>
          <a:lstStyle/>
          <a:p>
            <a:fld id="{071937C3-4037-4480-91F2-643E54E41F0A}" type="slidenum">
              <a:rPr lang="en-US" smtClean="0"/>
              <a:t>17</a:t>
            </a:fld>
            <a:endParaRPr lang="en-US"/>
          </a:p>
        </p:txBody>
      </p:sp>
    </p:spTree>
    <p:extLst>
      <p:ext uri="{BB962C8B-B14F-4D97-AF65-F5344CB8AC3E}">
        <p14:creationId xmlns:p14="http://schemas.microsoft.com/office/powerpoint/2010/main" val="36111621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1937C3-4037-4480-91F2-643E54E41F0A}" type="slidenum">
              <a:rPr lang="en-US" smtClean="0"/>
              <a:t>18</a:t>
            </a:fld>
            <a:endParaRPr lang="en-US"/>
          </a:p>
        </p:txBody>
      </p:sp>
    </p:spTree>
    <p:extLst>
      <p:ext uri="{BB962C8B-B14F-4D97-AF65-F5344CB8AC3E}">
        <p14:creationId xmlns:p14="http://schemas.microsoft.com/office/powerpoint/2010/main" val="9237821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1937C3-4037-4480-91F2-643E54E41F0A}" type="slidenum">
              <a:rPr lang="en-US" smtClean="0"/>
              <a:t>19</a:t>
            </a:fld>
            <a:endParaRPr lang="en-US"/>
          </a:p>
        </p:txBody>
      </p:sp>
    </p:spTree>
    <p:extLst>
      <p:ext uri="{BB962C8B-B14F-4D97-AF65-F5344CB8AC3E}">
        <p14:creationId xmlns:p14="http://schemas.microsoft.com/office/powerpoint/2010/main" val="70860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the last few months and days, a lot of high level information has been shared. </a:t>
            </a:r>
          </a:p>
        </p:txBody>
      </p:sp>
      <p:sp>
        <p:nvSpPr>
          <p:cNvPr id="4" name="Slide Number Placeholder 3"/>
          <p:cNvSpPr>
            <a:spLocks noGrp="1"/>
          </p:cNvSpPr>
          <p:nvPr>
            <p:ph type="sldNum" sz="quarter" idx="5"/>
          </p:nvPr>
        </p:nvSpPr>
        <p:spPr/>
        <p:txBody>
          <a:bodyPr/>
          <a:lstStyle/>
          <a:p>
            <a:fld id="{C37D7554-D10C-4E29-B8E6-BB7111FA614F}" type="slidenum">
              <a:rPr lang="en-US" smtClean="0"/>
              <a:t>22</a:t>
            </a:fld>
            <a:endParaRPr lang="en-US"/>
          </a:p>
        </p:txBody>
      </p:sp>
    </p:spTree>
    <p:extLst>
      <p:ext uri="{BB962C8B-B14F-4D97-AF65-F5344CB8AC3E}">
        <p14:creationId xmlns:p14="http://schemas.microsoft.com/office/powerpoint/2010/main" val="2876974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aw-US" dirty="0"/>
              <a:t>As </a:t>
            </a:r>
            <a:r>
              <a:rPr lang="en-US" dirty="0"/>
              <a:t>we </a:t>
            </a:r>
            <a:r>
              <a:rPr lang="haw-US" dirty="0"/>
              <a:t>build your strategic path to meet the various compliance deadlines, and use the Self-assessment tool, you may have started to think about which parts of the rule have implications for retooling or building your data collection or other IT-related solutions.</a:t>
            </a:r>
          </a:p>
          <a:p>
            <a:endParaRPr lang="haw-US" dirty="0"/>
          </a:p>
          <a:p>
            <a:r>
              <a:rPr lang="haw-US" dirty="0"/>
              <a:t>In the same vien, how will the changes you need to make be paid for, and what do you have in place that you can build on.</a:t>
            </a:r>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23</a:t>
            </a:fld>
            <a:endParaRPr lang="en-US"/>
          </a:p>
        </p:txBody>
      </p:sp>
    </p:spTree>
    <p:extLst>
      <p:ext uri="{BB962C8B-B14F-4D97-AF65-F5344CB8AC3E}">
        <p14:creationId xmlns:p14="http://schemas.microsoft.com/office/powerpoint/2010/main" val="4108482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71937C3-4037-4480-91F2-643E54E41F0A}" type="slidenum">
              <a:rPr lang="en-US" smtClean="0"/>
              <a:t>2</a:t>
            </a:fld>
            <a:endParaRPr lang="en-US"/>
          </a:p>
        </p:txBody>
      </p:sp>
    </p:spTree>
    <p:extLst>
      <p:ext uri="{BB962C8B-B14F-4D97-AF65-F5344CB8AC3E}">
        <p14:creationId xmlns:p14="http://schemas.microsoft.com/office/powerpoint/2010/main" val="19439198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aw-US" dirty="0"/>
              <a:t>In blue, are considerations weʻre not going to directly addres in this presentation, but are probably the routine areas you are building into any request for state funds.  I am anticipating needing to do focused messaging about the cost impacts of the Access Rule</a:t>
            </a:r>
            <a:r>
              <a:rPr lang="en-US" dirty="0"/>
              <a:t> in short order due to Hawaii’s legislative budget cycle, and my waiver renewal. </a:t>
            </a:r>
            <a:endParaRPr lang="haw-US" dirty="0"/>
          </a:p>
          <a:p>
            <a:endParaRPr lang="haw-US" dirty="0"/>
          </a:p>
          <a:p>
            <a:r>
              <a:rPr lang="haw-US" dirty="0"/>
              <a:t>We will focus on Admin Claiming, and IT development, and the interrelationship between these two areas. </a:t>
            </a:r>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24</a:t>
            </a:fld>
            <a:endParaRPr lang="en-US"/>
          </a:p>
        </p:txBody>
      </p:sp>
    </p:spTree>
    <p:extLst>
      <p:ext uri="{BB962C8B-B14F-4D97-AF65-F5344CB8AC3E}">
        <p14:creationId xmlns:p14="http://schemas.microsoft.com/office/powerpoint/2010/main" val="24066756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7D7554-D10C-4E29-B8E6-BB7111FA614F}" type="slidenum">
              <a:rPr lang="en-US" smtClean="0"/>
              <a:t>25</a:t>
            </a:fld>
            <a:endParaRPr lang="en-US"/>
          </a:p>
        </p:txBody>
      </p:sp>
    </p:spTree>
    <p:extLst>
      <p:ext uri="{BB962C8B-B14F-4D97-AF65-F5344CB8AC3E}">
        <p14:creationId xmlns:p14="http://schemas.microsoft.com/office/powerpoint/2010/main" val="35087297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Higher FFP, most notably the 90/10 for DDDI, and 75/25 for M&amp;O.   </a:t>
            </a:r>
          </a:p>
        </p:txBody>
      </p:sp>
      <p:sp>
        <p:nvSpPr>
          <p:cNvPr id="4" name="Slide Number Placeholder 3"/>
          <p:cNvSpPr>
            <a:spLocks noGrp="1"/>
          </p:cNvSpPr>
          <p:nvPr>
            <p:ph type="sldNum" sz="quarter" idx="5"/>
          </p:nvPr>
        </p:nvSpPr>
        <p:spPr/>
        <p:txBody>
          <a:bodyPr/>
          <a:lstStyle/>
          <a:p>
            <a:fld id="{C37D7554-D10C-4E29-B8E6-BB7111FA614F}" type="slidenum">
              <a:rPr lang="en-US" smtClean="0"/>
              <a:t>26</a:t>
            </a:fld>
            <a:endParaRPr lang="en-US"/>
          </a:p>
        </p:txBody>
      </p:sp>
    </p:spTree>
    <p:extLst>
      <p:ext uri="{BB962C8B-B14F-4D97-AF65-F5344CB8AC3E}">
        <p14:creationId xmlns:p14="http://schemas.microsoft.com/office/powerpoint/2010/main" val="41860887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aw-US" dirty="0"/>
              <a:t>My story:</a:t>
            </a:r>
          </a:p>
          <a:p>
            <a:endParaRPr lang="haw-US" dirty="0"/>
          </a:p>
          <a:p>
            <a:r>
              <a:rPr lang="en-US" dirty="0"/>
              <a:t>Started with a pre-cognitive period.</a:t>
            </a:r>
          </a:p>
          <a:p>
            <a:endParaRPr lang="en-US" dirty="0"/>
          </a:p>
          <a:p>
            <a:r>
              <a:rPr lang="haw-US" dirty="0"/>
              <a:t>2019 Session, codified in statute</a:t>
            </a:r>
            <a:endParaRPr lang="en-US" dirty="0"/>
          </a:p>
          <a:p>
            <a:endParaRPr lang="en-US" dirty="0"/>
          </a:p>
          <a:p>
            <a:r>
              <a:rPr lang="en-US" dirty="0"/>
              <a:t>Lots went into the last three bullets, which Mary Rapp will share about.</a:t>
            </a:r>
          </a:p>
        </p:txBody>
      </p:sp>
      <p:sp>
        <p:nvSpPr>
          <p:cNvPr id="4" name="Slide Number Placeholder 3"/>
          <p:cNvSpPr>
            <a:spLocks noGrp="1"/>
          </p:cNvSpPr>
          <p:nvPr>
            <p:ph type="sldNum" sz="quarter" idx="5"/>
          </p:nvPr>
        </p:nvSpPr>
        <p:spPr/>
        <p:txBody>
          <a:bodyPr/>
          <a:lstStyle/>
          <a:p>
            <a:fld id="{C37D7554-D10C-4E29-B8E6-BB7111FA614F}" type="slidenum">
              <a:rPr lang="en-US" smtClean="0"/>
              <a:t>27</a:t>
            </a:fld>
            <a:endParaRPr lang="en-US"/>
          </a:p>
        </p:txBody>
      </p:sp>
    </p:spTree>
    <p:extLst>
      <p:ext uri="{BB962C8B-B14F-4D97-AF65-F5344CB8AC3E}">
        <p14:creationId xmlns:p14="http://schemas.microsoft.com/office/powerpoint/2010/main" val="22212332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a:t>Defining accomplishment for Mary Brogan</a:t>
            </a:r>
          </a:p>
          <a:p>
            <a:pPr algn="l"/>
            <a:endParaRPr lang="en-US" b="1"/>
          </a:p>
          <a:p>
            <a:pPr algn="l"/>
            <a:r>
              <a:rPr lang="en-US" b="1"/>
              <a:t>Special Funds</a:t>
            </a:r>
          </a:p>
          <a:p>
            <a:pPr algn="ctr"/>
            <a:endParaRPr lang="en-US"/>
          </a:p>
          <a:p>
            <a:pPr marL="285750" indent="-285750">
              <a:buFont typeface="Arial" panose="020B0604020202020204" pitchFamily="34" charset="0"/>
              <a:buChar char="•"/>
            </a:pPr>
            <a:r>
              <a:rPr lang="en-US" sz="1200"/>
              <a:t>“Revenues from public undertakings”</a:t>
            </a:r>
          </a:p>
          <a:p>
            <a:pPr marL="285750" indent="-285750">
              <a:buFont typeface="Arial" panose="020B0604020202020204" pitchFamily="34" charset="0"/>
              <a:buChar char="•"/>
            </a:pPr>
            <a:r>
              <a:rPr lang="en-US" sz="1200"/>
              <a:t>Legislative restrictions- Specific purposes</a:t>
            </a:r>
          </a:p>
          <a:p>
            <a:pPr marL="285750" indent="-285750">
              <a:buFont typeface="Arial" panose="020B0604020202020204" pitchFamily="34" charset="0"/>
              <a:buChar char="•"/>
            </a:pPr>
            <a:r>
              <a:rPr lang="en-US" sz="1200"/>
              <a:t>Reporting</a:t>
            </a:r>
          </a:p>
          <a:p>
            <a:endParaRPr lang="en-US"/>
          </a:p>
          <a:p>
            <a:r>
              <a:rPr lang="en-US"/>
              <a:t>Got as far as the enabling legislation</a:t>
            </a:r>
          </a:p>
        </p:txBody>
      </p:sp>
      <p:sp>
        <p:nvSpPr>
          <p:cNvPr id="4" name="Slide Number Placeholder 3"/>
          <p:cNvSpPr>
            <a:spLocks noGrp="1"/>
          </p:cNvSpPr>
          <p:nvPr>
            <p:ph type="sldNum" sz="quarter" idx="5"/>
          </p:nvPr>
        </p:nvSpPr>
        <p:spPr/>
        <p:txBody>
          <a:bodyPr/>
          <a:lstStyle/>
          <a:p>
            <a:fld id="{C37D7554-D10C-4E29-B8E6-BB7111FA614F}" type="slidenum">
              <a:rPr lang="en-US" smtClean="0"/>
              <a:t>28</a:t>
            </a:fld>
            <a:endParaRPr lang="en-US"/>
          </a:p>
        </p:txBody>
      </p:sp>
    </p:spTree>
    <p:extLst>
      <p:ext uri="{BB962C8B-B14F-4D97-AF65-F5344CB8AC3E}">
        <p14:creationId xmlns:p14="http://schemas.microsoft.com/office/powerpoint/2010/main" val="23969089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Leader bias</a:t>
            </a:r>
          </a:p>
        </p:txBody>
      </p:sp>
      <p:sp>
        <p:nvSpPr>
          <p:cNvPr id="4" name="Slide Number Placeholder 3"/>
          <p:cNvSpPr>
            <a:spLocks noGrp="1"/>
          </p:cNvSpPr>
          <p:nvPr>
            <p:ph type="sldNum" sz="quarter" idx="5"/>
          </p:nvPr>
        </p:nvSpPr>
        <p:spPr/>
        <p:txBody>
          <a:bodyPr/>
          <a:lstStyle/>
          <a:p>
            <a:fld id="{C37D7554-D10C-4E29-B8E6-BB7111FA614F}" type="slidenum">
              <a:rPr lang="en-US" smtClean="0"/>
              <a:t>31</a:t>
            </a:fld>
            <a:endParaRPr lang="en-US"/>
          </a:p>
        </p:txBody>
      </p:sp>
    </p:spTree>
    <p:extLst>
      <p:ext uri="{BB962C8B-B14F-4D97-AF65-F5344CB8AC3E}">
        <p14:creationId xmlns:p14="http://schemas.microsoft.com/office/powerpoint/2010/main" val="37359269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Especially applicable to IT system:  no brainer</a:t>
            </a:r>
          </a:p>
        </p:txBody>
      </p:sp>
      <p:sp>
        <p:nvSpPr>
          <p:cNvPr id="4" name="Slide Number Placeholder 3"/>
          <p:cNvSpPr>
            <a:spLocks noGrp="1"/>
          </p:cNvSpPr>
          <p:nvPr>
            <p:ph type="sldNum" sz="quarter" idx="5"/>
          </p:nvPr>
        </p:nvSpPr>
        <p:spPr/>
        <p:txBody>
          <a:bodyPr/>
          <a:lstStyle/>
          <a:p>
            <a:fld id="{C37D7554-D10C-4E29-B8E6-BB7111FA614F}" type="slidenum">
              <a:rPr lang="en-US" smtClean="0"/>
              <a:t>32</a:t>
            </a:fld>
            <a:endParaRPr lang="en-US"/>
          </a:p>
        </p:txBody>
      </p:sp>
    </p:spTree>
    <p:extLst>
      <p:ext uri="{BB962C8B-B14F-4D97-AF65-F5344CB8AC3E}">
        <p14:creationId xmlns:p14="http://schemas.microsoft.com/office/powerpoint/2010/main" val="34569628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process:</a:t>
            </a:r>
          </a:p>
          <a:p>
            <a:endParaRPr lang="en-US" dirty="0"/>
          </a:p>
          <a:p>
            <a:r>
              <a:rPr lang="en-US" dirty="0"/>
              <a:t>Initially:  To support Core functions within DDD</a:t>
            </a:r>
          </a:p>
          <a:p>
            <a:pPr marL="171450" indent="-171450">
              <a:buFont typeface="Arial" panose="020B0604020202020204" pitchFamily="34" charset="0"/>
              <a:buChar char="•"/>
            </a:pPr>
            <a:r>
              <a:rPr lang="en-US" dirty="0"/>
              <a:t>Snout to Tail</a:t>
            </a:r>
          </a:p>
          <a:p>
            <a:pPr marL="171450" indent="-171450">
              <a:buFont typeface="Arial" panose="020B0604020202020204" pitchFamily="34" charset="0"/>
              <a:buChar char="•"/>
            </a:pPr>
            <a:r>
              <a:rPr lang="en-US" dirty="0"/>
              <a:t>Eligibility/Intake to Case Management including ISP, Individual Supports Budgets based on SIS Levels, to Service Authorization, to Clinical and QM Review, appeals, Critical Incidents, Provider reporting, consumer portal, Grievances,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Partnership with CAMHD</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Bringing in the rest of BJA. </a:t>
            </a:r>
          </a:p>
        </p:txBody>
      </p:sp>
      <p:sp>
        <p:nvSpPr>
          <p:cNvPr id="4" name="Slide Number Placeholder 3"/>
          <p:cNvSpPr>
            <a:spLocks noGrp="1"/>
          </p:cNvSpPr>
          <p:nvPr>
            <p:ph type="sldNum" sz="quarter" idx="5"/>
          </p:nvPr>
        </p:nvSpPr>
        <p:spPr/>
        <p:txBody>
          <a:bodyPr/>
          <a:lstStyle/>
          <a:p>
            <a:fld id="{C37D7554-D10C-4E29-B8E6-BB7111FA614F}" type="slidenum">
              <a:rPr lang="en-US" smtClean="0"/>
              <a:t>33</a:t>
            </a:fld>
            <a:endParaRPr lang="en-US"/>
          </a:p>
        </p:txBody>
      </p:sp>
    </p:spTree>
    <p:extLst>
      <p:ext uri="{BB962C8B-B14F-4D97-AF65-F5344CB8AC3E}">
        <p14:creationId xmlns:p14="http://schemas.microsoft.com/office/powerpoint/2010/main" val="17121281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Busy slide, which you will see again with more of the relationship with the Certification and Software Development Lifecycle, both which also have specific acronyms. </a:t>
            </a:r>
          </a:p>
          <a:p>
            <a:endParaRPr lang="en-US" dirty="0"/>
          </a:p>
          <a:p>
            <a:r>
              <a:rPr lang="en-US" dirty="0"/>
              <a:t>Approval/Documents Timeline: Basics  </a:t>
            </a:r>
          </a:p>
          <a:p>
            <a:endParaRPr lang="en-US" dirty="0"/>
          </a:p>
          <a:p>
            <a:r>
              <a:rPr lang="en-US" dirty="0"/>
              <a:t>Time being a relative word</a:t>
            </a:r>
          </a:p>
          <a:p>
            <a:r>
              <a:rPr lang="en-US" dirty="0"/>
              <a:t>IAPD will be </a:t>
            </a:r>
          </a:p>
        </p:txBody>
      </p:sp>
      <p:sp>
        <p:nvSpPr>
          <p:cNvPr id="4" name="Slide Number Placeholder 3"/>
          <p:cNvSpPr>
            <a:spLocks noGrp="1"/>
          </p:cNvSpPr>
          <p:nvPr>
            <p:ph type="sldNum" sz="quarter" idx="5"/>
          </p:nvPr>
        </p:nvSpPr>
        <p:spPr/>
        <p:txBody>
          <a:bodyPr/>
          <a:lstStyle/>
          <a:p>
            <a:fld id="{C37D7554-D10C-4E29-B8E6-BB7111FA614F}" type="slidenum">
              <a:rPr lang="en-US" smtClean="0"/>
              <a:t>34</a:t>
            </a:fld>
            <a:endParaRPr lang="en-US"/>
          </a:p>
        </p:txBody>
      </p:sp>
    </p:spTree>
    <p:extLst>
      <p:ext uri="{BB962C8B-B14F-4D97-AF65-F5344CB8AC3E}">
        <p14:creationId xmlns:p14="http://schemas.microsoft.com/office/powerpoint/2010/main" val="35009746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Medicaid Enterprise Certification Lifecycle, or MECL had been the certification approach from 2007-2019, which required IV&amp;V review and submission of required artifacts and evidence. </a:t>
            </a:r>
          </a:p>
          <a:p>
            <a:r>
              <a:rPr lang="en-US" dirty="0"/>
              <a:t>Outcomes Based Certification, or OBC was rolled out in 2020 as a pilot and is only used at this time for EVV modules</a:t>
            </a:r>
          </a:p>
          <a:p>
            <a:r>
              <a:rPr lang="en-US" dirty="0"/>
              <a:t>Streamlined Modular Certification (SMC) began in 2022 as an interim step as OBC pilots continue.  This allows for state agencies to certify under a reduced amount of effort while retaining OBC core objectives.</a:t>
            </a:r>
          </a:p>
        </p:txBody>
      </p:sp>
    </p:spTree>
    <p:extLst>
      <p:ext uri="{BB962C8B-B14F-4D97-AF65-F5344CB8AC3E}">
        <p14:creationId xmlns:p14="http://schemas.microsoft.com/office/powerpoint/2010/main" val="1504681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1937C3-4037-4480-91F2-643E54E41F0A}" type="slidenum">
              <a:rPr lang="en-US" smtClean="0"/>
              <a:t>3</a:t>
            </a:fld>
            <a:endParaRPr lang="en-US"/>
          </a:p>
        </p:txBody>
      </p:sp>
    </p:spTree>
    <p:extLst>
      <p:ext uri="{BB962C8B-B14F-4D97-AF65-F5344CB8AC3E}">
        <p14:creationId xmlns:p14="http://schemas.microsoft.com/office/powerpoint/2010/main" val="23853423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Streamlined Modular Certification (SMC) is a process known for its Simplified Certification approach. This process is designed to expedite the certification of individual system modules, allowing for more efficient approvals and quicker deployment.</a:t>
            </a:r>
          </a:p>
          <a:p>
            <a:endParaRPr lang="en-US" dirty="0"/>
          </a:p>
          <a:p>
            <a:r>
              <a:rPr lang="en-US" b="1" dirty="0"/>
              <a:t>Key Benefits of SMC </a:t>
            </a:r>
          </a:p>
          <a:p>
            <a:r>
              <a:rPr lang="en-US" b="1" dirty="0"/>
              <a:t>Modular Flexibility</a:t>
            </a:r>
            <a:r>
              <a:rPr lang="en-US" dirty="0"/>
              <a:t>: This approach enables states to independently certify and implement Medicaid Enterprise System (MES) modules. It promotes a more agile and iterative approach to system development, allowing us to adapt and innovate more effectively.</a:t>
            </a:r>
          </a:p>
          <a:p>
            <a:endParaRPr lang="en-US" dirty="0"/>
          </a:p>
          <a:p>
            <a:r>
              <a:rPr lang="en-US" b="1" dirty="0"/>
              <a:t>Cost and Time Efficiency: </a:t>
            </a:r>
            <a:r>
              <a:rPr lang="en-US" dirty="0"/>
              <a:t>Focusing on specific modules can reduce certification costs and timelines. This efficiency speeds up deployment and facilitates early identification and resolution of issues, minimizing disruptions.</a:t>
            </a:r>
          </a:p>
          <a:p>
            <a:endParaRPr lang="en-US" dirty="0"/>
          </a:p>
          <a:p>
            <a:r>
              <a:rPr lang="en-US" b="1" dirty="0"/>
              <a:t>Quality and Compliance: </a:t>
            </a:r>
            <a:r>
              <a:rPr lang="en-US" dirty="0"/>
              <a:t>The Simplified Certification process ensures that each module adheres to federal standards, maintaining high quality and regulatory compliance throughout the project lifecycle.</a:t>
            </a:r>
          </a:p>
          <a:p>
            <a:endParaRPr lang="en-US" dirty="0"/>
          </a:p>
          <a:p>
            <a:r>
              <a:rPr lang="en-US" b="1" dirty="0"/>
              <a:t>Data-Driven Decision Making: </a:t>
            </a:r>
            <a:r>
              <a:rPr lang="en-US" dirty="0"/>
              <a:t>Importantly, this process advances us into quantitative analytics. It allows State Medicaid programs to make data-driven policy decisions, assess IT investments through data trends, and continuously improve the quality of their modernized Medicaid Enterprise System modules.</a:t>
            </a:r>
          </a:p>
          <a:p>
            <a:endParaRPr lang="en-US" dirty="0"/>
          </a:p>
          <a:p>
            <a:r>
              <a:rPr lang="en-US" dirty="0"/>
              <a:t>With this process, we can propel our State Medicaid programs into the realm of quantitative analytics. It empowers us to make data-driven policy decisions, assess IT investments through data trends, and continuously improve the quality of our benefits. We can enhance the efficiency, flexibility, and quality of our Medicaid systems, ultimately providing better services to beneficiaries.</a:t>
            </a:r>
          </a:p>
          <a:p>
            <a:endParaRPr lang="en-US" dirty="0"/>
          </a:p>
          <a:p>
            <a:endParaRPr lang="en-US" dirty="0"/>
          </a:p>
          <a:p>
            <a:endParaRPr lang="en-US" dirty="0"/>
          </a:p>
        </p:txBody>
      </p:sp>
    </p:spTree>
    <p:extLst>
      <p:ext uri="{BB962C8B-B14F-4D97-AF65-F5344CB8AC3E}">
        <p14:creationId xmlns:p14="http://schemas.microsoft.com/office/powerpoint/2010/main" val="18598987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SMC is comprised of 4 key elements that States must follow to get their MES module certified and ensure continued enhanced Federal Funding during the Maintenance and Operations Phase (75% funding versus 50% if you are non-compliant with the SMC requirements) </a:t>
            </a:r>
          </a:p>
          <a:p>
            <a:r>
              <a:rPr lang="en-US" dirty="0"/>
              <a:t>The SMC process consists of four key elements:</a:t>
            </a:r>
          </a:p>
          <a:p>
            <a:endParaRPr lang="en-US" dirty="0"/>
          </a:p>
          <a:p>
            <a:r>
              <a:rPr lang="en-US" b="1" dirty="0"/>
              <a:t>Conditions for Enhanced Funding (CEFs):</a:t>
            </a:r>
            <a:r>
              <a:rPr lang="en-US" dirty="0"/>
              <a:t> 22 conditions states need to comply with to secure enhanced funding—90% during the Design, Development, and Implementation (DD&amp;I) phase and 75% during the Maintenance and Operations (M&amp;O) phase.</a:t>
            </a:r>
          </a:p>
          <a:p>
            <a:r>
              <a:rPr lang="en-US" dirty="0"/>
              <a:t>It's important to note that not all conditions apply to every module. Compliance is demonstrated through the evidence for each applicable condition.</a:t>
            </a:r>
          </a:p>
          <a:p>
            <a:r>
              <a:rPr lang="en-US" b="1" dirty="0"/>
              <a:t>Outcomes: </a:t>
            </a:r>
            <a:r>
              <a:rPr lang="en-US" dirty="0"/>
              <a:t>Outcomes serve as evidence that the CEFs are being met. They describe the measurable improvements in the MES module.</a:t>
            </a:r>
          </a:p>
          <a:p>
            <a:r>
              <a:rPr lang="en-US" dirty="0"/>
              <a:t>Outcomes align with program goals and state objectives. There are two types of outcomes: CMS-required and state-specific.</a:t>
            </a:r>
          </a:p>
          <a:p>
            <a:r>
              <a:rPr lang="en-US" dirty="0"/>
              <a:t>These are reported in the Advance Planning Document (APD) and Intake forms and presented during Operational Readiness Reviews (ORR) and Certification Reviews (CR) with CMS.</a:t>
            </a:r>
          </a:p>
          <a:p>
            <a:r>
              <a:rPr lang="en-US" b="1" dirty="0"/>
              <a:t>Metrics: </a:t>
            </a:r>
            <a:r>
              <a:rPr lang="en-US" dirty="0"/>
              <a:t>Metrics provide evidence that the intended outcomes are achieved through new or enhanced modules.</a:t>
            </a:r>
          </a:p>
          <a:p>
            <a:r>
              <a:rPr lang="en-US" dirty="0"/>
              <a:t>This is the analytical component where states use data to identify trends, perform quantitative analysis, and make data-driven policy decisions.</a:t>
            </a:r>
          </a:p>
          <a:p>
            <a:r>
              <a:rPr lang="en-US" dirty="0"/>
              <a:t>Continuous submission of metric data to CMS enables ongoing quality improvement initiatives.</a:t>
            </a:r>
          </a:p>
          <a:p>
            <a:r>
              <a:rPr lang="en-US" b="1" dirty="0"/>
              <a:t>CMS Required Artifacts: </a:t>
            </a:r>
            <a:r>
              <a:rPr lang="en-US" dirty="0"/>
              <a:t>There are 15 required artifacts that states must produce during ORR and CR.</a:t>
            </a:r>
          </a:p>
          <a:p>
            <a:r>
              <a:rPr lang="en-US" dirty="0"/>
              <a:t>These artifacts are essential for demonstrating compliance and ensuring the modules meet CMS standards.</a:t>
            </a:r>
          </a:p>
          <a:p>
            <a:r>
              <a:rPr lang="en-US" dirty="0"/>
              <a:t>Later in the presentation, I will provide a detailed list of these required artifacts.</a:t>
            </a:r>
          </a:p>
          <a:p>
            <a:endParaRPr lang="en-US" dirty="0"/>
          </a:p>
          <a:p>
            <a:r>
              <a:rPr lang="en-US" dirty="0"/>
              <a:t>By following these four elements, states can ensure their MES modules are certified and continue to receive enhanced federal funding, ultimately leading to better program outcomes and improved healthcare services.</a:t>
            </a:r>
          </a:p>
        </p:txBody>
      </p:sp>
    </p:spTree>
    <p:extLst>
      <p:ext uri="{BB962C8B-B14F-4D97-AF65-F5344CB8AC3E}">
        <p14:creationId xmlns:p14="http://schemas.microsoft.com/office/powerpoint/2010/main" val="39385042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D0D0D"/>
                </a:solidFill>
                <a:effectLst/>
                <a:highlight>
                  <a:srgbClr val="FFFFFF"/>
                </a:highlight>
                <a:latin typeface="Söhne"/>
              </a:rPr>
              <a:t>This graphic represents the Medicaid IT Investment Lifecycle Engagement and Certification Process as outlined by the Centers for Medicare &amp; Medicaid Services (CMS). It details the tasks that must be completed in each phase of the project to comply with Streamlined Modular Certification (SMC) requirements, ensure timely Milestone Reviews, achieve certified status and secure enhanced funding during the Design, Development, and Implementation (DD&amp;I) and Maintenance and Operations (M&amp;O) phases.</a:t>
            </a:r>
          </a:p>
          <a:p>
            <a:r>
              <a:rPr lang="en-US" b="0" i="0" dirty="0">
                <a:solidFill>
                  <a:srgbClr val="0D0D0D"/>
                </a:solidFill>
                <a:effectLst/>
                <a:highlight>
                  <a:srgbClr val="FFFFFF"/>
                </a:highlight>
                <a:latin typeface="Söhne"/>
              </a:rPr>
              <a:t>Each phase includes a specific number of artifacts that States are required to submit to CMS. </a:t>
            </a:r>
          </a:p>
          <a:p>
            <a:r>
              <a:rPr lang="en-US" b="0" i="0" dirty="0">
                <a:solidFill>
                  <a:srgbClr val="0D0D0D"/>
                </a:solidFill>
                <a:effectLst/>
                <a:highlight>
                  <a:srgbClr val="FFFFFF"/>
                </a:highlight>
                <a:latin typeface="Söhne"/>
              </a:rPr>
              <a:t>I will highlight a few artifacts. In the planning phase, we must start working on outcomes, metrics, and applicable CEFs that we will document in our APD. </a:t>
            </a:r>
          </a:p>
          <a:p>
            <a:r>
              <a:rPr lang="en-US" b="0" i="0" dirty="0">
                <a:solidFill>
                  <a:srgbClr val="0D0D0D"/>
                </a:solidFill>
                <a:effectLst/>
                <a:highlight>
                  <a:srgbClr val="FFFFFF"/>
                </a:highlight>
                <a:latin typeface="Söhne"/>
              </a:rPr>
              <a:t>When we enter the development Phase, we send CMS a Monthly Status report to keep them informed of the project’s health. </a:t>
            </a:r>
          </a:p>
          <a:p>
            <a:r>
              <a:rPr lang="en-US" b="0" i="0" dirty="0">
                <a:solidFill>
                  <a:srgbClr val="0D0D0D"/>
                </a:solidFill>
                <a:effectLst/>
                <a:highlight>
                  <a:srgbClr val="FFFFFF"/>
                </a:highlight>
                <a:latin typeface="Söhne"/>
              </a:rPr>
              <a:t>There are two SMC milestones: Operational Readiness Review (ORR) and Certification Review (CR). These Milestones are scheduled with CMS, and each MR requires a set of required artifacts that States must submit before they can schedule an MR with CMS. </a:t>
            </a:r>
          </a:p>
          <a:p>
            <a:r>
              <a:rPr lang="en-US" b="0" i="0" dirty="0">
                <a:solidFill>
                  <a:srgbClr val="0D0D0D"/>
                </a:solidFill>
                <a:effectLst/>
                <a:highlight>
                  <a:srgbClr val="FFFFFF"/>
                </a:highlight>
                <a:latin typeface="Söhne"/>
              </a:rPr>
              <a:t>ORR is scheduled at least one month before the Go-Live date, and CR is conducted at least 6 months post-production. </a:t>
            </a:r>
          </a:p>
          <a:p>
            <a:r>
              <a:rPr lang="en-US" b="0" i="0" dirty="0">
                <a:solidFill>
                  <a:srgbClr val="0D0D0D"/>
                </a:solidFill>
                <a:effectLst/>
                <a:highlight>
                  <a:srgbClr val="FFFFFF"/>
                </a:highlight>
                <a:latin typeface="Söhne"/>
              </a:rPr>
              <a:t>States must collect and submit six months of operational data/metrics before they can be eligible for scheduling a CR with CMS. </a:t>
            </a:r>
          </a:p>
          <a:p>
            <a:r>
              <a:rPr lang="en-US" b="0" i="0" dirty="0">
                <a:solidFill>
                  <a:srgbClr val="0D0D0D"/>
                </a:solidFill>
                <a:effectLst/>
                <a:highlight>
                  <a:srgbClr val="FFFFFF"/>
                </a:highlight>
                <a:latin typeface="Söhne"/>
              </a:rPr>
              <a:t>For States to secure 75% enhanced federal funding during M&amp;O, they must show continued compliance by submitting the Operational Report Workbook (ORW) annually with their OAPD. </a:t>
            </a:r>
          </a:p>
        </p:txBody>
      </p:sp>
    </p:spTree>
    <p:extLst>
      <p:ext uri="{BB962C8B-B14F-4D97-AF65-F5344CB8AC3E}">
        <p14:creationId xmlns:p14="http://schemas.microsoft.com/office/powerpoint/2010/main" val="17788606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graphic illustrates another way to represent the Streamlined Modular Certification (SMC) process, aligning it with the Software Development Life Cycle (SDLC).</a:t>
            </a:r>
          </a:p>
          <a:p>
            <a:endParaRPr lang="en-US" dirty="0"/>
          </a:p>
          <a:p>
            <a:r>
              <a:rPr lang="en-US" dirty="0"/>
              <a:t>If your project follows an iterative framework such as Agile methodology, it is crucial to identify when your Minimum Viable Product (MVP) will be ready.</a:t>
            </a:r>
          </a:p>
          <a:p>
            <a:endParaRPr lang="en-US" dirty="0"/>
          </a:p>
          <a:p>
            <a:r>
              <a:rPr lang="en-US" dirty="0"/>
              <a:t>The MVP marks the point when the system achieves its minimal desired functionality. This timing is critical as it will determine the schedule for your Operational Readiness Review (ORR) and Certification Review (CR).</a:t>
            </a:r>
          </a:p>
          <a:p>
            <a:endParaRPr lang="en-US" dirty="0"/>
          </a:p>
          <a:p>
            <a:r>
              <a:rPr lang="en-US" dirty="0"/>
              <a:t>Scheduling ORR: You will schedule your ORR with CMS when your MVP is ready for demonstration. This review ensures that the MVP meets the necessary standards and functionality before full deployment.</a:t>
            </a:r>
          </a:p>
          <a:p>
            <a:r>
              <a:rPr lang="en-US" dirty="0"/>
              <a:t>Post-Deployment Data Collection: After deploying the MVP, you must collect six months of operational data. This data collection period is essential to become eligible for requesting the Certification Review (CR) with CMS.</a:t>
            </a:r>
          </a:p>
          <a:p>
            <a:r>
              <a:rPr lang="en-US" dirty="0"/>
              <a:t>CR Timing: You may extend the period beyond six months post-production to optimize the system. During this optimization phase, your metric data might be skewed due to various data collection reasons.</a:t>
            </a:r>
          </a:p>
          <a:p>
            <a:r>
              <a:rPr lang="en-US" dirty="0"/>
              <a:t>By following this process, you ensure that your project remains aligned with both Agile practices and SMC requirements, ultimately facilitating a smoother certification process and ensuring ongoing compliance.</a:t>
            </a:r>
          </a:p>
        </p:txBody>
      </p:sp>
    </p:spTree>
    <p:extLst>
      <p:ext uri="{BB962C8B-B14F-4D97-AF65-F5344CB8AC3E}">
        <p14:creationId xmlns:p14="http://schemas.microsoft.com/office/powerpoint/2010/main" val="6219439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lists the CMS-required artifacts necessary to comply with the Streamlined Modular Certification (SMC) requirements. It's important to note that some artifacts are needed for both the Operational Readiness Review (ORR) and Certification Review (CR), while others are only required for the CR.</a:t>
            </a:r>
          </a:p>
          <a:p>
            <a:endParaRPr lang="en-US" dirty="0"/>
          </a:p>
          <a:p>
            <a:r>
              <a:rPr lang="en-US" dirty="0"/>
              <a:t>I want to emphasize that the third-party security and assessment report is the most critical artifact. This report often takes the longest to produce and can be challenging for projects to complete on time.</a:t>
            </a:r>
          </a:p>
          <a:p>
            <a:endParaRPr lang="en-US" dirty="0"/>
          </a:p>
          <a:p>
            <a:r>
              <a:rPr lang="en-US" dirty="0"/>
              <a:t>Ensuring the security of our Medicaid Enterprise System (MES) module is crucial for protecting our Medicaid members. It is our responsibility to design a system that complies with all HIPAA privacy regulations and safeguards the personally identifiable information (PII) and protected health information (PHI) of Medicaid members.</a:t>
            </a:r>
          </a:p>
          <a:p>
            <a:endParaRPr lang="en-US" dirty="0"/>
          </a:p>
          <a:p>
            <a:r>
              <a:rPr lang="en-US" dirty="0"/>
              <a:t>By prioritizing these security measures, we can ensure that our system not only meets federal requirements but also provides robust protection for our members' sensitive information.</a:t>
            </a:r>
          </a:p>
        </p:txBody>
      </p:sp>
    </p:spTree>
    <p:extLst>
      <p:ext uri="{BB962C8B-B14F-4D97-AF65-F5344CB8AC3E}">
        <p14:creationId xmlns:p14="http://schemas.microsoft.com/office/powerpoint/2010/main" val="33344460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key to a successful Streamlined Modular Certification lies in effective coordination, open communication, and collaboration among all external and internal stakeholders.</a:t>
            </a:r>
          </a:p>
          <a:p>
            <a:endParaRPr lang="en-US" dirty="0"/>
          </a:p>
          <a:p>
            <a:r>
              <a:rPr lang="en-US" dirty="0"/>
              <a:t>Given that these projects are executed in a multi-vendor environment, it is crucial to foster a productive atmosphere where everyone works together as a cohesive team. This unified approach is essential for improving the lives of Medicaid beneficiaries.</a:t>
            </a:r>
          </a:p>
          <a:p>
            <a:endParaRPr lang="en-US" dirty="0"/>
          </a:p>
          <a:p>
            <a:r>
              <a:rPr lang="en-US" dirty="0"/>
              <a:t>By ensuring seamless coordination and maintaining transparent and open lines of communication, we can overcome the complexities of a multi-vendor setting. Collaboration among stakeholders ensures that every aspect of the project aligns with our shared goal of enhancing Medicaid services.</a:t>
            </a:r>
          </a:p>
          <a:p>
            <a:endParaRPr lang="en-US" dirty="0"/>
          </a:p>
          <a:p>
            <a:r>
              <a:rPr lang="en-US" dirty="0"/>
              <a:t>Ultimately, the success of our efforts depends on our ability to work together harmoniously, leveraging each other's strengths and expertise to achieve the best outcomes for Medicaid beneficiaries.</a:t>
            </a:r>
          </a:p>
        </p:txBody>
      </p:sp>
    </p:spTree>
    <p:extLst>
      <p:ext uri="{BB962C8B-B14F-4D97-AF65-F5344CB8AC3E}">
        <p14:creationId xmlns:p14="http://schemas.microsoft.com/office/powerpoint/2010/main" val="31684525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list of acronyms used in this slide </a:t>
            </a:r>
          </a:p>
        </p:txBody>
      </p:sp>
    </p:spTree>
    <p:extLst>
      <p:ext uri="{BB962C8B-B14F-4D97-AF65-F5344CB8AC3E}">
        <p14:creationId xmlns:p14="http://schemas.microsoft.com/office/powerpoint/2010/main" val="33653080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3D5EC5-A483-4062-96A7-4ECF2A11A1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806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1937C3-4037-4480-91F2-643E54E41F0A}" type="slidenum">
              <a:rPr lang="en-US" smtClean="0"/>
              <a:t>4</a:t>
            </a:fld>
            <a:endParaRPr lang="en-US"/>
          </a:p>
        </p:txBody>
      </p:sp>
    </p:spTree>
    <p:extLst>
      <p:ext uri="{BB962C8B-B14F-4D97-AF65-F5344CB8AC3E}">
        <p14:creationId xmlns:p14="http://schemas.microsoft.com/office/powerpoint/2010/main" val="13397804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71937C3-4037-4480-91F2-643E54E41F0A}" type="slidenum">
              <a:rPr lang="en-US" smtClean="0"/>
              <a:t>6</a:t>
            </a:fld>
            <a:endParaRPr lang="en-US"/>
          </a:p>
        </p:txBody>
      </p:sp>
    </p:spTree>
    <p:extLst>
      <p:ext uri="{BB962C8B-B14F-4D97-AF65-F5344CB8AC3E}">
        <p14:creationId xmlns:p14="http://schemas.microsoft.com/office/powerpoint/2010/main" val="14339362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71937C3-4037-4480-91F2-643E54E41F0A}" type="slidenum">
              <a:rPr lang="en-US" smtClean="0"/>
              <a:t>8</a:t>
            </a:fld>
            <a:endParaRPr lang="en-US"/>
          </a:p>
        </p:txBody>
      </p:sp>
    </p:spTree>
    <p:extLst>
      <p:ext uri="{BB962C8B-B14F-4D97-AF65-F5344CB8AC3E}">
        <p14:creationId xmlns:p14="http://schemas.microsoft.com/office/powerpoint/2010/main" val="29109828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indent="-285750">
              <a:spcBef>
                <a:spcPct val="0"/>
              </a:spcBef>
              <a:spcAft>
                <a:spcPct val="0"/>
              </a:spcAft>
              <a:buFont typeface="Arial,Sans-Serif"/>
              <a:buChar char="•"/>
            </a:pPr>
            <a:endParaRPr lang="en-US" b="1" dirty="0"/>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071937C3-4037-4480-91F2-643E54E41F0A}" type="slidenum">
              <a:rPr lang="en-US" smtClean="0"/>
              <a:t>9</a:t>
            </a:fld>
            <a:endParaRPr lang="en-US"/>
          </a:p>
        </p:txBody>
      </p:sp>
    </p:spTree>
    <p:extLst>
      <p:ext uri="{BB962C8B-B14F-4D97-AF65-F5344CB8AC3E}">
        <p14:creationId xmlns:p14="http://schemas.microsoft.com/office/powerpoint/2010/main" val="32966984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71937C3-4037-4480-91F2-643E54E41F0A}" type="slidenum">
              <a:rPr lang="en-US" smtClean="0"/>
              <a:t>10</a:t>
            </a:fld>
            <a:endParaRPr lang="en-US"/>
          </a:p>
        </p:txBody>
      </p:sp>
    </p:spTree>
    <p:extLst>
      <p:ext uri="{BB962C8B-B14F-4D97-AF65-F5344CB8AC3E}">
        <p14:creationId xmlns:p14="http://schemas.microsoft.com/office/powerpoint/2010/main" val="10299180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71937C3-4037-4480-91F2-643E54E41F0A}" type="slidenum">
              <a:rPr lang="en-US" smtClean="0"/>
              <a:t>11</a:t>
            </a:fld>
            <a:endParaRPr lang="en-US"/>
          </a:p>
        </p:txBody>
      </p:sp>
    </p:spTree>
    <p:extLst>
      <p:ext uri="{BB962C8B-B14F-4D97-AF65-F5344CB8AC3E}">
        <p14:creationId xmlns:p14="http://schemas.microsoft.com/office/powerpoint/2010/main" val="6327491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44_Custom Layout">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bg1">
              <a:lumMod val="95000"/>
            </a:schemeClr>
          </a:solidFill>
        </p:spPr>
        <p:txBody>
          <a:bodyPr wrap="square" anchor="ctr">
            <a:noAutofit/>
          </a:bodyPr>
          <a:lstStyle>
            <a:lvl1pPr marL="0" indent="0" algn="ctr">
              <a:buNone/>
              <a:defRPr>
                <a:solidFill>
                  <a:schemeClr val="tx1">
                    <a:lumMod val="75000"/>
                    <a:lumOff val="25000"/>
                  </a:schemeClr>
                </a:solidFill>
              </a:defRPr>
            </a:lvl1pPr>
          </a:lstStyle>
          <a:p>
            <a:r>
              <a:rPr lang="en-US" dirty="0"/>
              <a:t>Add Picture</a:t>
            </a:r>
          </a:p>
        </p:txBody>
      </p:sp>
    </p:spTree>
    <p:extLst>
      <p:ext uri="{BB962C8B-B14F-4D97-AF65-F5344CB8AC3E}">
        <p14:creationId xmlns:p14="http://schemas.microsoft.com/office/powerpoint/2010/main" val="1068867457"/>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4_Custom Layout">
    <p:spTree>
      <p:nvGrpSpPr>
        <p:cNvPr id="1" name=""/>
        <p:cNvGrpSpPr/>
        <p:nvPr/>
      </p:nvGrpSpPr>
      <p:grpSpPr>
        <a:xfrm>
          <a:off x="0" y="0"/>
          <a:ext cx="0" cy="0"/>
          <a:chOff x="0" y="0"/>
          <a:chExt cx="0" cy="0"/>
        </a:xfrm>
      </p:grpSpPr>
      <p:sp>
        <p:nvSpPr>
          <p:cNvPr id="2" name="Picture Placeholder 7">
            <a:extLst>
              <a:ext uri="{FF2B5EF4-FFF2-40B4-BE49-F238E27FC236}">
                <a16:creationId xmlns:a16="http://schemas.microsoft.com/office/drawing/2014/main" id="{A3D7C585-7436-4BAC-AA7A-84DC3DBFDD44}"/>
              </a:ext>
            </a:extLst>
          </p:cNvPr>
          <p:cNvSpPr>
            <a:spLocks noGrp="1"/>
          </p:cNvSpPr>
          <p:nvPr>
            <p:ph type="pic" sz="quarter" idx="10"/>
          </p:nvPr>
        </p:nvSpPr>
        <p:spPr>
          <a:xfrm>
            <a:off x="4391742" y="236670"/>
            <a:ext cx="3524250" cy="2568518"/>
          </a:xfrm>
          <a:custGeom>
            <a:avLst/>
            <a:gdLst>
              <a:gd name="connsiteX0" fmla="*/ 260448 w 3524250"/>
              <a:gd name="connsiteY0" fmla="*/ 0 h 2568518"/>
              <a:gd name="connsiteX1" fmla="*/ 3263802 w 3524250"/>
              <a:gd name="connsiteY1" fmla="*/ 0 h 2568518"/>
              <a:gd name="connsiteX2" fmla="*/ 3524250 w 3524250"/>
              <a:gd name="connsiteY2" fmla="*/ 260448 h 2568518"/>
              <a:gd name="connsiteX3" fmla="*/ 3524250 w 3524250"/>
              <a:gd name="connsiteY3" fmla="*/ 2308070 h 2568518"/>
              <a:gd name="connsiteX4" fmla="*/ 3263802 w 3524250"/>
              <a:gd name="connsiteY4" fmla="*/ 2568518 h 2568518"/>
              <a:gd name="connsiteX5" fmla="*/ 260448 w 3524250"/>
              <a:gd name="connsiteY5" fmla="*/ 2568518 h 2568518"/>
              <a:gd name="connsiteX6" fmla="*/ 0 w 3524250"/>
              <a:gd name="connsiteY6" fmla="*/ 2308070 h 2568518"/>
              <a:gd name="connsiteX7" fmla="*/ 0 w 3524250"/>
              <a:gd name="connsiteY7" fmla="*/ 260448 h 2568518"/>
              <a:gd name="connsiteX8" fmla="*/ 260448 w 3524250"/>
              <a:gd name="connsiteY8" fmla="*/ 0 h 256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4250" h="2568518">
                <a:moveTo>
                  <a:pt x="260448" y="0"/>
                </a:moveTo>
                <a:lnTo>
                  <a:pt x="3263802" y="0"/>
                </a:lnTo>
                <a:cubicBezTo>
                  <a:pt x="3407643" y="0"/>
                  <a:pt x="3524250" y="116607"/>
                  <a:pt x="3524250" y="260448"/>
                </a:cubicBezTo>
                <a:lnTo>
                  <a:pt x="3524250" y="2308070"/>
                </a:lnTo>
                <a:cubicBezTo>
                  <a:pt x="3524250" y="2451911"/>
                  <a:pt x="3407643" y="2568518"/>
                  <a:pt x="3263802" y="2568518"/>
                </a:cubicBezTo>
                <a:lnTo>
                  <a:pt x="260448" y="2568518"/>
                </a:lnTo>
                <a:cubicBezTo>
                  <a:pt x="116607" y="2568518"/>
                  <a:pt x="0" y="2451911"/>
                  <a:pt x="0" y="2308070"/>
                </a:cubicBezTo>
                <a:lnTo>
                  <a:pt x="0" y="260448"/>
                </a:lnTo>
                <a:cubicBezTo>
                  <a:pt x="0" y="116607"/>
                  <a:pt x="116607" y="0"/>
                  <a:pt x="260448" y="0"/>
                </a:cubicBezTo>
                <a:close/>
              </a:path>
            </a:pathLst>
          </a:custGeom>
          <a:solidFill>
            <a:schemeClr val="bg1">
              <a:lumMod val="95000"/>
            </a:schemeClr>
          </a:solidFill>
          <a:effectLst>
            <a:outerShdw blurRad="635000" dist="317500" dir="2700000" algn="tl" rotWithShape="0">
              <a:prstClr val="black">
                <a:alpha val="20000"/>
              </a:prstClr>
            </a:outerShdw>
          </a:effectLst>
        </p:spPr>
        <p:txBody>
          <a:bodyPr wrap="square">
            <a:noAutofit/>
          </a:bodyPr>
          <a:lstStyle/>
          <a:p>
            <a:endParaRPr lang="en-US" dirty="0"/>
          </a:p>
        </p:txBody>
      </p:sp>
      <p:sp>
        <p:nvSpPr>
          <p:cNvPr id="3" name="Picture Placeholder 10">
            <a:extLst>
              <a:ext uri="{FF2B5EF4-FFF2-40B4-BE49-F238E27FC236}">
                <a16:creationId xmlns:a16="http://schemas.microsoft.com/office/drawing/2014/main" id="{CD12CD94-66EC-49BC-8880-CE2CEA173AF6}"/>
              </a:ext>
            </a:extLst>
          </p:cNvPr>
          <p:cNvSpPr>
            <a:spLocks noGrp="1"/>
          </p:cNvSpPr>
          <p:nvPr>
            <p:ph type="pic" sz="quarter" idx="11"/>
          </p:nvPr>
        </p:nvSpPr>
        <p:spPr>
          <a:xfrm>
            <a:off x="8922987" y="1582027"/>
            <a:ext cx="2653932" cy="1934220"/>
          </a:xfrm>
          <a:custGeom>
            <a:avLst/>
            <a:gdLst>
              <a:gd name="connsiteX0" fmla="*/ 260448 w 3524250"/>
              <a:gd name="connsiteY0" fmla="*/ 0 h 2568518"/>
              <a:gd name="connsiteX1" fmla="*/ 3263802 w 3524250"/>
              <a:gd name="connsiteY1" fmla="*/ 0 h 2568518"/>
              <a:gd name="connsiteX2" fmla="*/ 3524250 w 3524250"/>
              <a:gd name="connsiteY2" fmla="*/ 260448 h 2568518"/>
              <a:gd name="connsiteX3" fmla="*/ 3524250 w 3524250"/>
              <a:gd name="connsiteY3" fmla="*/ 2308070 h 2568518"/>
              <a:gd name="connsiteX4" fmla="*/ 3263802 w 3524250"/>
              <a:gd name="connsiteY4" fmla="*/ 2568518 h 2568518"/>
              <a:gd name="connsiteX5" fmla="*/ 260448 w 3524250"/>
              <a:gd name="connsiteY5" fmla="*/ 2568518 h 2568518"/>
              <a:gd name="connsiteX6" fmla="*/ 0 w 3524250"/>
              <a:gd name="connsiteY6" fmla="*/ 2308070 h 2568518"/>
              <a:gd name="connsiteX7" fmla="*/ 0 w 3524250"/>
              <a:gd name="connsiteY7" fmla="*/ 260448 h 2568518"/>
              <a:gd name="connsiteX8" fmla="*/ 260448 w 3524250"/>
              <a:gd name="connsiteY8" fmla="*/ 0 h 256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4250" h="2568518">
                <a:moveTo>
                  <a:pt x="260448" y="0"/>
                </a:moveTo>
                <a:lnTo>
                  <a:pt x="3263802" y="0"/>
                </a:lnTo>
                <a:cubicBezTo>
                  <a:pt x="3407643" y="0"/>
                  <a:pt x="3524250" y="116607"/>
                  <a:pt x="3524250" y="260448"/>
                </a:cubicBezTo>
                <a:lnTo>
                  <a:pt x="3524250" y="2308070"/>
                </a:lnTo>
                <a:cubicBezTo>
                  <a:pt x="3524250" y="2451911"/>
                  <a:pt x="3407643" y="2568518"/>
                  <a:pt x="3263802" y="2568518"/>
                </a:cubicBezTo>
                <a:lnTo>
                  <a:pt x="260448" y="2568518"/>
                </a:lnTo>
                <a:cubicBezTo>
                  <a:pt x="116607" y="2568518"/>
                  <a:pt x="0" y="2451911"/>
                  <a:pt x="0" y="2308070"/>
                </a:cubicBezTo>
                <a:lnTo>
                  <a:pt x="0" y="260448"/>
                </a:lnTo>
                <a:cubicBezTo>
                  <a:pt x="0" y="116607"/>
                  <a:pt x="116607" y="0"/>
                  <a:pt x="260448" y="0"/>
                </a:cubicBezTo>
                <a:close/>
              </a:path>
            </a:pathLst>
          </a:custGeom>
          <a:solidFill>
            <a:schemeClr val="bg1">
              <a:lumMod val="95000"/>
            </a:schemeClr>
          </a:solidFill>
          <a:effectLst>
            <a:outerShdw blurRad="635000" dist="317500" dir="2700000" algn="tl" rotWithShape="0">
              <a:prstClr val="black">
                <a:alpha val="20000"/>
              </a:prstClr>
            </a:outerShdw>
          </a:effectLst>
        </p:spPr>
        <p:txBody>
          <a:bodyPr wrap="square">
            <a:noAutofit/>
          </a:bodyPr>
          <a:lstStyle/>
          <a:p>
            <a:endParaRPr lang="en-US" dirty="0"/>
          </a:p>
        </p:txBody>
      </p:sp>
      <p:sp>
        <p:nvSpPr>
          <p:cNvPr id="4" name="Picture Placeholder 11">
            <a:extLst>
              <a:ext uri="{FF2B5EF4-FFF2-40B4-BE49-F238E27FC236}">
                <a16:creationId xmlns:a16="http://schemas.microsoft.com/office/drawing/2014/main" id="{8EB7D331-AFE1-4466-887F-C3FCFEFAB6DA}"/>
              </a:ext>
            </a:extLst>
          </p:cNvPr>
          <p:cNvSpPr>
            <a:spLocks noGrp="1"/>
          </p:cNvSpPr>
          <p:nvPr>
            <p:ph type="pic" sz="quarter" idx="12"/>
          </p:nvPr>
        </p:nvSpPr>
        <p:spPr>
          <a:xfrm>
            <a:off x="6553200" y="4329734"/>
            <a:ext cx="3144285" cy="2291595"/>
          </a:xfrm>
          <a:custGeom>
            <a:avLst/>
            <a:gdLst>
              <a:gd name="connsiteX0" fmla="*/ 260448 w 3524250"/>
              <a:gd name="connsiteY0" fmla="*/ 0 h 2568518"/>
              <a:gd name="connsiteX1" fmla="*/ 3263802 w 3524250"/>
              <a:gd name="connsiteY1" fmla="*/ 0 h 2568518"/>
              <a:gd name="connsiteX2" fmla="*/ 3524250 w 3524250"/>
              <a:gd name="connsiteY2" fmla="*/ 260448 h 2568518"/>
              <a:gd name="connsiteX3" fmla="*/ 3524250 w 3524250"/>
              <a:gd name="connsiteY3" fmla="*/ 2308070 h 2568518"/>
              <a:gd name="connsiteX4" fmla="*/ 3263802 w 3524250"/>
              <a:gd name="connsiteY4" fmla="*/ 2568518 h 2568518"/>
              <a:gd name="connsiteX5" fmla="*/ 260448 w 3524250"/>
              <a:gd name="connsiteY5" fmla="*/ 2568518 h 2568518"/>
              <a:gd name="connsiteX6" fmla="*/ 0 w 3524250"/>
              <a:gd name="connsiteY6" fmla="*/ 2308070 h 2568518"/>
              <a:gd name="connsiteX7" fmla="*/ 0 w 3524250"/>
              <a:gd name="connsiteY7" fmla="*/ 260448 h 2568518"/>
              <a:gd name="connsiteX8" fmla="*/ 260448 w 3524250"/>
              <a:gd name="connsiteY8" fmla="*/ 0 h 256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4250" h="2568518">
                <a:moveTo>
                  <a:pt x="260448" y="0"/>
                </a:moveTo>
                <a:lnTo>
                  <a:pt x="3263802" y="0"/>
                </a:lnTo>
                <a:cubicBezTo>
                  <a:pt x="3407643" y="0"/>
                  <a:pt x="3524250" y="116607"/>
                  <a:pt x="3524250" y="260448"/>
                </a:cubicBezTo>
                <a:lnTo>
                  <a:pt x="3524250" y="2308070"/>
                </a:lnTo>
                <a:cubicBezTo>
                  <a:pt x="3524250" y="2451911"/>
                  <a:pt x="3407643" y="2568518"/>
                  <a:pt x="3263802" y="2568518"/>
                </a:cubicBezTo>
                <a:lnTo>
                  <a:pt x="260448" y="2568518"/>
                </a:lnTo>
                <a:cubicBezTo>
                  <a:pt x="116607" y="2568518"/>
                  <a:pt x="0" y="2451911"/>
                  <a:pt x="0" y="2308070"/>
                </a:cubicBezTo>
                <a:lnTo>
                  <a:pt x="0" y="260448"/>
                </a:lnTo>
                <a:cubicBezTo>
                  <a:pt x="0" y="116607"/>
                  <a:pt x="116607" y="0"/>
                  <a:pt x="260448" y="0"/>
                </a:cubicBezTo>
                <a:close/>
              </a:path>
            </a:pathLst>
          </a:custGeom>
          <a:solidFill>
            <a:schemeClr val="bg1">
              <a:lumMod val="95000"/>
            </a:schemeClr>
          </a:solidFill>
          <a:effectLst>
            <a:outerShdw blurRad="635000" dist="317500" dir="2700000" algn="tl" rotWithShape="0">
              <a:prstClr val="black">
                <a:alpha val="20000"/>
              </a:prstClr>
            </a:outerShdw>
          </a:effectLst>
        </p:spPr>
        <p:txBody>
          <a:bodyPr wrap="square">
            <a:noAutofit/>
          </a:bodyPr>
          <a:lstStyle/>
          <a:p>
            <a:endParaRPr lang="en-US" dirty="0"/>
          </a:p>
        </p:txBody>
      </p:sp>
    </p:spTree>
    <p:extLst>
      <p:ext uri="{BB962C8B-B14F-4D97-AF65-F5344CB8AC3E}">
        <p14:creationId xmlns:p14="http://schemas.microsoft.com/office/powerpoint/2010/main" val="2250439904"/>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50_Custom Layout">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68F776D3-F262-4396-9C08-BCFEE9D73A3B}"/>
              </a:ext>
            </a:extLst>
          </p:cNvPr>
          <p:cNvSpPr>
            <a:spLocks noGrp="1"/>
          </p:cNvSpPr>
          <p:nvPr>
            <p:ph type="pic" sz="quarter" idx="10" hasCustomPrompt="1"/>
          </p:nvPr>
        </p:nvSpPr>
        <p:spPr>
          <a:xfrm>
            <a:off x="0" y="1645412"/>
            <a:ext cx="12192000" cy="5212588"/>
          </a:xfrm>
          <a:custGeom>
            <a:avLst/>
            <a:gdLst>
              <a:gd name="connsiteX0" fmla="*/ 1958688 w 12192000"/>
              <a:gd name="connsiteY0" fmla="*/ 360 h 5212588"/>
              <a:gd name="connsiteX1" fmla="*/ 2365102 w 12192000"/>
              <a:gd name="connsiteY1" fmla="*/ 72023 h 5212588"/>
              <a:gd name="connsiteX2" fmla="*/ 11985484 w 12192000"/>
              <a:gd name="connsiteY2" fmla="*/ 3844967 h 5212588"/>
              <a:gd name="connsiteX3" fmla="*/ 12172760 w 12192000"/>
              <a:gd name="connsiteY3" fmla="*/ 3941093 h 5212588"/>
              <a:gd name="connsiteX4" fmla="*/ 12192000 w 12192000"/>
              <a:gd name="connsiteY4" fmla="*/ 3954986 h 5212588"/>
              <a:gd name="connsiteX5" fmla="*/ 12192000 w 12192000"/>
              <a:gd name="connsiteY5" fmla="*/ 5212588 h 5212588"/>
              <a:gd name="connsiteX6" fmla="*/ 0 w 12192000"/>
              <a:gd name="connsiteY6" fmla="*/ 5212588 h 5212588"/>
              <a:gd name="connsiteX7" fmla="*/ 0 w 12192000"/>
              <a:gd name="connsiteY7" fmla="*/ 3256232 h 5212588"/>
              <a:gd name="connsiteX8" fmla="*/ 1018162 w 12192000"/>
              <a:gd name="connsiteY8" fmla="*/ 660088 h 5212588"/>
              <a:gd name="connsiteX9" fmla="*/ 1958688 w 12192000"/>
              <a:gd name="connsiteY9" fmla="*/ 360 h 5212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5212588">
                <a:moveTo>
                  <a:pt x="1958688" y="360"/>
                </a:moveTo>
                <a:cubicBezTo>
                  <a:pt x="2093640" y="-3203"/>
                  <a:pt x="2231518" y="19634"/>
                  <a:pt x="2365102" y="72023"/>
                </a:cubicBezTo>
                <a:lnTo>
                  <a:pt x="11985484" y="3844967"/>
                </a:lnTo>
                <a:cubicBezTo>
                  <a:pt x="12052276" y="3871162"/>
                  <a:pt x="12114833" y="3903504"/>
                  <a:pt x="12172760" y="3941093"/>
                </a:cubicBezTo>
                <a:lnTo>
                  <a:pt x="12192000" y="3954986"/>
                </a:lnTo>
                <a:lnTo>
                  <a:pt x="12192000" y="5212588"/>
                </a:lnTo>
                <a:lnTo>
                  <a:pt x="0" y="5212588"/>
                </a:lnTo>
                <a:lnTo>
                  <a:pt x="0" y="3256232"/>
                </a:lnTo>
                <a:lnTo>
                  <a:pt x="1018162" y="660088"/>
                </a:lnTo>
                <a:cubicBezTo>
                  <a:pt x="1175330" y="259336"/>
                  <a:pt x="1553836" y="11049"/>
                  <a:pt x="1958688" y="360"/>
                </a:cubicBezTo>
                <a:close/>
              </a:path>
            </a:pathLst>
          </a:custGeom>
          <a:solidFill>
            <a:schemeClr val="bg1">
              <a:lumMod val="95000"/>
            </a:schemeClr>
          </a:solidFill>
          <a:effectLst>
            <a:outerShdw blurRad="317500" dist="38100" dir="18900000" algn="bl" rotWithShape="0">
              <a:prstClr val="black">
                <a:alpha val="20000"/>
              </a:prstClr>
            </a:outerShdw>
          </a:effectLst>
        </p:spPr>
        <p:txBody>
          <a:bodyPr wrap="square" anchor="ctr">
            <a:noAutofit/>
          </a:bodyPr>
          <a:lstStyle>
            <a:lvl1pPr marL="0" indent="0" algn="ctr">
              <a:buNone/>
              <a:defRPr>
                <a:solidFill>
                  <a:schemeClr val="tx1">
                    <a:lumMod val="65000"/>
                    <a:lumOff val="35000"/>
                  </a:schemeClr>
                </a:solidFill>
                <a:latin typeface="Lato" panose="020F0502020204030203" pitchFamily="34" charset="0"/>
              </a:defRPr>
            </a:lvl1pPr>
          </a:lstStyle>
          <a:p>
            <a:r>
              <a:rPr lang="en-US" dirty="0"/>
              <a:t>Add Picture</a:t>
            </a:r>
          </a:p>
        </p:txBody>
      </p:sp>
    </p:spTree>
    <p:extLst>
      <p:ext uri="{BB962C8B-B14F-4D97-AF65-F5344CB8AC3E}">
        <p14:creationId xmlns:p14="http://schemas.microsoft.com/office/powerpoint/2010/main" val="1178207594"/>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49_Custom Layout">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A347940E-F9A0-4C62-B1A0-C521D47B06B0}"/>
              </a:ext>
            </a:extLst>
          </p:cNvPr>
          <p:cNvSpPr>
            <a:spLocks noGrp="1"/>
          </p:cNvSpPr>
          <p:nvPr>
            <p:ph type="pic" sz="quarter" idx="10" hasCustomPrompt="1"/>
          </p:nvPr>
        </p:nvSpPr>
        <p:spPr>
          <a:xfrm>
            <a:off x="0" y="0"/>
            <a:ext cx="12192000" cy="5212586"/>
          </a:xfrm>
          <a:custGeom>
            <a:avLst/>
            <a:gdLst>
              <a:gd name="connsiteX0" fmla="*/ 0 w 12192000"/>
              <a:gd name="connsiteY0" fmla="*/ 0 h 5212586"/>
              <a:gd name="connsiteX1" fmla="*/ 12192000 w 12192000"/>
              <a:gd name="connsiteY1" fmla="*/ 0 h 5212586"/>
              <a:gd name="connsiteX2" fmla="*/ 12192000 w 12192000"/>
              <a:gd name="connsiteY2" fmla="*/ 1655490 h 5212586"/>
              <a:gd name="connsiteX3" fmla="*/ 11055844 w 12192000"/>
              <a:gd name="connsiteY3" fmla="*/ 4552499 h 5212586"/>
              <a:gd name="connsiteX4" fmla="*/ 9708904 w 12192000"/>
              <a:gd name="connsiteY4" fmla="*/ 5140564 h 5212586"/>
              <a:gd name="connsiteX5" fmla="*/ 88523 w 12192000"/>
              <a:gd name="connsiteY5" fmla="*/ 1367621 h 5212586"/>
              <a:gd name="connsiteX6" fmla="*/ 0 w 12192000"/>
              <a:gd name="connsiteY6" fmla="*/ 1327642 h 52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212586">
                <a:moveTo>
                  <a:pt x="0" y="0"/>
                </a:moveTo>
                <a:lnTo>
                  <a:pt x="12192000" y="0"/>
                </a:lnTo>
                <a:lnTo>
                  <a:pt x="12192000" y="1655490"/>
                </a:lnTo>
                <a:lnTo>
                  <a:pt x="11055844" y="4552499"/>
                </a:lnTo>
                <a:cubicBezTo>
                  <a:pt x="10846287" y="5086836"/>
                  <a:pt x="10243241" y="5350122"/>
                  <a:pt x="9708904" y="5140564"/>
                </a:cubicBezTo>
                <a:lnTo>
                  <a:pt x="88523" y="1367621"/>
                </a:lnTo>
                <a:lnTo>
                  <a:pt x="0" y="1327642"/>
                </a:lnTo>
                <a:close/>
              </a:path>
            </a:pathLst>
          </a:custGeom>
          <a:solidFill>
            <a:schemeClr val="bg1">
              <a:lumMod val="95000"/>
            </a:schemeClr>
          </a:solidFill>
          <a:effectLst>
            <a:outerShdw blurRad="317500" dist="38100" dir="8100000" algn="tr" rotWithShape="0">
              <a:prstClr val="black">
                <a:alpha val="20000"/>
              </a:prstClr>
            </a:outerShdw>
          </a:effectLst>
        </p:spPr>
        <p:txBody>
          <a:bodyPr wrap="square" anchor="ctr">
            <a:noAutofit/>
          </a:bodyPr>
          <a:lstStyle>
            <a:lvl1pPr marL="0" indent="0" algn="ctr">
              <a:buNone/>
              <a:defRPr>
                <a:solidFill>
                  <a:schemeClr val="tx1">
                    <a:lumMod val="65000"/>
                    <a:lumOff val="35000"/>
                  </a:schemeClr>
                </a:solidFill>
                <a:latin typeface="Lato" panose="020F0502020204030203" pitchFamily="34" charset="0"/>
              </a:defRPr>
            </a:lvl1pPr>
          </a:lstStyle>
          <a:p>
            <a:r>
              <a:rPr lang="en-US" dirty="0"/>
              <a:t>Add Picture</a:t>
            </a:r>
          </a:p>
        </p:txBody>
      </p:sp>
    </p:spTree>
    <p:extLst>
      <p:ext uri="{BB962C8B-B14F-4D97-AF65-F5344CB8AC3E}">
        <p14:creationId xmlns:p14="http://schemas.microsoft.com/office/powerpoint/2010/main" val="1871299093"/>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48_Custom Layout">
    <p:spTree>
      <p:nvGrpSpPr>
        <p:cNvPr id="1" name=""/>
        <p:cNvGrpSpPr/>
        <p:nvPr/>
      </p:nvGrpSpPr>
      <p:grpSpPr>
        <a:xfrm>
          <a:off x="0" y="0"/>
          <a:ext cx="0" cy="0"/>
          <a:chOff x="0" y="0"/>
          <a:chExt cx="0" cy="0"/>
        </a:xfrm>
      </p:grpSpPr>
      <p:sp>
        <p:nvSpPr>
          <p:cNvPr id="2" name="Picture Placeholder 9">
            <a:extLst>
              <a:ext uri="{FF2B5EF4-FFF2-40B4-BE49-F238E27FC236}">
                <a16:creationId xmlns:a16="http://schemas.microsoft.com/office/drawing/2014/main" id="{6133A9E4-EBB7-4F31-9848-EEA91E6B3952}"/>
              </a:ext>
            </a:extLst>
          </p:cNvPr>
          <p:cNvSpPr>
            <a:spLocks noGrp="1"/>
          </p:cNvSpPr>
          <p:nvPr>
            <p:ph type="pic" sz="quarter" idx="10" hasCustomPrompt="1"/>
          </p:nvPr>
        </p:nvSpPr>
        <p:spPr>
          <a:xfrm>
            <a:off x="771526" y="-342899"/>
            <a:ext cx="6595491" cy="7728585"/>
          </a:xfrm>
          <a:custGeom>
            <a:avLst/>
            <a:gdLst>
              <a:gd name="connsiteX0" fmla="*/ 3547360 w 6595491"/>
              <a:gd name="connsiteY0" fmla="*/ 4490085 h 7728585"/>
              <a:gd name="connsiteX1" fmla="*/ 6406646 w 6595491"/>
              <a:gd name="connsiteY1" fmla="*/ 4490085 h 7728585"/>
              <a:gd name="connsiteX2" fmla="*/ 6595491 w 6595491"/>
              <a:gd name="connsiteY2" fmla="*/ 4678930 h 7728585"/>
              <a:gd name="connsiteX3" fmla="*/ 6595491 w 6595491"/>
              <a:gd name="connsiteY3" fmla="*/ 7539740 h 7728585"/>
              <a:gd name="connsiteX4" fmla="*/ 6406646 w 6595491"/>
              <a:gd name="connsiteY4" fmla="*/ 7728585 h 7728585"/>
              <a:gd name="connsiteX5" fmla="*/ 3547360 w 6595491"/>
              <a:gd name="connsiteY5" fmla="*/ 7728585 h 7728585"/>
              <a:gd name="connsiteX6" fmla="*/ 3358515 w 6595491"/>
              <a:gd name="connsiteY6" fmla="*/ 7539740 h 7728585"/>
              <a:gd name="connsiteX7" fmla="*/ 3358515 w 6595491"/>
              <a:gd name="connsiteY7" fmla="*/ 4678930 h 7728585"/>
              <a:gd name="connsiteX8" fmla="*/ 3547360 w 6595491"/>
              <a:gd name="connsiteY8" fmla="*/ 4490085 h 7728585"/>
              <a:gd name="connsiteX9" fmla="*/ 3547360 w 6595491"/>
              <a:gd name="connsiteY9" fmla="*/ 1143000 h 7728585"/>
              <a:gd name="connsiteX10" fmla="*/ 6406646 w 6595491"/>
              <a:gd name="connsiteY10" fmla="*/ 1143000 h 7728585"/>
              <a:gd name="connsiteX11" fmla="*/ 6595491 w 6595491"/>
              <a:gd name="connsiteY11" fmla="*/ 1331845 h 7728585"/>
              <a:gd name="connsiteX12" fmla="*/ 6595491 w 6595491"/>
              <a:gd name="connsiteY12" fmla="*/ 4192655 h 7728585"/>
              <a:gd name="connsiteX13" fmla="*/ 6406646 w 6595491"/>
              <a:gd name="connsiteY13" fmla="*/ 4381500 h 7728585"/>
              <a:gd name="connsiteX14" fmla="*/ 3547360 w 6595491"/>
              <a:gd name="connsiteY14" fmla="*/ 4381500 h 7728585"/>
              <a:gd name="connsiteX15" fmla="*/ 3358515 w 6595491"/>
              <a:gd name="connsiteY15" fmla="*/ 4192655 h 7728585"/>
              <a:gd name="connsiteX16" fmla="*/ 3358515 w 6595491"/>
              <a:gd name="connsiteY16" fmla="*/ 1331845 h 7728585"/>
              <a:gd name="connsiteX17" fmla="*/ 3547360 w 6595491"/>
              <a:gd name="connsiteY17" fmla="*/ 1143000 h 7728585"/>
              <a:gd name="connsiteX18" fmla="*/ 188845 w 6595491"/>
              <a:gd name="connsiteY18" fmla="*/ 0 h 7728585"/>
              <a:gd name="connsiteX19" fmla="*/ 3048131 w 6595491"/>
              <a:gd name="connsiteY19" fmla="*/ 0 h 7728585"/>
              <a:gd name="connsiteX20" fmla="*/ 3236976 w 6595491"/>
              <a:gd name="connsiteY20" fmla="*/ 188845 h 7728585"/>
              <a:gd name="connsiteX21" fmla="*/ 3236976 w 6595491"/>
              <a:gd name="connsiteY21" fmla="*/ 6158615 h 7728585"/>
              <a:gd name="connsiteX22" fmla="*/ 3048131 w 6595491"/>
              <a:gd name="connsiteY22" fmla="*/ 6347460 h 7728585"/>
              <a:gd name="connsiteX23" fmla="*/ 188845 w 6595491"/>
              <a:gd name="connsiteY23" fmla="*/ 6347460 h 7728585"/>
              <a:gd name="connsiteX24" fmla="*/ 0 w 6595491"/>
              <a:gd name="connsiteY24" fmla="*/ 6158615 h 7728585"/>
              <a:gd name="connsiteX25" fmla="*/ 0 w 6595491"/>
              <a:gd name="connsiteY25" fmla="*/ 188845 h 7728585"/>
              <a:gd name="connsiteX26" fmla="*/ 188845 w 6595491"/>
              <a:gd name="connsiteY26" fmla="*/ 0 h 772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595491" h="7728585">
                <a:moveTo>
                  <a:pt x="3547360" y="4490085"/>
                </a:moveTo>
                <a:lnTo>
                  <a:pt x="6406646" y="4490085"/>
                </a:lnTo>
                <a:cubicBezTo>
                  <a:pt x="6510942" y="4490085"/>
                  <a:pt x="6595491" y="4574634"/>
                  <a:pt x="6595491" y="4678930"/>
                </a:cubicBezTo>
                <a:lnTo>
                  <a:pt x="6595491" y="7539740"/>
                </a:lnTo>
                <a:cubicBezTo>
                  <a:pt x="6595491" y="7644036"/>
                  <a:pt x="6510942" y="7728585"/>
                  <a:pt x="6406646" y="7728585"/>
                </a:cubicBezTo>
                <a:lnTo>
                  <a:pt x="3547360" y="7728585"/>
                </a:lnTo>
                <a:cubicBezTo>
                  <a:pt x="3443064" y="7728585"/>
                  <a:pt x="3358515" y="7644036"/>
                  <a:pt x="3358515" y="7539740"/>
                </a:cubicBezTo>
                <a:lnTo>
                  <a:pt x="3358515" y="4678930"/>
                </a:lnTo>
                <a:cubicBezTo>
                  <a:pt x="3358515" y="4574634"/>
                  <a:pt x="3443064" y="4490085"/>
                  <a:pt x="3547360" y="4490085"/>
                </a:cubicBezTo>
                <a:close/>
                <a:moveTo>
                  <a:pt x="3547360" y="1143000"/>
                </a:moveTo>
                <a:lnTo>
                  <a:pt x="6406646" y="1143000"/>
                </a:lnTo>
                <a:cubicBezTo>
                  <a:pt x="6510942" y="1143000"/>
                  <a:pt x="6595491" y="1227549"/>
                  <a:pt x="6595491" y="1331845"/>
                </a:cubicBezTo>
                <a:lnTo>
                  <a:pt x="6595491" y="4192655"/>
                </a:lnTo>
                <a:cubicBezTo>
                  <a:pt x="6595491" y="4296951"/>
                  <a:pt x="6510942" y="4381500"/>
                  <a:pt x="6406646" y="4381500"/>
                </a:cubicBezTo>
                <a:lnTo>
                  <a:pt x="3547360" y="4381500"/>
                </a:lnTo>
                <a:cubicBezTo>
                  <a:pt x="3443064" y="4381500"/>
                  <a:pt x="3358515" y="4296951"/>
                  <a:pt x="3358515" y="4192655"/>
                </a:cubicBezTo>
                <a:lnTo>
                  <a:pt x="3358515" y="1331845"/>
                </a:lnTo>
                <a:cubicBezTo>
                  <a:pt x="3358515" y="1227549"/>
                  <a:pt x="3443064" y="1143000"/>
                  <a:pt x="3547360" y="1143000"/>
                </a:cubicBezTo>
                <a:close/>
                <a:moveTo>
                  <a:pt x="188845" y="0"/>
                </a:moveTo>
                <a:lnTo>
                  <a:pt x="3048131" y="0"/>
                </a:lnTo>
                <a:cubicBezTo>
                  <a:pt x="3152427" y="0"/>
                  <a:pt x="3236976" y="84549"/>
                  <a:pt x="3236976" y="188845"/>
                </a:cubicBezTo>
                <a:lnTo>
                  <a:pt x="3236976" y="6158615"/>
                </a:lnTo>
                <a:cubicBezTo>
                  <a:pt x="3236976" y="6262911"/>
                  <a:pt x="3152427" y="6347460"/>
                  <a:pt x="3048131" y="6347460"/>
                </a:cubicBezTo>
                <a:lnTo>
                  <a:pt x="188845" y="6347460"/>
                </a:lnTo>
                <a:cubicBezTo>
                  <a:pt x="84549" y="6347460"/>
                  <a:pt x="0" y="6262911"/>
                  <a:pt x="0" y="6158615"/>
                </a:cubicBezTo>
                <a:lnTo>
                  <a:pt x="0" y="188845"/>
                </a:lnTo>
                <a:cubicBezTo>
                  <a:pt x="0" y="84549"/>
                  <a:pt x="84549" y="0"/>
                  <a:pt x="188845" y="0"/>
                </a:cubicBezTo>
                <a:close/>
              </a:path>
            </a:pathLst>
          </a:custGeom>
          <a:solidFill>
            <a:schemeClr val="bg1">
              <a:lumMod val="95000"/>
            </a:schemeClr>
          </a:solidFill>
          <a:effectLst>
            <a:outerShdw blurRad="635000" sx="102000" sy="102000" algn="ctr" rotWithShape="0">
              <a:prstClr val="black">
                <a:alpha val="10000"/>
              </a:prstClr>
            </a:outerShdw>
          </a:effectLst>
        </p:spPr>
        <p:txBody>
          <a:bodyPr wrap="square" anchor="ctr">
            <a:noAutofit/>
          </a:bodyPr>
          <a:lstStyle>
            <a:lvl1pPr marL="0" indent="0" algn="ctr">
              <a:buNone/>
              <a:defRPr>
                <a:solidFill>
                  <a:schemeClr val="tx1">
                    <a:lumMod val="65000"/>
                    <a:lumOff val="35000"/>
                  </a:schemeClr>
                </a:solidFill>
              </a:defRPr>
            </a:lvl1pPr>
          </a:lstStyle>
          <a:p>
            <a:r>
              <a:rPr lang="en-US" dirty="0"/>
              <a:t>Add Picture</a:t>
            </a:r>
          </a:p>
        </p:txBody>
      </p:sp>
    </p:spTree>
    <p:extLst>
      <p:ext uri="{BB962C8B-B14F-4D97-AF65-F5344CB8AC3E}">
        <p14:creationId xmlns:p14="http://schemas.microsoft.com/office/powerpoint/2010/main" val="843550891"/>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47_Custom Layout">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2590B4A6-4270-49D6-98BF-E29BA6B2F0B3}"/>
              </a:ext>
            </a:extLst>
          </p:cNvPr>
          <p:cNvSpPr>
            <a:spLocks noGrp="1"/>
          </p:cNvSpPr>
          <p:nvPr>
            <p:ph type="pic" sz="quarter" idx="10" hasCustomPrompt="1"/>
          </p:nvPr>
        </p:nvSpPr>
        <p:spPr>
          <a:xfrm>
            <a:off x="0" y="0"/>
            <a:ext cx="12192000" cy="5698580"/>
          </a:xfrm>
          <a:custGeom>
            <a:avLst/>
            <a:gdLst>
              <a:gd name="connsiteX0" fmla="*/ 0 w 12192000"/>
              <a:gd name="connsiteY0" fmla="*/ 0 h 5698580"/>
              <a:gd name="connsiteX1" fmla="*/ 12192000 w 12192000"/>
              <a:gd name="connsiteY1" fmla="*/ 0 h 5698580"/>
              <a:gd name="connsiteX2" fmla="*/ 12192000 w 12192000"/>
              <a:gd name="connsiteY2" fmla="*/ 4628944 h 5698580"/>
              <a:gd name="connsiteX3" fmla="*/ 0 w 12192000"/>
              <a:gd name="connsiteY3" fmla="*/ 5390547 h 5698580"/>
            </a:gdLst>
            <a:ahLst/>
            <a:cxnLst>
              <a:cxn ang="0">
                <a:pos x="connsiteX0" y="connsiteY0"/>
              </a:cxn>
              <a:cxn ang="0">
                <a:pos x="connsiteX1" y="connsiteY1"/>
              </a:cxn>
              <a:cxn ang="0">
                <a:pos x="connsiteX2" y="connsiteY2"/>
              </a:cxn>
              <a:cxn ang="0">
                <a:pos x="connsiteX3" y="connsiteY3"/>
              </a:cxn>
            </a:cxnLst>
            <a:rect l="l" t="t" r="r" b="b"/>
            <a:pathLst>
              <a:path w="12192000" h="5698580">
                <a:moveTo>
                  <a:pt x="0" y="0"/>
                </a:moveTo>
                <a:lnTo>
                  <a:pt x="12192000" y="0"/>
                </a:lnTo>
                <a:lnTo>
                  <a:pt x="12192000" y="4628944"/>
                </a:lnTo>
                <a:cubicBezTo>
                  <a:pt x="6096001" y="4628944"/>
                  <a:pt x="6096001" y="6392656"/>
                  <a:pt x="0" y="5390547"/>
                </a:cubicBezTo>
                <a:close/>
              </a:path>
            </a:pathLst>
          </a:custGeom>
          <a:solidFill>
            <a:schemeClr val="bg1">
              <a:lumMod val="95000"/>
            </a:schemeClr>
          </a:solidFill>
        </p:spPr>
        <p:txBody>
          <a:bodyPr wrap="square" anchor="ctr">
            <a:noAutofit/>
          </a:bodyPr>
          <a:lstStyle>
            <a:lvl1pPr marL="0" indent="0" algn="ctr">
              <a:buNone/>
              <a:defRPr>
                <a:solidFill>
                  <a:schemeClr val="tx1">
                    <a:lumMod val="65000"/>
                    <a:lumOff val="35000"/>
                  </a:schemeClr>
                </a:solidFill>
                <a:latin typeface="Lato" panose="020F0502020204030203" pitchFamily="34" charset="0"/>
              </a:defRPr>
            </a:lvl1pPr>
          </a:lstStyle>
          <a:p>
            <a:r>
              <a:rPr lang="en-US" dirty="0"/>
              <a:t>Add Picture</a:t>
            </a:r>
          </a:p>
        </p:txBody>
      </p:sp>
    </p:spTree>
    <p:extLst>
      <p:ext uri="{BB962C8B-B14F-4D97-AF65-F5344CB8AC3E}">
        <p14:creationId xmlns:p14="http://schemas.microsoft.com/office/powerpoint/2010/main" val="1954536520"/>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372CB704-B12A-4366-B5EF-496B460A6354}"/>
              </a:ext>
            </a:extLst>
          </p:cNvPr>
          <p:cNvSpPr>
            <a:spLocks noGrp="1"/>
          </p:cNvSpPr>
          <p:nvPr>
            <p:ph type="pic" sz="quarter" idx="10" hasCustomPrompt="1"/>
          </p:nvPr>
        </p:nvSpPr>
        <p:spPr>
          <a:xfrm>
            <a:off x="9147048" y="0"/>
            <a:ext cx="3044952" cy="6858000"/>
          </a:xfrm>
          <a:prstGeom prst="rect">
            <a:avLst/>
          </a:prstGeom>
          <a:solidFill>
            <a:schemeClr val="bg1">
              <a:lumMod val="95000"/>
            </a:schemeClr>
          </a:solidFill>
        </p:spPr>
        <p:txBody>
          <a:bodyPr/>
          <a:lstStyle>
            <a:lvl1pPr marL="0" indent="0">
              <a:buNone/>
              <a:defRPr>
                <a:latin typeface="Lato" panose="020F0502020204030203" pitchFamily="34" charset="0"/>
              </a:defRPr>
            </a:lvl1pPr>
          </a:lstStyle>
          <a:p>
            <a:r>
              <a:rPr lang="en-US" dirty="0"/>
              <a:t>Add Picture</a:t>
            </a:r>
          </a:p>
        </p:txBody>
      </p:sp>
      <p:sp>
        <p:nvSpPr>
          <p:cNvPr id="3" name="Picture Placeholder 3">
            <a:extLst>
              <a:ext uri="{FF2B5EF4-FFF2-40B4-BE49-F238E27FC236}">
                <a16:creationId xmlns:a16="http://schemas.microsoft.com/office/drawing/2014/main" id="{1010EE01-0D71-4B9F-8C52-E230846E8657}"/>
              </a:ext>
            </a:extLst>
          </p:cNvPr>
          <p:cNvSpPr>
            <a:spLocks noGrp="1"/>
          </p:cNvSpPr>
          <p:nvPr>
            <p:ph type="pic" sz="quarter" idx="11" hasCustomPrompt="1"/>
          </p:nvPr>
        </p:nvSpPr>
        <p:spPr>
          <a:xfrm>
            <a:off x="6102096" y="0"/>
            <a:ext cx="3044952" cy="6858000"/>
          </a:xfrm>
          <a:prstGeom prst="rect">
            <a:avLst/>
          </a:prstGeom>
          <a:solidFill>
            <a:schemeClr val="bg1">
              <a:lumMod val="95000"/>
            </a:schemeClr>
          </a:solidFill>
        </p:spPr>
        <p:txBody>
          <a:bodyPr/>
          <a:lstStyle>
            <a:lvl1pPr marL="0" indent="0">
              <a:buNone/>
              <a:defRPr>
                <a:latin typeface="Lato" panose="020F0502020204030203" pitchFamily="34" charset="0"/>
              </a:defRPr>
            </a:lvl1pPr>
          </a:lstStyle>
          <a:p>
            <a:r>
              <a:rPr lang="en-US" dirty="0"/>
              <a:t>Add Picture</a:t>
            </a:r>
          </a:p>
        </p:txBody>
      </p:sp>
      <p:sp>
        <p:nvSpPr>
          <p:cNvPr id="4" name="Picture Placeholder 3">
            <a:extLst>
              <a:ext uri="{FF2B5EF4-FFF2-40B4-BE49-F238E27FC236}">
                <a16:creationId xmlns:a16="http://schemas.microsoft.com/office/drawing/2014/main" id="{84D04BD5-1787-47E6-A53F-ADB9F146E196}"/>
              </a:ext>
            </a:extLst>
          </p:cNvPr>
          <p:cNvSpPr>
            <a:spLocks noGrp="1"/>
          </p:cNvSpPr>
          <p:nvPr>
            <p:ph type="pic" sz="quarter" idx="12" hasCustomPrompt="1"/>
          </p:nvPr>
        </p:nvSpPr>
        <p:spPr>
          <a:xfrm>
            <a:off x="3056763" y="0"/>
            <a:ext cx="3044952" cy="6858000"/>
          </a:xfrm>
          <a:prstGeom prst="rect">
            <a:avLst/>
          </a:prstGeom>
          <a:solidFill>
            <a:schemeClr val="bg1">
              <a:lumMod val="95000"/>
            </a:schemeClr>
          </a:solidFill>
        </p:spPr>
        <p:txBody>
          <a:bodyPr/>
          <a:lstStyle>
            <a:lvl1pPr marL="0" indent="0">
              <a:buNone/>
              <a:defRPr>
                <a:latin typeface="Lato" panose="020F0502020204030203" pitchFamily="34" charset="0"/>
              </a:defRPr>
            </a:lvl1pPr>
          </a:lstStyle>
          <a:p>
            <a:r>
              <a:rPr lang="en-US" dirty="0"/>
              <a:t>Add Picture</a:t>
            </a:r>
          </a:p>
        </p:txBody>
      </p:sp>
      <p:sp>
        <p:nvSpPr>
          <p:cNvPr id="5" name="Picture Placeholder 3">
            <a:extLst>
              <a:ext uri="{FF2B5EF4-FFF2-40B4-BE49-F238E27FC236}">
                <a16:creationId xmlns:a16="http://schemas.microsoft.com/office/drawing/2014/main" id="{ACCE5E20-042A-45FC-9BBA-80922A39D886}"/>
              </a:ext>
            </a:extLst>
          </p:cNvPr>
          <p:cNvSpPr>
            <a:spLocks noGrp="1"/>
          </p:cNvSpPr>
          <p:nvPr>
            <p:ph type="pic" sz="quarter" idx="13" hasCustomPrompt="1"/>
          </p:nvPr>
        </p:nvSpPr>
        <p:spPr>
          <a:xfrm>
            <a:off x="0" y="0"/>
            <a:ext cx="3044952" cy="6858000"/>
          </a:xfrm>
          <a:prstGeom prst="rect">
            <a:avLst/>
          </a:prstGeom>
          <a:solidFill>
            <a:schemeClr val="bg1">
              <a:lumMod val="95000"/>
            </a:schemeClr>
          </a:solidFill>
        </p:spPr>
        <p:txBody>
          <a:bodyPr/>
          <a:lstStyle>
            <a:lvl1pPr marL="0" indent="0">
              <a:buNone/>
              <a:defRPr>
                <a:latin typeface="Lato" panose="020F0502020204030203" pitchFamily="34" charset="0"/>
              </a:defRPr>
            </a:lvl1pPr>
          </a:lstStyle>
          <a:p>
            <a:r>
              <a:rPr lang="en-US" dirty="0"/>
              <a:t>Add Picture</a:t>
            </a:r>
          </a:p>
        </p:txBody>
      </p:sp>
    </p:spTree>
    <p:extLst>
      <p:ext uri="{BB962C8B-B14F-4D97-AF65-F5344CB8AC3E}">
        <p14:creationId xmlns:p14="http://schemas.microsoft.com/office/powerpoint/2010/main" val="175010703"/>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2" name="Freeform 9">
            <a:extLst>
              <a:ext uri="{FF2B5EF4-FFF2-40B4-BE49-F238E27FC236}">
                <a16:creationId xmlns:a16="http://schemas.microsoft.com/office/drawing/2014/main" id="{C9F68B20-C86D-43CC-9254-8E1DAE91F055}"/>
              </a:ext>
            </a:extLst>
          </p:cNvPr>
          <p:cNvSpPr>
            <a:spLocks noGrp="1"/>
          </p:cNvSpPr>
          <p:nvPr>
            <p:ph type="pic" sz="quarter" idx="10" hasCustomPrompt="1"/>
          </p:nvPr>
        </p:nvSpPr>
        <p:spPr>
          <a:xfrm>
            <a:off x="815035" y="1736030"/>
            <a:ext cx="2075342" cy="2075342"/>
          </a:xfrm>
          <a:custGeom>
            <a:avLst/>
            <a:gdLst>
              <a:gd name="connsiteX0" fmla="*/ 1037671 w 2075342"/>
              <a:gd name="connsiteY0" fmla="*/ 0 h 2075342"/>
              <a:gd name="connsiteX1" fmla="*/ 1229332 w 2075342"/>
              <a:gd name="connsiteY1" fmla="*/ 79389 h 2075342"/>
              <a:gd name="connsiteX2" fmla="*/ 1995954 w 2075342"/>
              <a:gd name="connsiteY2" fmla="*/ 846010 h 2075342"/>
              <a:gd name="connsiteX3" fmla="*/ 1995954 w 2075342"/>
              <a:gd name="connsiteY3" fmla="*/ 1229332 h 2075342"/>
              <a:gd name="connsiteX4" fmla="*/ 1229332 w 2075342"/>
              <a:gd name="connsiteY4" fmla="*/ 1995954 h 2075342"/>
              <a:gd name="connsiteX5" fmla="*/ 846010 w 2075342"/>
              <a:gd name="connsiteY5" fmla="*/ 1995954 h 2075342"/>
              <a:gd name="connsiteX6" fmla="*/ 79389 w 2075342"/>
              <a:gd name="connsiteY6" fmla="*/ 1229332 h 2075342"/>
              <a:gd name="connsiteX7" fmla="*/ 79389 w 2075342"/>
              <a:gd name="connsiteY7" fmla="*/ 846010 h 2075342"/>
              <a:gd name="connsiteX8" fmla="*/ 846010 w 2075342"/>
              <a:gd name="connsiteY8" fmla="*/ 79389 h 2075342"/>
              <a:gd name="connsiteX9" fmla="*/ 1037671 w 2075342"/>
              <a:gd name="connsiteY9" fmla="*/ 0 h 2075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5342" h="2075342">
                <a:moveTo>
                  <a:pt x="1037671" y="0"/>
                </a:moveTo>
                <a:cubicBezTo>
                  <a:pt x="1107039" y="0"/>
                  <a:pt x="1176406" y="26463"/>
                  <a:pt x="1229332" y="79389"/>
                </a:cubicBezTo>
                <a:lnTo>
                  <a:pt x="1995954" y="846010"/>
                </a:lnTo>
                <a:cubicBezTo>
                  <a:pt x="2101805" y="951862"/>
                  <a:pt x="2101805" y="1123481"/>
                  <a:pt x="1995954" y="1229332"/>
                </a:cubicBezTo>
                <a:lnTo>
                  <a:pt x="1229332" y="1995954"/>
                </a:lnTo>
                <a:cubicBezTo>
                  <a:pt x="1123481" y="2101805"/>
                  <a:pt x="951862" y="2101805"/>
                  <a:pt x="846010" y="1995954"/>
                </a:cubicBezTo>
                <a:lnTo>
                  <a:pt x="79389" y="1229332"/>
                </a:lnTo>
                <a:cubicBezTo>
                  <a:pt x="-26463" y="1123481"/>
                  <a:pt x="-26463" y="951862"/>
                  <a:pt x="79389" y="846010"/>
                </a:cubicBezTo>
                <a:lnTo>
                  <a:pt x="846010" y="79389"/>
                </a:lnTo>
                <a:cubicBezTo>
                  <a:pt x="898936" y="26463"/>
                  <a:pt x="968303" y="0"/>
                  <a:pt x="1037671" y="0"/>
                </a:cubicBezTo>
                <a:close/>
              </a:path>
            </a:pathLst>
          </a:custGeom>
          <a:solidFill>
            <a:schemeClr val="bg1">
              <a:lumMod val="95000"/>
            </a:schemeClr>
          </a:solidFill>
          <a:effectLst>
            <a:outerShdw blurRad="762000" dist="317500" dir="2700000" algn="tl" rotWithShape="0">
              <a:prstClr val="black">
                <a:alpha val="20000"/>
              </a:prstClr>
            </a:outerShdw>
          </a:effectLst>
        </p:spPr>
        <p:txBody>
          <a:bodyPr wrap="square" anchor="ctr">
            <a:noAutofit/>
          </a:bodyPr>
          <a:lstStyle>
            <a:lvl1pPr marL="0" indent="0" algn="ctr">
              <a:buNone/>
              <a:defRPr sz="2000">
                <a:solidFill>
                  <a:schemeClr val="tx1">
                    <a:lumMod val="65000"/>
                    <a:lumOff val="35000"/>
                  </a:schemeClr>
                </a:solidFill>
                <a:latin typeface="Lato" panose="020F0502020204030203" pitchFamily="34" charset="0"/>
              </a:defRPr>
            </a:lvl1pPr>
          </a:lstStyle>
          <a:p>
            <a:r>
              <a:rPr lang="en-US" dirty="0"/>
              <a:t>Picture</a:t>
            </a:r>
          </a:p>
        </p:txBody>
      </p:sp>
      <p:sp>
        <p:nvSpPr>
          <p:cNvPr id="3" name="Freeform 14">
            <a:extLst>
              <a:ext uri="{FF2B5EF4-FFF2-40B4-BE49-F238E27FC236}">
                <a16:creationId xmlns:a16="http://schemas.microsoft.com/office/drawing/2014/main" id="{77B721FF-2CFA-4208-9F6B-97033C07CB88}"/>
              </a:ext>
            </a:extLst>
          </p:cNvPr>
          <p:cNvSpPr>
            <a:spLocks noGrp="1"/>
          </p:cNvSpPr>
          <p:nvPr>
            <p:ph type="pic" sz="quarter" idx="11" hasCustomPrompt="1"/>
          </p:nvPr>
        </p:nvSpPr>
        <p:spPr>
          <a:xfrm>
            <a:off x="2646177" y="3314113"/>
            <a:ext cx="1992462" cy="1992462"/>
          </a:xfrm>
          <a:custGeom>
            <a:avLst/>
            <a:gdLst>
              <a:gd name="connsiteX0" fmla="*/ 996231 w 1992462"/>
              <a:gd name="connsiteY0" fmla="*/ 0 h 1992462"/>
              <a:gd name="connsiteX1" fmla="*/ 1180238 w 1992462"/>
              <a:gd name="connsiteY1" fmla="*/ 76218 h 1992462"/>
              <a:gd name="connsiteX2" fmla="*/ 1916244 w 1992462"/>
              <a:gd name="connsiteY2" fmla="*/ 812224 h 1992462"/>
              <a:gd name="connsiteX3" fmla="*/ 1916244 w 1992462"/>
              <a:gd name="connsiteY3" fmla="*/ 1180238 h 1992462"/>
              <a:gd name="connsiteX4" fmla="*/ 1180238 w 1992462"/>
              <a:gd name="connsiteY4" fmla="*/ 1916244 h 1992462"/>
              <a:gd name="connsiteX5" fmla="*/ 812224 w 1992462"/>
              <a:gd name="connsiteY5" fmla="*/ 1916244 h 1992462"/>
              <a:gd name="connsiteX6" fmla="*/ 76218 w 1992462"/>
              <a:gd name="connsiteY6" fmla="*/ 1180238 h 1992462"/>
              <a:gd name="connsiteX7" fmla="*/ 76218 w 1992462"/>
              <a:gd name="connsiteY7" fmla="*/ 812224 h 1992462"/>
              <a:gd name="connsiteX8" fmla="*/ 812224 w 1992462"/>
              <a:gd name="connsiteY8" fmla="*/ 76218 h 1992462"/>
              <a:gd name="connsiteX9" fmla="*/ 996231 w 1992462"/>
              <a:gd name="connsiteY9" fmla="*/ 0 h 1992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92462" h="1992462">
                <a:moveTo>
                  <a:pt x="996231" y="0"/>
                </a:moveTo>
                <a:cubicBezTo>
                  <a:pt x="1062829" y="0"/>
                  <a:pt x="1129426" y="25406"/>
                  <a:pt x="1180238" y="76218"/>
                </a:cubicBezTo>
                <a:lnTo>
                  <a:pt x="1916244" y="812224"/>
                </a:lnTo>
                <a:cubicBezTo>
                  <a:pt x="2017868" y="913848"/>
                  <a:pt x="2017868" y="1078614"/>
                  <a:pt x="1916244" y="1180238"/>
                </a:cubicBezTo>
                <a:lnTo>
                  <a:pt x="1180238" y="1916244"/>
                </a:lnTo>
                <a:cubicBezTo>
                  <a:pt x="1078614" y="2017868"/>
                  <a:pt x="913848" y="2017868"/>
                  <a:pt x="812224" y="1916244"/>
                </a:cubicBezTo>
                <a:lnTo>
                  <a:pt x="76218" y="1180238"/>
                </a:lnTo>
                <a:cubicBezTo>
                  <a:pt x="-25406" y="1078614"/>
                  <a:pt x="-25406" y="913848"/>
                  <a:pt x="76218" y="812224"/>
                </a:cubicBezTo>
                <a:lnTo>
                  <a:pt x="812224" y="76218"/>
                </a:lnTo>
                <a:cubicBezTo>
                  <a:pt x="863036" y="25406"/>
                  <a:pt x="929634" y="0"/>
                  <a:pt x="996231" y="0"/>
                </a:cubicBezTo>
                <a:close/>
              </a:path>
            </a:pathLst>
          </a:custGeom>
          <a:solidFill>
            <a:schemeClr val="bg1">
              <a:lumMod val="95000"/>
            </a:schemeClr>
          </a:solidFill>
          <a:effectLst>
            <a:outerShdw blurRad="762000" dist="317500" dir="2700000" algn="tl" rotWithShape="0">
              <a:prstClr val="black">
                <a:alpha val="20000"/>
              </a:prstClr>
            </a:outerShdw>
          </a:effectLst>
        </p:spPr>
        <p:txBody>
          <a:bodyPr wrap="square" anchor="ctr">
            <a:noAutofit/>
          </a:bodyPr>
          <a:lstStyle>
            <a:lvl1pPr marL="0" indent="0" algn="ctr">
              <a:buNone/>
              <a:defRPr sz="2000">
                <a:solidFill>
                  <a:schemeClr val="tx1">
                    <a:lumMod val="65000"/>
                    <a:lumOff val="35000"/>
                  </a:schemeClr>
                </a:solidFill>
                <a:latin typeface="Lato" panose="020F0502020204030203" pitchFamily="34" charset="0"/>
              </a:defRPr>
            </a:lvl1pPr>
          </a:lstStyle>
          <a:p>
            <a:r>
              <a:rPr lang="en-US" dirty="0"/>
              <a:t>Picture</a:t>
            </a:r>
          </a:p>
        </p:txBody>
      </p:sp>
      <p:sp>
        <p:nvSpPr>
          <p:cNvPr id="4" name="Freeform 17">
            <a:extLst>
              <a:ext uri="{FF2B5EF4-FFF2-40B4-BE49-F238E27FC236}">
                <a16:creationId xmlns:a16="http://schemas.microsoft.com/office/drawing/2014/main" id="{F0DAB618-C9CE-4CC4-92F0-6236FADF7CBC}"/>
              </a:ext>
            </a:extLst>
          </p:cNvPr>
          <p:cNvSpPr>
            <a:spLocks noGrp="1"/>
          </p:cNvSpPr>
          <p:nvPr>
            <p:ph type="pic" sz="quarter" idx="12" hasCustomPrompt="1"/>
          </p:nvPr>
        </p:nvSpPr>
        <p:spPr>
          <a:xfrm>
            <a:off x="4637130" y="2078633"/>
            <a:ext cx="1992462" cy="1992462"/>
          </a:xfrm>
          <a:custGeom>
            <a:avLst/>
            <a:gdLst>
              <a:gd name="connsiteX0" fmla="*/ 996231 w 1992462"/>
              <a:gd name="connsiteY0" fmla="*/ 0 h 1992462"/>
              <a:gd name="connsiteX1" fmla="*/ 1180238 w 1992462"/>
              <a:gd name="connsiteY1" fmla="*/ 76218 h 1992462"/>
              <a:gd name="connsiteX2" fmla="*/ 1916244 w 1992462"/>
              <a:gd name="connsiteY2" fmla="*/ 812224 h 1992462"/>
              <a:gd name="connsiteX3" fmla="*/ 1916244 w 1992462"/>
              <a:gd name="connsiteY3" fmla="*/ 1180238 h 1992462"/>
              <a:gd name="connsiteX4" fmla="*/ 1180238 w 1992462"/>
              <a:gd name="connsiteY4" fmla="*/ 1916244 h 1992462"/>
              <a:gd name="connsiteX5" fmla="*/ 812224 w 1992462"/>
              <a:gd name="connsiteY5" fmla="*/ 1916244 h 1992462"/>
              <a:gd name="connsiteX6" fmla="*/ 76218 w 1992462"/>
              <a:gd name="connsiteY6" fmla="*/ 1180238 h 1992462"/>
              <a:gd name="connsiteX7" fmla="*/ 76218 w 1992462"/>
              <a:gd name="connsiteY7" fmla="*/ 812224 h 1992462"/>
              <a:gd name="connsiteX8" fmla="*/ 812224 w 1992462"/>
              <a:gd name="connsiteY8" fmla="*/ 76218 h 1992462"/>
              <a:gd name="connsiteX9" fmla="*/ 996231 w 1992462"/>
              <a:gd name="connsiteY9" fmla="*/ 0 h 1992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92462" h="1992462">
                <a:moveTo>
                  <a:pt x="996231" y="0"/>
                </a:moveTo>
                <a:cubicBezTo>
                  <a:pt x="1062829" y="0"/>
                  <a:pt x="1129426" y="25406"/>
                  <a:pt x="1180238" y="76218"/>
                </a:cubicBezTo>
                <a:lnTo>
                  <a:pt x="1916244" y="812224"/>
                </a:lnTo>
                <a:cubicBezTo>
                  <a:pt x="2017868" y="913848"/>
                  <a:pt x="2017868" y="1078614"/>
                  <a:pt x="1916244" y="1180238"/>
                </a:cubicBezTo>
                <a:lnTo>
                  <a:pt x="1180238" y="1916244"/>
                </a:lnTo>
                <a:cubicBezTo>
                  <a:pt x="1078614" y="2017868"/>
                  <a:pt x="913848" y="2017868"/>
                  <a:pt x="812224" y="1916244"/>
                </a:cubicBezTo>
                <a:lnTo>
                  <a:pt x="76218" y="1180238"/>
                </a:lnTo>
                <a:cubicBezTo>
                  <a:pt x="-25406" y="1078614"/>
                  <a:pt x="-25406" y="913848"/>
                  <a:pt x="76218" y="812224"/>
                </a:cubicBezTo>
                <a:lnTo>
                  <a:pt x="812224" y="76218"/>
                </a:lnTo>
                <a:cubicBezTo>
                  <a:pt x="863036" y="25406"/>
                  <a:pt x="929634" y="0"/>
                  <a:pt x="996231" y="0"/>
                </a:cubicBezTo>
                <a:close/>
              </a:path>
            </a:pathLst>
          </a:custGeom>
          <a:solidFill>
            <a:schemeClr val="bg1">
              <a:lumMod val="95000"/>
            </a:schemeClr>
          </a:solidFill>
          <a:effectLst>
            <a:outerShdw blurRad="762000" dist="317500" dir="2700000" algn="tl" rotWithShape="0">
              <a:prstClr val="black">
                <a:alpha val="20000"/>
              </a:prstClr>
            </a:outerShdw>
          </a:effectLst>
        </p:spPr>
        <p:txBody>
          <a:bodyPr wrap="square" anchor="ctr">
            <a:noAutofit/>
          </a:bodyPr>
          <a:lstStyle>
            <a:lvl1pPr marL="0" indent="0" algn="ctr">
              <a:buNone/>
              <a:defRPr sz="2000">
                <a:solidFill>
                  <a:schemeClr val="tx1">
                    <a:lumMod val="65000"/>
                    <a:lumOff val="35000"/>
                  </a:schemeClr>
                </a:solidFill>
                <a:latin typeface="Lato" panose="020F0502020204030203" pitchFamily="34" charset="0"/>
              </a:defRPr>
            </a:lvl1pPr>
          </a:lstStyle>
          <a:p>
            <a:r>
              <a:rPr lang="en-US" dirty="0"/>
              <a:t>Picture</a:t>
            </a:r>
          </a:p>
        </p:txBody>
      </p:sp>
      <p:sp>
        <p:nvSpPr>
          <p:cNvPr id="5" name="Freeform 20">
            <a:extLst>
              <a:ext uri="{FF2B5EF4-FFF2-40B4-BE49-F238E27FC236}">
                <a16:creationId xmlns:a16="http://schemas.microsoft.com/office/drawing/2014/main" id="{466BF0FD-E3F6-4C17-B326-847FCCAD1A42}"/>
              </a:ext>
            </a:extLst>
          </p:cNvPr>
          <p:cNvSpPr>
            <a:spLocks noGrp="1"/>
          </p:cNvSpPr>
          <p:nvPr>
            <p:ph type="pic" sz="quarter" idx="13" hasCustomPrompt="1"/>
          </p:nvPr>
        </p:nvSpPr>
        <p:spPr>
          <a:xfrm>
            <a:off x="6975414" y="2829564"/>
            <a:ext cx="2224949" cy="2224950"/>
          </a:xfrm>
          <a:custGeom>
            <a:avLst/>
            <a:gdLst>
              <a:gd name="connsiteX0" fmla="*/ 1112475 w 2224949"/>
              <a:gd name="connsiteY0" fmla="*/ 0 h 2224950"/>
              <a:gd name="connsiteX1" fmla="*/ 1317953 w 2224949"/>
              <a:gd name="connsiteY1" fmla="*/ 85112 h 2224950"/>
              <a:gd name="connsiteX2" fmla="*/ 2139838 w 2224949"/>
              <a:gd name="connsiteY2" fmla="*/ 906998 h 2224950"/>
              <a:gd name="connsiteX3" fmla="*/ 2139838 w 2224949"/>
              <a:gd name="connsiteY3" fmla="*/ 1317953 h 2224950"/>
              <a:gd name="connsiteX4" fmla="*/ 1317953 w 2224949"/>
              <a:gd name="connsiteY4" fmla="*/ 2139838 h 2224950"/>
              <a:gd name="connsiteX5" fmla="*/ 906998 w 2224949"/>
              <a:gd name="connsiteY5" fmla="*/ 2139838 h 2224950"/>
              <a:gd name="connsiteX6" fmla="*/ 85112 w 2224949"/>
              <a:gd name="connsiteY6" fmla="*/ 1317953 h 2224950"/>
              <a:gd name="connsiteX7" fmla="*/ 85112 w 2224949"/>
              <a:gd name="connsiteY7" fmla="*/ 906998 h 2224950"/>
              <a:gd name="connsiteX8" fmla="*/ 906998 w 2224949"/>
              <a:gd name="connsiteY8" fmla="*/ 85112 h 2224950"/>
              <a:gd name="connsiteX9" fmla="*/ 1112475 w 2224949"/>
              <a:gd name="connsiteY9" fmla="*/ 0 h 222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4949" h="2224950">
                <a:moveTo>
                  <a:pt x="1112475" y="0"/>
                </a:moveTo>
                <a:cubicBezTo>
                  <a:pt x="1186844" y="0"/>
                  <a:pt x="1261212" y="28371"/>
                  <a:pt x="1317953" y="85112"/>
                </a:cubicBezTo>
                <a:lnTo>
                  <a:pt x="2139838" y="906998"/>
                </a:lnTo>
                <a:cubicBezTo>
                  <a:pt x="2253320" y="1020480"/>
                  <a:pt x="2253320" y="1204470"/>
                  <a:pt x="2139838" y="1317953"/>
                </a:cubicBezTo>
                <a:lnTo>
                  <a:pt x="1317953" y="2139838"/>
                </a:lnTo>
                <a:cubicBezTo>
                  <a:pt x="1204471" y="2253321"/>
                  <a:pt x="1020480" y="2253321"/>
                  <a:pt x="906998" y="2139838"/>
                </a:cubicBezTo>
                <a:lnTo>
                  <a:pt x="85112" y="1317953"/>
                </a:lnTo>
                <a:cubicBezTo>
                  <a:pt x="-28370" y="1204470"/>
                  <a:pt x="-28370" y="1020480"/>
                  <a:pt x="85112" y="906998"/>
                </a:cubicBezTo>
                <a:lnTo>
                  <a:pt x="906998" y="85112"/>
                </a:lnTo>
                <a:cubicBezTo>
                  <a:pt x="963739" y="28371"/>
                  <a:pt x="1038107" y="0"/>
                  <a:pt x="1112475" y="0"/>
                </a:cubicBezTo>
                <a:close/>
              </a:path>
            </a:pathLst>
          </a:custGeom>
          <a:solidFill>
            <a:schemeClr val="bg1">
              <a:lumMod val="95000"/>
            </a:schemeClr>
          </a:solidFill>
          <a:effectLst>
            <a:outerShdw blurRad="762000" dist="317500" dir="2700000" algn="tl" rotWithShape="0">
              <a:prstClr val="black">
                <a:alpha val="20000"/>
              </a:prstClr>
            </a:outerShdw>
          </a:effectLst>
        </p:spPr>
        <p:txBody>
          <a:bodyPr wrap="square" anchor="ctr">
            <a:noAutofit/>
          </a:bodyPr>
          <a:lstStyle>
            <a:lvl1pPr marL="0" indent="0" algn="ctr">
              <a:buNone/>
              <a:defRPr sz="2000">
                <a:solidFill>
                  <a:schemeClr val="tx1">
                    <a:lumMod val="65000"/>
                    <a:lumOff val="35000"/>
                  </a:schemeClr>
                </a:solidFill>
                <a:latin typeface="Lato" panose="020F0502020204030203" pitchFamily="34" charset="0"/>
              </a:defRPr>
            </a:lvl1pPr>
          </a:lstStyle>
          <a:p>
            <a:r>
              <a:rPr lang="en-US" dirty="0"/>
              <a:t>Picture</a:t>
            </a:r>
          </a:p>
        </p:txBody>
      </p:sp>
      <p:sp>
        <p:nvSpPr>
          <p:cNvPr id="6" name="Freeform 23">
            <a:extLst>
              <a:ext uri="{FF2B5EF4-FFF2-40B4-BE49-F238E27FC236}">
                <a16:creationId xmlns:a16="http://schemas.microsoft.com/office/drawing/2014/main" id="{A9891003-8905-4741-8578-86EB75DE5DD5}"/>
              </a:ext>
            </a:extLst>
          </p:cNvPr>
          <p:cNvSpPr>
            <a:spLocks noGrp="1"/>
          </p:cNvSpPr>
          <p:nvPr>
            <p:ph type="pic" sz="quarter" idx="14" hasCustomPrompt="1"/>
          </p:nvPr>
        </p:nvSpPr>
        <p:spPr>
          <a:xfrm>
            <a:off x="9244957" y="1675863"/>
            <a:ext cx="2195673" cy="2195674"/>
          </a:xfrm>
          <a:custGeom>
            <a:avLst/>
            <a:gdLst>
              <a:gd name="connsiteX0" fmla="*/ 1097837 w 2195673"/>
              <a:gd name="connsiteY0" fmla="*/ 0 h 2195674"/>
              <a:gd name="connsiteX1" fmla="*/ 1300611 w 2195673"/>
              <a:gd name="connsiteY1" fmla="*/ 83992 h 2195674"/>
              <a:gd name="connsiteX2" fmla="*/ 2111682 w 2195673"/>
              <a:gd name="connsiteY2" fmla="*/ 895063 h 2195674"/>
              <a:gd name="connsiteX3" fmla="*/ 2111682 w 2195673"/>
              <a:gd name="connsiteY3" fmla="*/ 1300611 h 2195674"/>
              <a:gd name="connsiteX4" fmla="*/ 1300611 w 2195673"/>
              <a:gd name="connsiteY4" fmla="*/ 2111683 h 2195674"/>
              <a:gd name="connsiteX5" fmla="*/ 895063 w 2195673"/>
              <a:gd name="connsiteY5" fmla="*/ 2111683 h 2195674"/>
              <a:gd name="connsiteX6" fmla="*/ 83992 w 2195673"/>
              <a:gd name="connsiteY6" fmla="*/ 1300611 h 2195674"/>
              <a:gd name="connsiteX7" fmla="*/ 83992 w 2195673"/>
              <a:gd name="connsiteY7" fmla="*/ 895063 h 2195674"/>
              <a:gd name="connsiteX8" fmla="*/ 895063 w 2195673"/>
              <a:gd name="connsiteY8" fmla="*/ 83992 h 2195674"/>
              <a:gd name="connsiteX9" fmla="*/ 1097837 w 2195673"/>
              <a:gd name="connsiteY9" fmla="*/ 0 h 219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5673" h="2195674">
                <a:moveTo>
                  <a:pt x="1097837" y="0"/>
                </a:moveTo>
                <a:cubicBezTo>
                  <a:pt x="1171227" y="0"/>
                  <a:pt x="1244617" y="27997"/>
                  <a:pt x="1300611" y="83992"/>
                </a:cubicBezTo>
                <a:lnTo>
                  <a:pt x="2111682" y="895063"/>
                </a:lnTo>
                <a:cubicBezTo>
                  <a:pt x="2223671" y="1007052"/>
                  <a:pt x="2223671" y="1188623"/>
                  <a:pt x="2111682" y="1300611"/>
                </a:cubicBezTo>
                <a:lnTo>
                  <a:pt x="1300611" y="2111683"/>
                </a:lnTo>
                <a:cubicBezTo>
                  <a:pt x="1188622" y="2223671"/>
                  <a:pt x="1007052" y="2223671"/>
                  <a:pt x="895063" y="2111683"/>
                </a:cubicBezTo>
                <a:lnTo>
                  <a:pt x="83992" y="1300611"/>
                </a:lnTo>
                <a:cubicBezTo>
                  <a:pt x="-27997" y="1188623"/>
                  <a:pt x="-27997" y="1007052"/>
                  <a:pt x="83992" y="895063"/>
                </a:cubicBezTo>
                <a:lnTo>
                  <a:pt x="895063" y="83992"/>
                </a:lnTo>
                <a:cubicBezTo>
                  <a:pt x="951058" y="27997"/>
                  <a:pt x="1024447" y="0"/>
                  <a:pt x="1097837" y="0"/>
                </a:cubicBezTo>
                <a:close/>
              </a:path>
            </a:pathLst>
          </a:custGeom>
          <a:solidFill>
            <a:schemeClr val="bg1">
              <a:lumMod val="95000"/>
            </a:schemeClr>
          </a:solidFill>
          <a:effectLst>
            <a:outerShdw blurRad="762000" dist="317500" dir="2700000" algn="tl" rotWithShape="0">
              <a:prstClr val="black">
                <a:alpha val="20000"/>
              </a:prstClr>
            </a:outerShdw>
          </a:effectLst>
        </p:spPr>
        <p:txBody>
          <a:bodyPr wrap="square" anchor="ctr">
            <a:noAutofit/>
          </a:bodyPr>
          <a:lstStyle>
            <a:lvl1pPr marL="0" indent="0" algn="ctr">
              <a:buNone/>
              <a:defRPr sz="2000">
                <a:solidFill>
                  <a:schemeClr val="tx1">
                    <a:lumMod val="65000"/>
                    <a:lumOff val="35000"/>
                  </a:schemeClr>
                </a:solidFill>
                <a:latin typeface="Lato" panose="020F0502020204030203" pitchFamily="34" charset="0"/>
              </a:defRPr>
            </a:lvl1pPr>
          </a:lstStyle>
          <a:p>
            <a:r>
              <a:rPr lang="en-US" dirty="0"/>
              <a:t>Picture</a:t>
            </a:r>
          </a:p>
        </p:txBody>
      </p:sp>
    </p:spTree>
    <p:extLst>
      <p:ext uri="{BB962C8B-B14F-4D97-AF65-F5344CB8AC3E}">
        <p14:creationId xmlns:p14="http://schemas.microsoft.com/office/powerpoint/2010/main" val="3075669104"/>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42_Custom Layout">
    <p:bg>
      <p:bgPr>
        <a:gradFill>
          <a:gsLst>
            <a:gs pos="0">
              <a:schemeClr val="accent1"/>
            </a:gs>
            <a:gs pos="100000">
              <a:schemeClr val="accent4"/>
            </a:gs>
          </a:gsLst>
          <a:lin ang="2700000" scaled="0"/>
        </a:gradFill>
        <a:effectLst/>
      </p:bgPr>
    </p:bg>
    <p:spTree>
      <p:nvGrpSpPr>
        <p:cNvPr id="1" name=""/>
        <p:cNvGrpSpPr/>
        <p:nvPr/>
      </p:nvGrpSpPr>
      <p:grpSpPr>
        <a:xfrm>
          <a:off x="0" y="0"/>
          <a:ext cx="0" cy="0"/>
          <a:chOff x="0" y="0"/>
          <a:chExt cx="0" cy="0"/>
        </a:xfrm>
      </p:grpSpPr>
      <p:sp>
        <p:nvSpPr>
          <p:cNvPr id="6" name="Picture Placeholder 22">
            <a:extLst>
              <a:ext uri="{FF2B5EF4-FFF2-40B4-BE49-F238E27FC236}">
                <a16:creationId xmlns:a16="http://schemas.microsoft.com/office/drawing/2014/main" id="{79938DEA-89D7-4B58-B5FD-58E595425798}"/>
              </a:ext>
            </a:extLst>
          </p:cNvPr>
          <p:cNvSpPr>
            <a:spLocks noGrp="1"/>
          </p:cNvSpPr>
          <p:nvPr>
            <p:ph type="pic" sz="quarter" idx="10"/>
          </p:nvPr>
        </p:nvSpPr>
        <p:spPr>
          <a:xfrm>
            <a:off x="3342968" y="2003693"/>
            <a:ext cx="5506064" cy="3470048"/>
          </a:xfrm>
          <a:custGeom>
            <a:avLst/>
            <a:gdLst>
              <a:gd name="connsiteX0" fmla="*/ 235048 w 8995674"/>
              <a:gd name="connsiteY0" fmla="*/ 0 h 5669281"/>
              <a:gd name="connsiteX1" fmla="*/ 8760626 w 8995674"/>
              <a:gd name="connsiteY1" fmla="*/ 0 h 5669281"/>
              <a:gd name="connsiteX2" fmla="*/ 8995674 w 8995674"/>
              <a:gd name="connsiteY2" fmla="*/ 235048 h 5669281"/>
              <a:gd name="connsiteX3" fmla="*/ 8995674 w 8995674"/>
              <a:gd name="connsiteY3" fmla="*/ 5434233 h 5669281"/>
              <a:gd name="connsiteX4" fmla="*/ 8760626 w 8995674"/>
              <a:gd name="connsiteY4" fmla="*/ 5669281 h 5669281"/>
              <a:gd name="connsiteX5" fmla="*/ 235048 w 8995674"/>
              <a:gd name="connsiteY5" fmla="*/ 5669281 h 5669281"/>
              <a:gd name="connsiteX6" fmla="*/ 0 w 8995674"/>
              <a:gd name="connsiteY6" fmla="*/ 5434233 h 5669281"/>
              <a:gd name="connsiteX7" fmla="*/ 0 w 8995674"/>
              <a:gd name="connsiteY7" fmla="*/ 235048 h 5669281"/>
              <a:gd name="connsiteX8" fmla="*/ 235048 w 8995674"/>
              <a:gd name="connsiteY8" fmla="*/ 0 h 5669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5674" h="5669281">
                <a:moveTo>
                  <a:pt x="235048" y="0"/>
                </a:moveTo>
                <a:lnTo>
                  <a:pt x="8760626" y="0"/>
                </a:lnTo>
                <a:cubicBezTo>
                  <a:pt x="8890439" y="0"/>
                  <a:pt x="8995674" y="105235"/>
                  <a:pt x="8995674" y="235048"/>
                </a:cubicBezTo>
                <a:lnTo>
                  <a:pt x="8995674" y="5434233"/>
                </a:lnTo>
                <a:cubicBezTo>
                  <a:pt x="8995674" y="5564046"/>
                  <a:pt x="8890439" y="5669281"/>
                  <a:pt x="8760626" y="5669281"/>
                </a:cubicBezTo>
                <a:lnTo>
                  <a:pt x="235048" y="5669281"/>
                </a:lnTo>
                <a:cubicBezTo>
                  <a:pt x="105236" y="5669281"/>
                  <a:pt x="0" y="5564046"/>
                  <a:pt x="0" y="5434233"/>
                </a:cubicBezTo>
                <a:lnTo>
                  <a:pt x="0" y="235048"/>
                </a:lnTo>
                <a:cubicBezTo>
                  <a:pt x="0" y="105235"/>
                  <a:pt x="105236" y="0"/>
                  <a:pt x="235048" y="0"/>
                </a:cubicBezTo>
                <a:close/>
              </a:path>
            </a:pathLst>
          </a:custGeom>
          <a:solidFill>
            <a:schemeClr val="bg1">
              <a:lumMod val="95000"/>
            </a:schemeClr>
          </a:solidFill>
          <a:effectLst>
            <a:outerShdw blurRad="1270000" dist="1270000" dir="2700000" sx="95000" sy="95000" algn="tl" rotWithShape="0">
              <a:prstClr val="black">
                <a:alpha val="10000"/>
              </a:prstClr>
            </a:outerShdw>
          </a:effectLst>
        </p:spPr>
        <p:txBody>
          <a:bodyPr wrap="square">
            <a:noAutofit/>
          </a:bodyPr>
          <a:lstStyle>
            <a:lvl1pPr marL="0" indent="0" algn="ctr">
              <a:buNone/>
              <a:defRPr>
                <a:solidFill>
                  <a:schemeClr val="tx1">
                    <a:lumMod val="65000"/>
                    <a:lumOff val="35000"/>
                  </a:schemeClr>
                </a:solidFill>
              </a:defRPr>
            </a:lvl1pPr>
          </a:lstStyle>
          <a:p>
            <a:endParaRPr lang="id-ID"/>
          </a:p>
        </p:txBody>
      </p:sp>
    </p:spTree>
    <p:extLst>
      <p:ext uri="{BB962C8B-B14F-4D97-AF65-F5344CB8AC3E}">
        <p14:creationId xmlns:p14="http://schemas.microsoft.com/office/powerpoint/2010/main" val="3771524517"/>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43_Custom Layout">
    <p:bg>
      <p:bgPr>
        <a:gradFill>
          <a:gsLst>
            <a:gs pos="0">
              <a:schemeClr val="accent1"/>
            </a:gs>
            <a:gs pos="100000">
              <a:schemeClr val="accent4"/>
            </a:gs>
          </a:gsLst>
          <a:lin ang="2700000" scaled="0"/>
        </a:gradFill>
        <a:effectLst/>
      </p:bgPr>
    </p:bg>
    <p:spTree>
      <p:nvGrpSpPr>
        <p:cNvPr id="1" name=""/>
        <p:cNvGrpSpPr/>
        <p:nvPr/>
      </p:nvGrpSpPr>
      <p:grpSpPr>
        <a:xfrm>
          <a:off x="0" y="0"/>
          <a:ext cx="0" cy="0"/>
          <a:chOff x="0" y="0"/>
          <a:chExt cx="0" cy="0"/>
        </a:xfrm>
      </p:grpSpPr>
      <p:sp>
        <p:nvSpPr>
          <p:cNvPr id="2" name="Picture Placeholder 10">
            <a:extLst>
              <a:ext uri="{FF2B5EF4-FFF2-40B4-BE49-F238E27FC236}">
                <a16:creationId xmlns:a16="http://schemas.microsoft.com/office/drawing/2014/main" id="{1610BE2D-BB5A-435A-937D-3D7A7A6E4E63}"/>
              </a:ext>
            </a:extLst>
          </p:cNvPr>
          <p:cNvSpPr>
            <a:spLocks noGrp="1"/>
          </p:cNvSpPr>
          <p:nvPr>
            <p:ph type="pic" sz="quarter" idx="13"/>
          </p:nvPr>
        </p:nvSpPr>
        <p:spPr>
          <a:xfrm>
            <a:off x="1078642" y="2152649"/>
            <a:ext cx="1824432" cy="1824432"/>
          </a:xfrm>
          <a:custGeom>
            <a:avLst/>
            <a:gdLst>
              <a:gd name="connsiteX0" fmla="*/ 1569308 w 3138616"/>
              <a:gd name="connsiteY0" fmla="*/ 0 h 3138616"/>
              <a:gd name="connsiteX1" fmla="*/ 3138616 w 3138616"/>
              <a:gd name="connsiteY1" fmla="*/ 1569308 h 3138616"/>
              <a:gd name="connsiteX2" fmla="*/ 1569308 w 3138616"/>
              <a:gd name="connsiteY2" fmla="*/ 3138616 h 3138616"/>
              <a:gd name="connsiteX3" fmla="*/ 0 w 3138616"/>
              <a:gd name="connsiteY3" fmla="*/ 1569308 h 3138616"/>
              <a:gd name="connsiteX4" fmla="*/ 1569308 w 3138616"/>
              <a:gd name="connsiteY4" fmla="*/ 0 h 3138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8616" h="3138616">
                <a:moveTo>
                  <a:pt x="1569308" y="0"/>
                </a:moveTo>
                <a:cubicBezTo>
                  <a:pt x="2436013" y="0"/>
                  <a:pt x="3138616" y="702603"/>
                  <a:pt x="3138616" y="1569308"/>
                </a:cubicBezTo>
                <a:cubicBezTo>
                  <a:pt x="3138616" y="2436013"/>
                  <a:pt x="2436013" y="3138616"/>
                  <a:pt x="1569308" y="3138616"/>
                </a:cubicBezTo>
                <a:cubicBezTo>
                  <a:pt x="702603" y="3138616"/>
                  <a:pt x="0" y="2436013"/>
                  <a:pt x="0" y="1569308"/>
                </a:cubicBezTo>
                <a:cubicBezTo>
                  <a:pt x="0" y="702603"/>
                  <a:pt x="702603" y="0"/>
                  <a:pt x="1569308" y="0"/>
                </a:cubicBezTo>
                <a:close/>
              </a:path>
            </a:pathLst>
          </a:custGeom>
          <a:solidFill>
            <a:schemeClr val="bg1">
              <a:lumMod val="95000"/>
            </a:schemeClr>
          </a:solidFill>
          <a:effectLst>
            <a:outerShdw blurRad="317500" dist="101600" dir="2700000" algn="tl" rotWithShape="0">
              <a:prstClr val="black">
                <a:alpha val="40000"/>
              </a:prstClr>
            </a:outerShdw>
          </a:effectLst>
        </p:spPr>
        <p:txBody>
          <a:bodyPr wrap="square" anchor="ctr">
            <a:noAutofit/>
          </a:bodyPr>
          <a:lstStyle>
            <a:lvl1pPr marL="0" indent="0" algn="ctr">
              <a:buNone/>
              <a:defRPr sz="2000">
                <a:solidFill>
                  <a:schemeClr val="tx1">
                    <a:lumMod val="50000"/>
                    <a:lumOff val="50000"/>
                  </a:schemeClr>
                </a:solidFill>
                <a:latin typeface="Lato" panose="020F0502020204030203" pitchFamily="34" charset="0"/>
              </a:defRPr>
            </a:lvl1pPr>
          </a:lstStyle>
          <a:p>
            <a:endParaRPr lang="id-ID" dirty="0"/>
          </a:p>
        </p:txBody>
      </p:sp>
      <p:sp>
        <p:nvSpPr>
          <p:cNvPr id="3" name="Picture Placeholder 7">
            <a:extLst>
              <a:ext uri="{FF2B5EF4-FFF2-40B4-BE49-F238E27FC236}">
                <a16:creationId xmlns:a16="http://schemas.microsoft.com/office/drawing/2014/main" id="{1566EB38-F2D7-44C1-9917-D36E00C2C393}"/>
              </a:ext>
            </a:extLst>
          </p:cNvPr>
          <p:cNvSpPr>
            <a:spLocks noGrp="1"/>
          </p:cNvSpPr>
          <p:nvPr>
            <p:ph type="pic" sz="quarter" idx="10"/>
          </p:nvPr>
        </p:nvSpPr>
        <p:spPr>
          <a:xfrm>
            <a:off x="3821055" y="2152650"/>
            <a:ext cx="1824430" cy="1824430"/>
          </a:xfrm>
          <a:custGeom>
            <a:avLst/>
            <a:gdLst>
              <a:gd name="connsiteX0" fmla="*/ 1569308 w 3138616"/>
              <a:gd name="connsiteY0" fmla="*/ 0 h 3138616"/>
              <a:gd name="connsiteX1" fmla="*/ 3138616 w 3138616"/>
              <a:gd name="connsiteY1" fmla="*/ 1569308 h 3138616"/>
              <a:gd name="connsiteX2" fmla="*/ 1569308 w 3138616"/>
              <a:gd name="connsiteY2" fmla="*/ 3138616 h 3138616"/>
              <a:gd name="connsiteX3" fmla="*/ 0 w 3138616"/>
              <a:gd name="connsiteY3" fmla="*/ 1569308 h 3138616"/>
              <a:gd name="connsiteX4" fmla="*/ 1569308 w 3138616"/>
              <a:gd name="connsiteY4" fmla="*/ 0 h 3138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8616" h="3138616">
                <a:moveTo>
                  <a:pt x="1569308" y="0"/>
                </a:moveTo>
                <a:cubicBezTo>
                  <a:pt x="2436013" y="0"/>
                  <a:pt x="3138616" y="702603"/>
                  <a:pt x="3138616" y="1569308"/>
                </a:cubicBezTo>
                <a:cubicBezTo>
                  <a:pt x="3138616" y="2436013"/>
                  <a:pt x="2436013" y="3138616"/>
                  <a:pt x="1569308" y="3138616"/>
                </a:cubicBezTo>
                <a:cubicBezTo>
                  <a:pt x="702603" y="3138616"/>
                  <a:pt x="0" y="2436013"/>
                  <a:pt x="0" y="1569308"/>
                </a:cubicBezTo>
                <a:cubicBezTo>
                  <a:pt x="0" y="702603"/>
                  <a:pt x="702603" y="0"/>
                  <a:pt x="1569308" y="0"/>
                </a:cubicBezTo>
                <a:close/>
              </a:path>
            </a:pathLst>
          </a:custGeom>
          <a:solidFill>
            <a:schemeClr val="bg1">
              <a:lumMod val="95000"/>
            </a:schemeClr>
          </a:solidFill>
          <a:effectLst>
            <a:outerShdw blurRad="317500" dist="101600" dir="2700000" algn="tl" rotWithShape="0">
              <a:prstClr val="black">
                <a:alpha val="40000"/>
              </a:prstClr>
            </a:outerShdw>
          </a:effectLst>
        </p:spPr>
        <p:txBody>
          <a:bodyPr wrap="square" anchor="ctr">
            <a:noAutofit/>
          </a:bodyPr>
          <a:lstStyle>
            <a:lvl1pPr marL="0" indent="0" algn="ctr">
              <a:buNone/>
              <a:defRPr sz="2000">
                <a:solidFill>
                  <a:schemeClr val="tx1">
                    <a:lumMod val="50000"/>
                    <a:lumOff val="50000"/>
                  </a:schemeClr>
                </a:solidFill>
                <a:latin typeface="Lato" panose="020F0502020204030203" pitchFamily="34" charset="0"/>
              </a:defRPr>
            </a:lvl1pPr>
          </a:lstStyle>
          <a:p>
            <a:endParaRPr lang="id-ID" dirty="0"/>
          </a:p>
        </p:txBody>
      </p:sp>
      <p:sp>
        <p:nvSpPr>
          <p:cNvPr id="4" name="Picture Placeholder 7">
            <a:extLst>
              <a:ext uri="{FF2B5EF4-FFF2-40B4-BE49-F238E27FC236}">
                <a16:creationId xmlns:a16="http://schemas.microsoft.com/office/drawing/2014/main" id="{122E46C8-DB4B-4C14-8BC2-5F7C910640C3}"/>
              </a:ext>
            </a:extLst>
          </p:cNvPr>
          <p:cNvSpPr>
            <a:spLocks noGrp="1"/>
          </p:cNvSpPr>
          <p:nvPr>
            <p:ph type="pic" sz="quarter" idx="14"/>
          </p:nvPr>
        </p:nvSpPr>
        <p:spPr>
          <a:xfrm>
            <a:off x="6563466" y="2152650"/>
            <a:ext cx="1824430" cy="1824430"/>
          </a:xfrm>
          <a:custGeom>
            <a:avLst/>
            <a:gdLst>
              <a:gd name="connsiteX0" fmla="*/ 1569308 w 3138616"/>
              <a:gd name="connsiteY0" fmla="*/ 0 h 3138616"/>
              <a:gd name="connsiteX1" fmla="*/ 3138616 w 3138616"/>
              <a:gd name="connsiteY1" fmla="*/ 1569308 h 3138616"/>
              <a:gd name="connsiteX2" fmla="*/ 1569308 w 3138616"/>
              <a:gd name="connsiteY2" fmla="*/ 3138616 h 3138616"/>
              <a:gd name="connsiteX3" fmla="*/ 0 w 3138616"/>
              <a:gd name="connsiteY3" fmla="*/ 1569308 h 3138616"/>
              <a:gd name="connsiteX4" fmla="*/ 1569308 w 3138616"/>
              <a:gd name="connsiteY4" fmla="*/ 0 h 3138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8616" h="3138616">
                <a:moveTo>
                  <a:pt x="1569308" y="0"/>
                </a:moveTo>
                <a:cubicBezTo>
                  <a:pt x="2436013" y="0"/>
                  <a:pt x="3138616" y="702603"/>
                  <a:pt x="3138616" y="1569308"/>
                </a:cubicBezTo>
                <a:cubicBezTo>
                  <a:pt x="3138616" y="2436013"/>
                  <a:pt x="2436013" y="3138616"/>
                  <a:pt x="1569308" y="3138616"/>
                </a:cubicBezTo>
                <a:cubicBezTo>
                  <a:pt x="702603" y="3138616"/>
                  <a:pt x="0" y="2436013"/>
                  <a:pt x="0" y="1569308"/>
                </a:cubicBezTo>
                <a:cubicBezTo>
                  <a:pt x="0" y="702603"/>
                  <a:pt x="702603" y="0"/>
                  <a:pt x="1569308" y="0"/>
                </a:cubicBezTo>
                <a:close/>
              </a:path>
            </a:pathLst>
          </a:custGeom>
          <a:solidFill>
            <a:schemeClr val="bg1">
              <a:lumMod val="95000"/>
            </a:schemeClr>
          </a:solidFill>
          <a:effectLst>
            <a:outerShdw blurRad="317500" dist="101600" dir="2700000" algn="tl" rotWithShape="0">
              <a:prstClr val="black">
                <a:alpha val="40000"/>
              </a:prstClr>
            </a:outerShdw>
          </a:effectLst>
        </p:spPr>
        <p:txBody>
          <a:bodyPr wrap="square" anchor="ctr">
            <a:noAutofit/>
          </a:bodyPr>
          <a:lstStyle>
            <a:lvl1pPr marL="0" indent="0" algn="ctr">
              <a:buNone/>
              <a:defRPr sz="2000">
                <a:solidFill>
                  <a:schemeClr val="tx1">
                    <a:lumMod val="50000"/>
                    <a:lumOff val="50000"/>
                  </a:schemeClr>
                </a:solidFill>
                <a:latin typeface="Lato" panose="020F0502020204030203" pitchFamily="34" charset="0"/>
              </a:defRPr>
            </a:lvl1pPr>
          </a:lstStyle>
          <a:p>
            <a:endParaRPr lang="id-ID" dirty="0"/>
          </a:p>
        </p:txBody>
      </p:sp>
      <p:sp>
        <p:nvSpPr>
          <p:cNvPr id="5" name="Picture Placeholder 7">
            <a:extLst>
              <a:ext uri="{FF2B5EF4-FFF2-40B4-BE49-F238E27FC236}">
                <a16:creationId xmlns:a16="http://schemas.microsoft.com/office/drawing/2014/main" id="{4422F701-EB5E-4265-8801-C001BFC3EAEC}"/>
              </a:ext>
            </a:extLst>
          </p:cNvPr>
          <p:cNvSpPr>
            <a:spLocks noGrp="1"/>
          </p:cNvSpPr>
          <p:nvPr>
            <p:ph type="pic" sz="quarter" idx="15"/>
          </p:nvPr>
        </p:nvSpPr>
        <p:spPr>
          <a:xfrm>
            <a:off x="9305877" y="2152650"/>
            <a:ext cx="1824430" cy="1824430"/>
          </a:xfrm>
          <a:custGeom>
            <a:avLst/>
            <a:gdLst>
              <a:gd name="connsiteX0" fmla="*/ 1569308 w 3138616"/>
              <a:gd name="connsiteY0" fmla="*/ 0 h 3138616"/>
              <a:gd name="connsiteX1" fmla="*/ 3138616 w 3138616"/>
              <a:gd name="connsiteY1" fmla="*/ 1569308 h 3138616"/>
              <a:gd name="connsiteX2" fmla="*/ 1569308 w 3138616"/>
              <a:gd name="connsiteY2" fmla="*/ 3138616 h 3138616"/>
              <a:gd name="connsiteX3" fmla="*/ 0 w 3138616"/>
              <a:gd name="connsiteY3" fmla="*/ 1569308 h 3138616"/>
              <a:gd name="connsiteX4" fmla="*/ 1569308 w 3138616"/>
              <a:gd name="connsiteY4" fmla="*/ 0 h 3138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8616" h="3138616">
                <a:moveTo>
                  <a:pt x="1569308" y="0"/>
                </a:moveTo>
                <a:cubicBezTo>
                  <a:pt x="2436013" y="0"/>
                  <a:pt x="3138616" y="702603"/>
                  <a:pt x="3138616" y="1569308"/>
                </a:cubicBezTo>
                <a:cubicBezTo>
                  <a:pt x="3138616" y="2436013"/>
                  <a:pt x="2436013" y="3138616"/>
                  <a:pt x="1569308" y="3138616"/>
                </a:cubicBezTo>
                <a:cubicBezTo>
                  <a:pt x="702603" y="3138616"/>
                  <a:pt x="0" y="2436013"/>
                  <a:pt x="0" y="1569308"/>
                </a:cubicBezTo>
                <a:cubicBezTo>
                  <a:pt x="0" y="702603"/>
                  <a:pt x="702603" y="0"/>
                  <a:pt x="1569308" y="0"/>
                </a:cubicBezTo>
                <a:close/>
              </a:path>
            </a:pathLst>
          </a:custGeom>
          <a:solidFill>
            <a:schemeClr val="bg1">
              <a:lumMod val="95000"/>
            </a:schemeClr>
          </a:solidFill>
          <a:effectLst>
            <a:outerShdw blurRad="317500" dist="101600" dir="2700000" algn="tl" rotWithShape="0">
              <a:prstClr val="black">
                <a:alpha val="40000"/>
              </a:prstClr>
            </a:outerShdw>
          </a:effectLst>
        </p:spPr>
        <p:txBody>
          <a:bodyPr wrap="square" anchor="ctr">
            <a:noAutofit/>
          </a:bodyPr>
          <a:lstStyle>
            <a:lvl1pPr marL="0" indent="0" algn="ctr">
              <a:buNone/>
              <a:defRPr sz="2000">
                <a:solidFill>
                  <a:schemeClr val="tx1">
                    <a:lumMod val="50000"/>
                    <a:lumOff val="50000"/>
                  </a:schemeClr>
                </a:solidFill>
                <a:latin typeface="Lato" panose="020F0502020204030203" pitchFamily="34" charset="0"/>
              </a:defRPr>
            </a:lvl1pPr>
          </a:lstStyle>
          <a:p>
            <a:endParaRPr lang="id-ID" dirty="0"/>
          </a:p>
        </p:txBody>
      </p:sp>
    </p:spTree>
    <p:extLst>
      <p:ext uri="{BB962C8B-B14F-4D97-AF65-F5344CB8AC3E}">
        <p14:creationId xmlns:p14="http://schemas.microsoft.com/office/powerpoint/2010/main" val="584057869"/>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41_Custom Layout">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9A1EBA87-D6F9-4099-83D5-AAED60E3D62B}"/>
              </a:ext>
            </a:extLst>
          </p:cNvPr>
          <p:cNvSpPr>
            <a:spLocks noGrp="1"/>
          </p:cNvSpPr>
          <p:nvPr>
            <p:ph type="pic" sz="quarter" idx="10" hasCustomPrompt="1"/>
          </p:nvPr>
        </p:nvSpPr>
        <p:spPr>
          <a:xfrm>
            <a:off x="-1" y="0"/>
            <a:ext cx="4540251" cy="6858000"/>
          </a:xfrm>
          <a:custGeom>
            <a:avLst/>
            <a:gdLst>
              <a:gd name="connsiteX0" fmla="*/ 0 w 4540251"/>
              <a:gd name="connsiteY0" fmla="*/ 0 h 6858000"/>
              <a:gd name="connsiteX1" fmla="*/ 4540251 w 4540251"/>
              <a:gd name="connsiteY1" fmla="*/ 0 h 6858000"/>
              <a:gd name="connsiteX2" fmla="*/ 4540251 w 4540251"/>
              <a:gd name="connsiteY2" fmla="*/ 6858000 h 6858000"/>
              <a:gd name="connsiteX3" fmla="*/ 0 w 45402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40251" h="6858000">
                <a:moveTo>
                  <a:pt x="0" y="0"/>
                </a:moveTo>
                <a:lnTo>
                  <a:pt x="4540251" y="0"/>
                </a:lnTo>
                <a:lnTo>
                  <a:pt x="4540251" y="6858000"/>
                </a:lnTo>
                <a:lnTo>
                  <a:pt x="0" y="6858000"/>
                </a:lnTo>
                <a:close/>
              </a:path>
            </a:pathLst>
          </a:custGeom>
          <a:solidFill>
            <a:schemeClr val="bg1">
              <a:lumMod val="95000"/>
            </a:schemeClr>
          </a:solidFill>
        </p:spPr>
        <p:txBody>
          <a:bodyPr wrap="square">
            <a:noAutofit/>
          </a:bodyPr>
          <a:lstStyle>
            <a:lvl1pPr marL="0" indent="0">
              <a:buNone/>
              <a:defRPr>
                <a:latin typeface="Lato" panose="020F0502020204030203" pitchFamily="34" charset="0"/>
              </a:defRPr>
            </a:lvl1pPr>
          </a:lstStyle>
          <a:p>
            <a:r>
              <a:rPr lang="en-US" dirty="0"/>
              <a:t>Add Picture</a:t>
            </a:r>
          </a:p>
        </p:txBody>
      </p:sp>
    </p:spTree>
    <p:extLst>
      <p:ext uri="{BB962C8B-B14F-4D97-AF65-F5344CB8AC3E}">
        <p14:creationId xmlns:p14="http://schemas.microsoft.com/office/powerpoint/2010/main" val="1938013898"/>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40_Custom Layout">
    <p:spTree>
      <p:nvGrpSpPr>
        <p:cNvPr id="1" name=""/>
        <p:cNvGrpSpPr/>
        <p:nvPr/>
      </p:nvGrpSpPr>
      <p:grpSpPr>
        <a:xfrm>
          <a:off x="0" y="0"/>
          <a:ext cx="0" cy="0"/>
          <a:chOff x="0" y="0"/>
          <a:chExt cx="0" cy="0"/>
        </a:xfrm>
      </p:grpSpPr>
      <p:sp>
        <p:nvSpPr>
          <p:cNvPr id="2" name="Picture Placeholder 10">
            <a:extLst>
              <a:ext uri="{FF2B5EF4-FFF2-40B4-BE49-F238E27FC236}">
                <a16:creationId xmlns:a16="http://schemas.microsoft.com/office/drawing/2014/main" id="{1EEE8353-5E63-4C29-9930-F47320520543}"/>
              </a:ext>
            </a:extLst>
          </p:cNvPr>
          <p:cNvSpPr>
            <a:spLocks noGrp="1"/>
          </p:cNvSpPr>
          <p:nvPr>
            <p:ph type="pic" sz="quarter" idx="10" hasCustomPrompt="1"/>
          </p:nvPr>
        </p:nvSpPr>
        <p:spPr>
          <a:xfrm>
            <a:off x="8839200" y="2057400"/>
            <a:ext cx="2743200" cy="3829050"/>
          </a:xfrm>
          <a:custGeom>
            <a:avLst/>
            <a:gdLst>
              <a:gd name="connsiteX0" fmla="*/ 68799 w 2743200"/>
              <a:gd name="connsiteY0" fmla="*/ 0 h 3829050"/>
              <a:gd name="connsiteX1" fmla="*/ 2674401 w 2743200"/>
              <a:gd name="connsiteY1" fmla="*/ 0 h 3829050"/>
              <a:gd name="connsiteX2" fmla="*/ 2743200 w 2743200"/>
              <a:gd name="connsiteY2" fmla="*/ 68799 h 3829050"/>
              <a:gd name="connsiteX3" fmla="*/ 2743200 w 2743200"/>
              <a:gd name="connsiteY3" fmla="*/ 3760251 h 3829050"/>
              <a:gd name="connsiteX4" fmla="*/ 2674401 w 2743200"/>
              <a:gd name="connsiteY4" fmla="*/ 3829050 h 3829050"/>
              <a:gd name="connsiteX5" fmla="*/ 68799 w 2743200"/>
              <a:gd name="connsiteY5" fmla="*/ 3829050 h 3829050"/>
              <a:gd name="connsiteX6" fmla="*/ 0 w 2743200"/>
              <a:gd name="connsiteY6" fmla="*/ 3760251 h 3829050"/>
              <a:gd name="connsiteX7" fmla="*/ 0 w 2743200"/>
              <a:gd name="connsiteY7" fmla="*/ 68799 h 3829050"/>
              <a:gd name="connsiteX8" fmla="*/ 68799 w 2743200"/>
              <a:gd name="connsiteY8" fmla="*/ 0 h 382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0" h="3829050">
                <a:moveTo>
                  <a:pt x="68799" y="0"/>
                </a:moveTo>
                <a:lnTo>
                  <a:pt x="2674401" y="0"/>
                </a:lnTo>
                <a:cubicBezTo>
                  <a:pt x="2712398" y="0"/>
                  <a:pt x="2743200" y="30802"/>
                  <a:pt x="2743200" y="68799"/>
                </a:cubicBezTo>
                <a:lnTo>
                  <a:pt x="2743200" y="3760251"/>
                </a:lnTo>
                <a:cubicBezTo>
                  <a:pt x="2743200" y="3798248"/>
                  <a:pt x="2712398" y="3829050"/>
                  <a:pt x="2674401" y="3829050"/>
                </a:cubicBezTo>
                <a:lnTo>
                  <a:pt x="68799" y="3829050"/>
                </a:lnTo>
                <a:cubicBezTo>
                  <a:pt x="30802" y="3829050"/>
                  <a:pt x="0" y="3798248"/>
                  <a:pt x="0" y="3760251"/>
                </a:cubicBezTo>
                <a:lnTo>
                  <a:pt x="0" y="68799"/>
                </a:lnTo>
                <a:cubicBezTo>
                  <a:pt x="0" y="30802"/>
                  <a:pt x="30802" y="0"/>
                  <a:pt x="68799" y="0"/>
                </a:cubicBezTo>
                <a:close/>
              </a:path>
            </a:pathLst>
          </a:custGeom>
          <a:solidFill>
            <a:schemeClr val="bg1">
              <a:lumMod val="95000"/>
            </a:schemeClr>
          </a:solidFill>
          <a:effectLst>
            <a:outerShdw blurRad="635000" dist="38100" dir="8100000" algn="tr" rotWithShape="0">
              <a:prstClr val="black">
                <a:alpha val="10000"/>
              </a:prstClr>
            </a:outerShdw>
          </a:effectLst>
        </p:spPr>
        <p:txBody>
          <a:bodyPr wrap="square">
            <a:noAutofit/>
          </a:bodyPr>
          <a:lstStyle>
            <a:lvl1pPr marL="0" indent="0">
              <a:buNone/>
              <a:defRPr>
                <a:solidFill>
                  <a:schemeClr val="tx1">
                    <a:lumMod val="65000"/>
                    <a:lumOff val="35000"/>
                  </a:schemeClr>
                </a:solidFill>
              </a:defRPr>
            </a:lvl1pPr>
          </a:lstStyle>
          <a:p>
            <a:r>
              <a:rPr lang="en-US" dirty="0"/>
              <a:t>Add Picture</a:t>
            </a:r>
          </a:p>
        </p:txBody>
      </p:sp>
      <p:sp>
        <p:nvSpPr>
          <p:cNvPr id="3" name="Picture Placeholder 11">
            <a:extLst>
              <a:ext uri="{FF2B5EF4-FFF2-40B4-BE49-F238E27FC236}">
                <a16:creationId xmlns:a16="http://schemas.microsoft.com/office/drawing/2014/main" id="{998609BB-4851-47D0-80EB-A0A0AAF5B068}"/>
              </a:ext>
            </a:extLst>
          </p:cNvPr>
          <p:cNvSpPr>
            <a:spLocks noGrp="1"/>
          </p:cNvSpPr>
          <p:nvPr>
            <p:ph type="pic" sz="quarter" idx="11" hasCustomPrompt="1"/>
          </p:nvPr>
        </p:nvSpPr>
        <p:spPr>
          <a:xfrm>
            <a:off x="5924550" y="2057400"/>
            <a:ext cx="2743200" cy="3829050"/>
          </a:xfrm>
          <a:custGeom>
            <a:avLst/>
            <a:gdLst>
              <a:gd name="connsiteX0" fmla="*/ 68799 w 2743200"/>
              <a:gd name="connsiteY0" fmla="*/ 0 h 3829050"/>
              <a:gd name="connsiteX1" fmla="*/ 2674401 w 2743200"/>
              <a:gd name="connsiteY1" fmla="*/ 0 h 3829050"/>
              <a:gd name="connsiteX2" fmla="*/ 2743200 w 2743200"/>
              <a:gd name="connsiteY2" fmla="*/ 68799 h 3829050"/>
              <a:gd name="connsiteX3" fmla="*/ 2743200 w 2743200"/>
              <a:gd name="connsiteY3" fmla="*/ 3760251 h 3829050"/>
              <a:gd name="connsiteX4" fmla="*/ 2674401 w 2743200"/>
              <a:gd name="connsiteY4" fmla="*/ 3829050 h 3829050"/>
              <a:gd name="connsiteX5" fmla="*/ 68799 w 2743200"/>
              <a:gd name="connsiteY5" fmla="*/ 3829050 h 3829050"/>
              <a:gd name="connsiteX6" fmla="*/ 0 w 2743200"/>
              <a:gd name="connsiteY6" fmla="*/ 3760251 h 3829050"/>
              <a:gd name="connsiteX7" fmla="*/ 0 w 2743200"/>
              <a:gd name="connsiteY7" fmla="*/ 68799 h 3829050"/>
              <a:gd name="connsiteX8" fmla="*/ 68799 w 2743200"/>
              <a:gd name="connsiteY8" fmla="*/ 0 h 382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0" h="3829050">
                <a:moveTo>
                  <a:pt x="68799" y="0"/>
                </a:moveTo>
                <a:lnTo>
                  <a:pt x="2674401" y="0"/>
                </a:lnTo>
                <a:cubicBezTo>
                  <a:pt x="2712398" y="0"/>
                  <a:pt x="2743200" y="30802"/>
                  <a:pt x="2743200" y="68799"/>
                </a:cubicBezTo>
                <a:lnTo>
                  <a:pt x="2743200" y="3760251"/>
                </a:lnTo>
                <a:cubicBezTo>
                  <a:pt x="2743200" y="3798248"/>
                  <a:pt x="2712398" y="3829050"/>
                  <a:pt x="2674401" y="3829050"/>
                </a:cubicBezTo>
                <a:lnTo>
                  <a:pt x="68799" y="3829050"/>
                </a:lnTo>
                <a:cubicBezTo>
                  <a:pt x="30802" y="3829050"/>
                  <a:pt x="0" y="3798248"/>
                  <a:pt x="0" y="3760251"/>
                </a:cubicBezTo>
                <a:lnTo>
                  <a:pt x="0" y="68799"/>
                </a:lnTo>
                <a:cubicBezTo>
                  <a:pt x="0" y="30802"/>
                  <a:pt x="30802" y="0"/>
                  <a:pt x="68799" y="0"/>
                </a:cubicBezTo>
                <a:close/>
              </a:path>
            </a:pathLst>
          </a:custGeom>
          <a:solidFill>
            <a:schemeClr val="bg1">
              <a:lumMod val="95000"/>
            </a:schemeClr>
          </a:solidFill>
          <a:effectLst>
            <a:outerShdw blurRad="635000" dist="38100" dir="8100000" algn="tr" rotWithShape="0">
              <a:prstClr val="black">
                <a:alpha val="10000"/>
              </a:prstClr>
            </a:outerShdw>
          </a:effectLst>
        </p:spPr>
        <p:txBody>
          <a:bodyPr wrap="square">
            <a:noAutofit/>
          </a:bodyPr>
          <a:lstStyle>
            <a:lvl1pPr marL="0" indent="0">
              <a:buNone/>
              <a:defRPr>
                <a:solidFill>
                  <a:schemeClr val="tx1">
                    <a:lumMod val="65000"/>
                    <a:lumOff val="35000"/>
                  </a:schemeClr>
                </a:solidFill>
              </a:defRPr>
            </a:lvl1pPr>
          </a:lstStyle>
          <a:p>
            <a:r>
              <a:rPr lang="en-US" dirty="0"/>
              <a:t>Add Picture</a:t>
            </a:r>
          </a:p>
        </p:txBody>
      </p:sp>
      <p:sp>
        <p:nvSpPr>
          <p:cNvPr id="4" name="Picture Placeholder 12">
            <a:extLst>
              <a:ext uri="{FF2B5EF4-FFF2-40B4-BE49-F238E27FC236}">
                <a16:creationId xmlns:a16="http://schemas.microsoft.com/office/drawing/2014/main" id="{08340A62-4214-4A8E-8845-3216BD683747}"/>
              </a:ext>
            </a:extLst>
          </p:cNvPr>
          <p:cNvSpPr>
            <a:spLocks noGrp="1"/>
          </p:cNvSpPr>
          <p:nvPr>
            <p:ph type="pic" sz="quarter" idx="12" hasCustomPrompt="1"/>
          </p:nvPr>
        </p:nvSpPr>
        <p:spPr>
          <a:xfrm>
            <a:off x="3009900" y="2057400"/>
            <a:ext cx="2743200" cy="3829050"/>
          </a:xfrm>
          <a:custGeom>
            <a:avLst/>
            <a:gdLst>
              <a:gd name="connsiteX0" fmla="*/ 68799 w 2743200"/>
              <a:gd name="connsiteY0" fmla="*/ 0 h 3829050"/>
              <a:gd name="connsiteX1" fmla="*/ 2674401 w 2743200"/>
              <a:gd name="connsiteY1" fmla="*/ 0 h 3829050"/>
              <a:gd name="connsiteX2" fmla="*/ 2743200 w 2743200"/>
              <a:gd name="connsiteY2" fmla="*/ 68799 h 3829050"/>
              <a:gd name="connsiteX3" fmla="*/ 2743200 w 2743200"/>
              <a:gd name="connsiteY3" fmla="*/ 3760251 h 3829050"/>
              <a:gd name="connsiteX4" fmla="*/ 2674401 w 2743200"/>
              <a:gd name="connsiteY4" fmla="*/ 3829050 h 3829050"/>
              <a:gd name="connsiteX5" fmla="*/ 68799 w 2743200"/>
              <a:gd name="connsiteY5" fmla="*/ 3829050 h 3829050"/>
              <a:gd name="connsiteX6" fmla="*/ 0 w 2743200"/>
              <a:gd name="connsiteY6" fmla="*/ 3760251 h 3829050"/>
              <a:gd name="connsiteX7" fmla="*/ 0 w 2743200"/>
              <a:gd name="connsiteY7" fmla="*/ 68799 h 3829050"/>
              <a:gd name="connsiteX8" fmla="*/ 68799 w 2743200"/>
              <a:gd name="connsiteY8" fmla="*/ 0 h 382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0" h="3829050">
                <a:moveTo>
                  <a:pt x="68799" y="0"/>
                </a:moveTo>
                <a:lnTo>
                  <a:pt x="2674401" y="0"/>
                </a:lnTo>
                <a:cubicBezTo>
                  <a:pt x="2712398" y="0"/>
                  <a:pt x="2743200" y="30802"/>
                  <a:pt x="2743200" y="68799"/>
                </a:cubicBezTo>
                <a:lnTo>
                  <a:pt x="2743200" y="3760251"/>
                </a:lnTo>
                <a:cubicBezTo>
                  <a:pt x="2743200" y="3798248"/>
                  <a:pt x="2712398" y="3829050"/>
                  <a:pt x="2674401" y="3829050"/>
                </a:cubicBezTo>
                <a:lnTo>
                  <a:pt x="68799" y="3829050"/>
                </a:lnTo>
                <a:cubicBezTo>
                  <a:pt x="30802" y="3829050"/>
                  <a:pt x="0" y="3798248"/>
                  <a:pt x="0" y="3760251"/>
                </a:cubicBezTo>
                <a:lnTo>
                  <a:pt x="0" y="68799"/>
                </a:lnTo>
                <a:cubicBezTo>
                  <a:pt x="0" y="30802"/>
                  <a:pt x="30802" y="0"/>
                  <a:pt x="68799" y="0"/>
                </a:cubicBezTo>
                <a:close/>
              </a:path>
            </a:pathLst>
          </a:custGeom>
          <a:solidFill>
            <a:schemeClr val="bg1">
              <a:lumMod val="95000"/>
            </a:schemeClr>
          </a:solidFill>
          <a:effectLst>
            <a:outerShdw blurRad="635000" dist="38100" dir="8100000" algn="tr" rotWithShape="0">
              <a:prstClr val="black">
                <a:alpha val="10000"/>
              </a:prstClr>
            </a:outerShdw>
          </a:effectLst>
        </p:spPr>
        <p:txBody>
          <a:bodyPr wrap="square">
            <a:noAutofit/>
          </a:bodyPr>
          <a:lstStyle>
            <a:lvl1pPr marL="0" indent="0">
              <a:buNone/>
              <a:defRPr>
                <a:solidFill>
                  <a:schemeClr val="tx1">
                    <a:lumMod val="65000"/>
                    <a:lumOff val="35000"/>
                  </a:schemeClr>
                </a:solidFill>
              </a:defRPr>
            </a:lvl1pPr>
          </a:lstStyle>
          <a:p>
            <a:r>
              <a:rPr lang="en-US" dirty="0"/>
              <a:t>Add Picture</a:t>
            </a:r>
          </a:p>
        </p:txBody>
      </p:sp>
    </p:spTree>
    <p:extLst>
      <p:ext uri="{BB962C8B-B14F-4D97-AF65-F5344CB8AC3E}">
        <p14:creationId xmlns:p14="http://schemas.microsoft.com/office/powerpoint/2010/main" val="710274142"/>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3_Custom Layout">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D3908DC8-2D77-4ED8-B147-DF9CB19EB195}"/>
              </a:ext>
            </a:extLst>
          </p:cNvPr>
          <p:cNvSpPr>
            <a:spLocks noGrp="1"/>
          </p:cNvSpPr>
          <p:nvPr>
            <p:ph type="pic" sz="quarter" idx="11" hasCustomPrompt="1"/>
          </p:nvPr>
        </p:nvSpPr>
        <p:spPr>
          <a:xfrm>
            <a:off x="-369243" y="430857"/>
            <a:ext cx="5843887" cy="5843887"/>
          </a:xfrm>
          <a:custGeom>
            <a:avLst/>
            <a:gdLst>
              <a:gd name="connsiteX0" fmla="*/ 3629226 w 5843887"/>
              <a:gd name="connsiteY0" fmla="*/ 1464 h 5843887"/>
              <a:gd name="connsiteX1" fmla="*/ 3820404 w 5843887"/>
              <a:gd name="connsiteY1" fmla="*/ 96623 h 5843887"/>
              <a:gd name="connsiteX2" fmla="*/ 5817974 w 5843887"/>
              <a:gd name="connsiteY2" fmla="*/ 3556515 h 5843887"/>
              <a:gd name="connsiteX3" fmla="*/ 5747266 w 5843887"/>
              <a:gd name="connsiteY3" fmla="*/ 3820404 h 5843887"/>
              <a:gd name="connsiteX4" fmla="*/ 2287373 w 5843887"/>
              <a:gd name="connsiteY4" fmla="*/ 5817974 h 5843887"/>
              <a:gd name="connsiteX5" fmla="*/ 2023484 w 5843887"/>
              <a:gd name="connsiteY5" fmla="*/ 5747266 h 5843887"/>
              <a:gd name="connsiteX6" fmla="*/ 25914 w 5843887"/>
              <a:gd name="connsiteY6" fmla="*/ 2287373 h 5843887"/>
              <a:gd name="connsiteX7" fmla="*/ 96623 w 5843887"/>
              <a:gd name="connsiteY7" fmla="*/ 2023484 h 5843887"/>
              <a:gd name="connsiteX8" fmla="*/ 3556516 w 5843887"/>
              <a:gd name="connsiteY8" fmla="*/ 25914 h 5843887"/>
              <a:gd name="connsiteX9" fmla="*/ 3629226 w 5843887"/>
              <a:gd name="connsiteY9" fmla="*/ 1464 h 5843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43887" h="5843887">
                <a:moveTo>
                  <a:pt x="3629226" y="1464"/>
                </a:moveTo>
                <a:cubicBezTo>
                  <a:pt x="3703935" y="-7806"/>
                  <a:pt x="3780396" y="27326"/>
                  <a:pt x="3820404" y="96623"/>
                </a:cubicBezTo>
                <a:lnTo>
                  <a:pt x="5817974" y="3556515"/>
                </a:lnTo>
                <a:cubicBezTo>
                  <a:pt x="5871319" y="3648912"/>
                  <a:pt x="5839662" y="3767059"/>
                  <a:pt x="5747266" y="3820404"/>
                </a:cubicBezTo>
                <a:lnTo>
                  <a:pt x="2287373" y="5817974"/>
                </a:lnTo>
                <a:cubicBezTo>
                  <a:pt x="2194977" y="5871319"/>
                  <a:pt x="2076829" y="5839662"/>
                  <a:pt x="2023484" y="5747266"/>
                </a:cubicBezTo>
                <a:lnTo>
                  <a:pt x="25914" y="2287373"/>
                </a:lnTo>
                <a:cubicBezTo>
                  <a:pt x="-27431" y="2194977"/>
                  <a:pt x="4227" y="2076829"/>
                  <a:pt x="96623" y="2023484"/>
                </a:cubicBezTo>
                <a:lnTo>
                  <a:pt x="3556516" y="25914"/>
                </a:lnTo>
                <a:cubicBezTo>
                  <a:pt x="3579615" y="12578"/>
                  <a:pt x="3604323" y="4554"/>
                  <a:pt x="3629226" y="1464"/>
                </a:cubicBezTo>
                <a:close/>
              </a:path>
            </a:pathLst>
          </a:custGeom>
          <a:solidFill>
            <a:schemeClr val="bg1">
              <a:lumMod val="95000"/>
            </a:schemeClr>
          </a:solidFill>
          <a:effectLst>
            <a:outerShdw blurRad="635000" sx="102000" sy="102000" algn="ctr" rotWithShape="0">
              <a:prstClr val="black">
                <a:alpha val="10000"/>
              </a:prstClr>
            </a:outerShdw>
          </a:effectLst>
        </p:spPr>
        <p:txBody>
          <a:bodyPr wrap="square" anchor="ctr">
            <a:noAutofit/>
          </a:bodyPr>
          <a:lstStyle>
            <a:lvl1pPr marL="0" indent="0" algn="ctr">
              <a:buNone/>
              <a:defRPr>
                <a:solidFill>
                  <a:schemeClr val="tx1">
                    <a:lumMod val="65000"/>
                    <a:lumOff val="35000"/>
                  </a:schemeClr>
                </a:solidFill>
                <a:latin typeface="Lato" panose="020F0502020204030203" pitchFamily="34" charset="0"/>
              </a:defRPr>
            </a:lvl1pPr>
          </a:lstStyle>
          <a:p>
            <a:r>
              <a:rPr lang="en-US" dirty="0"/>
              <a:t>Add Picture</a:t>
            </a:r>
          </a:p>
        </p:txBody>
      </p:sp>
    </p:spTree>
    <p:extLst>
      <p:ext uri="{BB962C8B-B14F-4D97-AF65-F5344CB8AC3E}">
        <p14:creationId xmlns:p14="http://schemas.microsoft.com/office/powerpoint/2010/main" val="742058843"/>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39_Custom Layout">
    <p:spTree>
      <p:nvGrpSpPr>
        <p:cNvPr id="1" name=""/>
        <p:cNvGrpSpPr/>
        <p:nvPr/>
      </p:nvGrpSpPr>
      <p:grpSpPr>
        <a:xfrm>
          <a:off x="0" y="0"/>
          <a:ext cx="0" cy="0"/>
          <a:chOff x="0" y="0"/>
          <a:chExt cx="0" cy="0"/>
        </a:xfrm>
      </p:grpSpPr>
      <p:sp>
        <p:nvSpPr>
          <p:cNvPr id="2" name="Picture Placeholder 12">
            <a:extLst>
              <a:ext uri="{FF2B5EF4-FFF2-40B4-BE49-F238E27FC236}">
                <a16:creationId xmlns:a16="http://schemas.microsoft.com/office/drawing/2014/main" id="{828CA471-2C49-4C56-B95A-2DB1B5AE7357}"/>
              </a:ext>
            </a:extLst>
          </p:cNvPr>
          <p:cNvSpPr>
            <a:spLocks noGrp="1"/>
          </p:cNvSpPr>
          <p:nvPr>
            <p:ph type="pic" sz="quarter" idx="10" hasCustomPrompt="1"/>
          </p:nvPr>
        </p:nvSpPr>
        <p:spPr>
          <a:xfrm>
            <a:off x="8745855" y="2785113"/>
            <a:ext cx="2076450" cy="2167887"/>
          </a:xfrm>
          <a:custGeom>
            <a:avLst/>
            <a:gdLst>
              <a:gd name="connsiteX0" fmla="*/ 0 w 2076450"/>
              <a:gd name="connsiteY0" fmla="*/ 0 h 2167887"/>
              <a:gd name="connsiteX1" fmla="*/ 2076450 w 2076450"/>
              <a:gd name="connsiteY1" fmla="*/ 0 h 2167887"/>
              <a:gd name="connsiteX2" fmla="*/ 2076450 w 2076450"/>
              <a:gd name="connsiteY2" fmla="*/ 2167887 h 2167887"/>
              <a:gd name="connsiteX3" fmla="*/ 0 w 2076450"/>
              <a:gd name="connsiteY3" fmla="*/ 2167887 h 2167887"/>
            </a:gdLst>
            <a:ahLst/>
            <a:cxnLst>
              <a:cxn ang="0">
                <a:pos x="connsiteX0" y="connsiteY0"/>
              </a:cxn>
              <a:cxn ang="0">
                <a:pos x="connsiteX1" y="connsiteY1"/>
              </a:cxn>
              <a:cxn ang="0">
                <a:pos x="connsiteX2" y="connsiteY2"/>
              </a:cxn>
              <a:cxn ang="0">
                <a:pos x="connsiteX3" y="connsiteY3"/>
              </a:cxn>
            </a:cxnLst>
            <a:rect l="l" t="t" r="r" b="b"/>
            <a:pathLst>
              <a:path w="2076450" h="2167887">
                <a:moveTo>
                  <a:pt x="0" y="0"/>
                </a:moveTo>
                <a:lnTo>
                  <a:pt x="2076450" y="0"/>
                </a:lnTo>
                <a:lnTo>
                  <a:pt x="2076450" y="2167887"/>
                </a:lnTo>
                <a:lnTo>
                  <a:pt x="0" y="2167887"/>
                </a:lnTo>
                <a:close/>
              </a:path>
            </a:pathLst>
          </a:custGeom>
          <a:solidFill>
            <a:schemeClr val="bg1">
              <a:lumMod val="95000"/>
            </a:schemeClr>
          </a:solidFill>
        </p:spPr>
        <p:txBody>
          <a:bodyPr wrap="square" anchor="ctr">
            <a:noAutofit/>
          </a:bodyPr>
          <a:lstStyle>
            <a:lvl1pPr marL="0" indent="0" algn="ctr">
              <a:buNone/>
              <a:defRPr sz="2400">
                <a:solidFill>
                  <a:schemeClr val="tx1">
                    <a:lumMod val="65000"/>
                    <a:lumOff val="35000"/>
                  </a:schemeClr>
                </a:solidFill>
                <a:latin typeface="Lato" panose="020F0502020204030203" pitchFamily="34" charset="0"/>
              </a:defRPr>
            </a:lvl1pPr>
          </a:lstStyle>
          <a:p>
            <a:r>
              <a:rPr lang="en-US" dirty="0"/>
              <a:t>Picture</a:t>
            </a:r>
          </a:p>
        </p:txBody>
      </p:sp>
      <p:sp>
        <p:nvSpPr>
          <p:cNvPr id="3" name="Picture Placeholder 13">
            <a:extLst>
              <a:ext uri="{FF2B5EF4-FFF2-40B4-BE49-F238E27FC236}">
                <a16:creationId xmlns:a16="http://schemas.microsoft.com/office/drawing/2014/main" id="{7798F40D-1D1A-4CEF-B926-F73997050E47}"/>
              </a:ext>
            </a:extLst>
          </p:cNvPr>
          <p:cNvSpPr>
            <a:spLocks noGrp="1"/>
          </p:cNvSpPr>
          <p:nvPr>
            <p:ph type="pic" sz="quarter" idx="11" hasCustomPrompt="1"/>
          </p:nvPr>
        </p:nvSpPr>
        <p:spPr>
          <a:xfrm>
            <a:off x="6287135" y="2785113"/>
            <a:ext cx="2076450" cy="2167887"/>
          </a:xfrm>
          <a:custGeom>
            <a:avLst/>
            <a:gdLst>
              <a:gd name="connsiteX0" fmla="*/ 0 w 2076450"/>
              <a:gd name="connsiteY0" fmla="*/ 0 h 2167887"/>
              <a:gd name="connsiteX1" fmla="*/ 2076450 w 2076450"/>
              <a:gd name="connsiteY1" fmla="*/ 0 h 2167887"/>
              <a:gd name="connsiteX2" fmla="*/ 2076450 w 2076450"/>
              <a:gd name="connsiteY2" fmla="*/ 2167887 h 2167887"/>
              <a:gd name="connsiteX3" fmla="*/ 0 w 2076450"/>
              <a:gd name="connsiteY3" fmla="*/ 2167887 h 2167887"/>
            </a:gdLst>
            <a:ahLst/>
            <a:cxnLst>
              <a:cxn ang="0">
                <a:pos x="connsiteX0" y="connsiteY0"/>
              </a:cxn>
              <a:cxn ang="0">
                <a:pos x="connsiteX1" y="connsiteY1"/>
              </a:cxn>
              <a:cxn ang="0">
                <a:pos x="connsiteX2" y="connsiteY2"/>
              </a:cxn>
              <a:cxn ang="0">
                <a:pos x="connsiteX3" y="connsiteY3"/>
              </a:cxn>
            </a:cxnLst>
            <a:rect l="l" t="t" r="r" b="b"/>
            <a:pathLst>
              <a:path w="2076450" h="2167887">
                <a:moveTo>
                  <a:pt x="0" y="0"/>
                </a:moveTo>
                <a:lnTo>
                  <a:pt x="2076450" y="0"/>
                </a:lnTo>
                <a:lnTo>
                  <a:pt x="2076450" y="2167887"/>
                </a:lnTo>
                <a:lnTo>
                  <a:pt x="0" y="2167887"/>
                </a:lnTo>
                <a:close/>
              </a:path>
            </a:pathLst>
          </a:custGeom>
          <a:solidFill>
            <a:schemeClr val="bg1">
              <a:lumMod val="95000"/>
            </a:schemeClr>
          </a:solidFill>
        </p:spPr>
        <p:txBody>
          <a:bodyPr wrap="square" anchor="ctr">
            <a:noAutofit/>
          </a:bodyPr>
          <a:lstStyle>
            <a:lvl1pPr marL="0" indent="0" algn="ctr">
              <a:buNone/>
              <a:defRPr sz="2400">
                <a:solidFill>
                  <a:schemeClr val="tx1">
                    <a:lumMod val="65000"/>
                    <a:lumOff val="35000"/>
                  </a:schemeClr>
                </a:solidFill>
                <a:latin typeface="Lato" panose="020F0502020204030203" pitchFamily="34" charset="0"/>
              </a:defRPr>
            </a:lvl1pPr>
          </a:lstStyle>
          <a:p>
            <a:r>
              <a:rPr lang="en-US" dirty="0"/>
              <a:t>Picture</a:t>
            </a:r>
          </a:p>
        </p:txBody>
      </p:sp>
      <p:sp>
        <p:nvSpPr>
          <p:cNvPr id="4" name="Picture Placeholder 14">
            <a:extLst>
              <a:ext uri="{FF2B5EF4-FFF2-40B4-BE49-F238E27FC236}">
                <a16:creationId xmlns:a16="http://schemas.microsoft.com/office/drawing/2014/main" id="{1119D26F-14B3-4453-B760-F5F2373E2468}"/>
              </a:ext>
            </a:extLst>
          </p:cNvPr>
          <p:cNvSpPr>
            <a:spLocks noGrp="1"/>
          </p:cNvSpPr>
          <p:nvPr>
            <p:ph type="pic" sz="quarter" idx="12" hasCustomPrompt="1"/>
          </p:nvPr>
        </p:nvSpPr>
        <p:spPr>
          <a:xfrm>
            <a:off x="3828415" y="2785113"/>
            <a:ext cx="2076450" cy="2167887"/>
          </a:xfrm>
          <a:custGeom>
            <a:avLst/>
            <a:gdLst>
              <a:gd name="connsiteX0" fmla="*/ 0 w 2076450"/>
              <a:gd name="connsiteY0" fmla="*/ 0 h 2167887"/>
              <a:gd name="connsiteX1" fmla="*/ 2076450 w 2076450"/>
              <a:gd name="connsiteY1" fmla="*/ 0 h 2167887"/>
              <a:gd name="connsiteX2" fmla="*/ 2076450 w 2076450"/>
              <a:gd name="connsiteY2" fmla="*/ 2167887 h 2167887"/>
              <a:gd name="connsiteX3" fmla="*/ 0 w 2076450"/>
              <a:gd name="connsiteY3" fmla="*/ 2167887 h 2167887"/>
            </a:gdLst>
            <a:ahLst/>
            <a:cxnLst>
              <a:cxn ang="0">
                <a:pos x="connsiteX0" y="connsiteY0"/>
              </a:cxn>
              <a:cxn ang="0">
                <a:pos x="connsiteX1" y="connsiteY1"/>
              </a:cxn>
              <a:cxn ang="0">
                <a:pos x="connsiteX2" y="connsiteY2"/>
              </a:cxn>
              <a:cxn ang="0">
                <a:pos x="connsiteX3" y="connsiteY3"/>
              </a:cxn>
            </a:cxnLst>
            <a:rect l="l" t="t" r="r" b="b"/>
            <a:pathLst>
              <a:path w="2076450" h="2167887">
                <a:moveTo>
                  <a:pt x="0" y="0"/>
                </a:moveTo>
                <a:lnTo>
                  <a:pt x="2076450" y="0"/>
                </a:lnTo>
                <a:lnTo>
                  <a:pt x="2076450" y="2167887"/>
                </a:lnTo>
                <a:lnTo>
                  <a:pt x="0" y="2167887"/>
                </a:lnTo>
                <a:close/>
              </a:path>
            </a:pathLst>
          </a:custGeom>
          <a:solidFill>
            <a:schemeClr val="bg1">
              <a:lumMod val="95000"/>
            </a:schemeClr>
          </a:solidFill>
        </p:spPr>
        <p:txBody>
          <a:bodyPr wrap="square" anchor="ctr">
            <a:noAutofit/>
          </a:bodyPr>
          <a:lstStyle>
            <a:lvl1pPr marL="0" indent="0" algn="ctr">
              <a:buNone/>
              <a:defRPr sz="2400">
                <a:solidFill>
                  <a:schemeClr val="tx1">
                    <a:lumMod val="65000"/>
                    <a:lumOff val="35000"/>
                  </a:schemeClr>
                </a:solidFill>
                <a:latin typeface="Lato" panose="020F0502020204030203" pitchFamily="34" charset="0"/>
              </a:defRPr>
            </a:lvl1pPr>
          </a:lstStyle>
          <a:p>
            <a:r>
              <a:rPr lang="en-US" dirty="0"/>
              <a:t>Picture</a:t>
            </a:r>
          </a:p>
        </p:txBody>
      </p:sp>
      <p:sp>
        <p:nvSpPr>
          <p:cNvPr id="5" name="Picture Placeholder 15">
            <a:extLst>
              <a:ext uri="{FF2B5EF4-FFF2-40B4-BE49-F238E27FC236}">
                <a16:creationId xmlns:a16="http://schemas.microsoft.com/office/drawing/2014/main" id="{27FB6A6D-77D3-48A8-A82E-B09821D00AB9}"/>
              </a:ext>
            </a:extLst>
          </p:cNvPr>
          <p:cNvSpPr>
            <a:spLocks noGrp="1"/>
          </p:cNvSpPr>
          <p:nvPr>
            <p:ph type="pic" sz="quarter" idx="13" hasCustomPrompt="1"/>
          </p:nvPr>
        </p:nvSpPr>
        <p:spPr>
          <a:xfrm>
            <a:off x="1369695" y="2785113"/>
            <a:ext cx="2076450" cy="2167887"/>
          </a:xfrm>
          <a:custGeom>
            <a:avLst/>
            <a:gdLst>
              <a:gd name="connsiteX0" fmla="*/ 0 w 2076450"/>
              <a:gd name="connsiteY0" fmla="*/ 0 h 2167887"/>
              <a:gd name="connsiteX1" fmla="*/ 2076450 w 2076450"/>
              <a:gd name="connsiteY1" fmla="*/ 0 h 2167887"/>
              <a:gd name="connsiteX2" fmla="*/ 2076450 w 2076450"/>
              <a:gd name="connsiteY2" fmla="*/ 2167887 h 2167887"/>
              <a:gd name="connsiteX3" fmla="*/ 0 w 2076450"/>
              <a:gd name="connsiteY3" fmla="*/ 2167887 h 2167887"/>
            </a:gdLst>
            <a:ahLst/>
            <a:cxnLst>
              <a:cxn ang="0">
                <a:pos x="connsiteX0" y="connsiteY0"/>
              </a:cxn>
              <a:cxn ang="0">
                <a:pos x="connsiteX1" y="connsiteY1"/>
              </a:cxn>
              <a:cxn ang="0">
                <a:pos x="connsiteX2" y="connsiteY2"/>
              </a:cxn>
              <a:cxn ang="0">
                <a:pos x="connsiteX3" y="connsiteY3"/>
              </a:cxn>
            </a:cxnLst>
            <a:rect l="l" t="t" r="r" b="b"/>
            <a:pathLst>
              <a:path w="2076450" h="2167887">
                <a:moveTo>
                  <a:pt x="0" y="0"/>
                </a:moveTo>
                <a:lnTo>
                  <a:pt x="2076450" y="0"/>
                </a:lnTo>
                <a:lnTo>
                  <a:pt x="2076450" y="2167887"/>
                </a:lnTo>
                <a:lnTo>
                  <a:pt x="0" y="2167887"/>
                </a:lnTo>
                <a:close/>
              </a:path>
            </a:pathLst>
          </a:custGeom>
          <a:solidFill>
            <a:schemeClr val="bg1">
              <a:lumMod val="95000"/>
            </a:schemeClr>
          </a:solidFill>
        </p:spPr>
        <p:txBody>
          <a:bodyPr wrap="square" anchor="ctr">
            <a:noAutofit/>
          </a:bodyPr>
          <a:lstStyle>
            <a:lvl1pPr marL="0" indent="0" algn="ctr">
              <a:buNone/>
              <a:defRPr sz="2400">
                <a:solidFill>
                  <a:schemeClr val="tx1">
                    <a:lumMod val="65000"/>
                    <a:lumOff val="35000"/>
                  </a:schemeClr>
                </a:solidFill>
                <a:latin typeface="Lato" panose="020F0502020204030203" pitchFamily="34" charset="0"/>
              </a:defRPr>
            </a:lvl1pPr>
          </a:lstStyle>
          <a:p>
            <a:r>
              <a:rPr lang="en-US" dirty="0"/>
              <a:t>Picture</a:t>
            </a:r>
          </a:p>
        </p:txBody>
      </p:sp>
    </p:spTree>
    <p:extLst>
      <p:ext uri="{BB962C8B-B14F-4D97-AF65-F5344CB8AC3E}">
        <p14:creationId xmlns:p14="http://schemas.microsoft.com/office/powerpoint/2010/main" val="3866523901"/>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1" name="Picture Placeholder 11">
            <a:extLst>
              <a:ext uri="{FF2B5EF4-FFF2-40B4-BE49-F238E27FC236}">
                <a16:creationId xmlns:a16="http://schemas.microsoft.com/office/drawing/2014/main" id="{A64CA970-C7D6-4A57-A4E3-8A3CC0EE543D}"/>
              </a:ext>
            </a:extLst>
          </p:cNvPr>
          <p:cNvSpPr>
            <a:spLocks noGrp="1"/>
          </p:cNvSpPr>
          <p:nvPr>
            <p:ph type="pic" sz="quarter" idx="11" hasCustomPrompt="1"/>
          </p:nvPr>
        </p:nvSpPr>
        <p:spPr>
          <a:xfrm>
            <a:off x="5429250" y="2552700"/>
            <a:ext cx="1333500" cy="1333500"/>
          </a:xfrm>
          <a:custGeom>
            <a:avLst/>
            <a:gdLst>
              <a:gd name="connsiteX0" fmla="*/ 354499 w 708998"/>
              <a:gd name="connsiteY0" fmla="*/ 0 h 708998"/>
              <a:gd name="connsiteX1" fmla="*/ 708998 w 708998"/>
              <a:gd name="connsiteY1" fmla="*/ 354499 h 708998"/>
              <a:gd name="connsiteX2" fmla="*/ 354499 w 708998"/>
              <a:gd name="connsiteY2" fmla="*/ 708998 h 708998"/>
              <a:gd name="connsiteX3" fmla="*/ 0 w 708998"/>
              <a:gd name="connsiteY3" fmla="*/ 354499 h 708998"/>
              <a:gd name="connsiteX4" fmla="*/ 354499 w 708998"/>
              <a:gd name="connsiteY4" fmla="*/ 0 h 708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998" h="708998">
                <a:moveTo>
                  <a:pt x="354499" y="0"/>
                </a:moveTo>
                <a:cubicBezTo>
                  <a:pt x="550283" y="0"/>
                  <a:pt x="708998" y="158715"/>
                  <a:pt x="708998" y="354499"/>
                </a:cubicBezTo>
                <a:cubicBezTo>
                  <a:pt x="708998" y="550283"/>
                  <a:pt x="550283" y="708998"/>
                  <a:pt x="354499" y="708998"/>
                </a:cubicBezTo>
                <a:cubicBezTo>
                  <a:pt x="158715" y="708998"/>
                  <a:pt x="0" y="550283"/>
                  <a:pt x="0" y="354499"/>
                </a:cubicBezTo>
                <a:cubicBezTo>
                  <a:pt x="0" y="158715"/>
                  <a:pt x="158715" y="0"/>
                  <a:pt x="354499" y="0"/>
                </a:cubicBezTo>
                <a:close/>
              </a:path>
            </a:pathLst>
          </a:custGeom>
          <a:solidFill>
            <a:schemeClr val="bg1">
              <a:lumMod val="95000"/>
            </a:schemeClr>
          </a:solidFill>
          <a:ln>
            <a:noFill/>
          </a:ln>
          <a:effectLst>
            <a:outerShdw blurRad="317500" dist="190500" dir="5400000" algn="t" rotWithShape="0">
              <a:prstClr val="black">
                <a:alpha val="20000"/>
              </a:prstClr>
            </a:outerShdw>
          </a:effectLst>
        </p:spPr>
        <p:txBody>
          <a:bodyPr wrap="square" anchor="ctr">
            <a:noAutofit/>
          </a:bodyPr>
          <a:lstStyle>
            <a:lvl1pPr marL="0" indent="0" algn="ctr">
              <a:buNone/>
              <a:defRPr sz="1200">
                <a:solidFill>
                  <a:schemeClr val="tx1">
                    <a:lumMod val="65000"/>
                    <a:lumOff val="35000"/>
                  </a:schemeClr>
                </a:solidFill>
              </a:defRPr>
            </a:lvl1pPr>
          </a:lstStyle>
          <a:p>
            <a:r>
              <a:rPr lang="en-US" dirty="0" err="1"/>
              <a:t>Pict</a:t>
            </a:r>
            <a:r>
              <a:rPr lang="en-US" dirty="0"/>
              <a:t>.</a:t>
            </a:r>
          </a:p>
        </p:txBody>
      </p:sp>
      <p:sp>
        <p:nvSpPr>
          <p:cNvPr id="12" name="Picture Placeholder 11">
            <a:extLst>
              <a:ext uri="{FF2B5EF4-FFF2-40B4-BE49-F238E27FC236}">
                <a16:creationId xmlns:a16="http://schemas.microsoft.com/office/drawing/2014/main" id="{4A12CD51-3E2F-4410-A116-CEE6D7677913}"/>
              </a:ext>
            </a:extLst>
          </p:cNvPr>
          <p:cNvSpPr>
            <a:spLocks noGrp="1"/>
          </p:cNvSpPr>
          <p:nvPr>
            <p:ph type="pic" sz="quarter" idx="13" hasCustomPrompt="1"/>
          </p:nvPr>
        </p:nvSpPr>
        <p:spPr>
          <a:xfrm>
            <a:off x="3322320" y="2771775"/>
            <a:ext cx="895350" cy="895350"/>
          </a:xfrm>
          <a:custGeom>
            <a:avLst/>
            <a:gdLst>
              <a:gd name="connsiteX0" fmla="*/ 354499 w 708998"/>
              <a:gd name="connsiteY0" fmla="*/ 0 h 708998"/>
              <a:gd name="connsiteX1" fmla="*/ 708998 w 708998"/>
              <a:gd name="connsiteY1" fmla="*/ 354499 h 708998"/>
              <a:gd name="connsiteX2" fmla="*/ 354499 w 708998"/>
              <a:gd name="connsiteY2" fmla="*/ 708998 h 708998"/>
              <a:gd name="connsiteX3" fmla="*/ 0 w 708998"/>
              <a:gd name="connsiteY3" fmla="*/ 354499 h 708998"/>
              <a:gd name="connsiteX4" fmla="*/ 354499 w 708998"/>
              <a:gd name="connsiteY4" fmla="*/ 0 h 708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998" h="708998">
                <a:moveTo>
                  <a:pt x="354499" y="0"/>
                </a:moveTo>
                <a:cubicBezTo>
                  <a:pt x="550283" y="0"/>
                  <a:pt x="708998" y="158715"/>
                  <a:pt x="708998" y="354499"/>
                </a:cubicBezTo>
                <a:cubicBezTo>
                  <a:pt x="708998" y="550283"/>
                  <a:pt x="550283" y="708998"/>
                  <a:pt x="354499" y="708998"/>
                </a:cubicBezTo>
                <a:cubicBezTo>
                  <a:pt x="158715" y="708998"/>
                  <a:pt x="0" y="550283"/>
                  <a:pt x="0" y="354499"/>
                </a:cubicBezTo>
                <a:cubicBezTo>
                  <a:pt x="0" y="158715"/>
                  <a:pt x="158715" y="0"/>
                  <a:pt x="354499" y="0"/>
                </a:cubicBezTo>
                <a:close/>
              </a:path>
            </a:pathLst>
          </a:custGeom>
          <a:solidFill>
            <a:schemeClr val="bg1">
              <a:lumMod val="95000"/>
            </a:schemeClr>
          </a:solidFill>
          <a:ln>
            <a:noFill/>
          </a:ln>
          <a:effectLst>
            <a:outerShdw blurRad="317500" dist="38100" dir="5400000" algn="t" rotWithShape="0">
              <a:prstClr val="black">
                <a:alpha val="20000"/>
              </a:prstClr>
            </a:outerShdw>
          </a:effectLst>
        </p:spPr>
        <p:txBody>
          <a:bodyPr wrap="square" anchor="ctr">
            <a:noAutofit/>
          </a:bodyPr>
          <a:lstStyle>
            <a:lvl1pPr marL="0" indent="0" algn="ctr">
              <a:buNone/>
              <a:defRPr sz="1200">
                <a:solidFill>
                  <a:schemeClr val="tx1">
                    <a:lumMod val="65000"/>
                    <a:lumOff val="35000"/>
                  </a:schemeClr>
                </a:solidFill>
              </a:defRPr>
            </a:lvl1pPr>
          </a:lstStyle>
          <a:p>
            <a:r>
              <a:rPr lang="en-US" dirty="0" err="1"/>
              <a:t>Pict</a:t>
            </a:r>
            <a:r>
              <a:rPr lang="en-US" dirty="0"/>
              <a:t>.</a:t>
            </a:r>
          </a:p>
        </p:txBody>
      </p:sp>
      <p:sp>
        <p:nvSpPr>
          <p:cNvPr id="13" name="Picture Placeholder 11">
            <a:extLst>
              <a:ext uri="{FF2B5EF4-FFF2-40B4-BE49-F238E27FC236}">
                <a16:creationId xmlns:a16="http://schemas.microsoft.com/office/drawing/2014/main" id="{16353E97-FE27-4038-AD1F-D7ECA0DF1E39}"/>
              </a:ext>
            </a:extLst>
          </p:cNvPr>
          <p:cNvSpPr>
            <a:spLocks noGrp="1"/>
          </p:cNvSpPr>
          <p:nvPr>
            <p:ph type="pic" sz="quarter" idx="14" hasCustomPrompt="1"/>
          </p:nvPr>
        </p:nvSpPr>
        <p:spPr>
          <a:xfrm>
            <a:off x="7974330" y="2771775"/>
            <a:ext cx="895350" cy="895350"/>
          </a:xfrm>
          <a:custGeom>
            <a:avLst/>
            <a:gdLst>
              <a:gd name="connsiteX0" fmla="*/ 354499 w 708998"/>
              <a:gd name="connsiteY0" fmla="*/ 0 h 708998"/>
              <a:gd name="connsiteX1" fmla="*/ 708998 w 708998"/>
              <a:gd name="connsiteY1" fmla="*/ 354499 h 708998"/>
              <a:gd name="connsiteX2" fmla="*/ 354499 w 708998"/>
              <a:gd name="connsiteY2" fmla="*/ 708998 h 708998"/>
              <a:gd name="connsiteX3" fmla="*/ 0 w 708998"/>
              <a:gd name="connsiteY3" fmla="*/ 354499 h 708998"/>
              <a:gd name="connsiteX4" fmla="*/ 354499 w 708998"/>
              <a:gd name="connsiteY4" fmla="*/ 0 h 708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998" h="708998">
                <a:moveTo>
                  <a:pt x="354499" y="0"/>
                </a:moveTo>
                <a:cubicBezTo>
                  <a:pt x="550283" y="0"/>
                  <a:pt x="708998" y="158715"/>
                  <a:pt x="708998" y="354499"/>
                </a:cubicBezTo>
                <a:cubicBezTo>
                  <a:pt x="708998" y="550283"/>
                  <a:pt x="550283" y="708998"/>
                  <a:pt x="354499" y="708998"/>
                </a:cubicBezTo>
                <a:cubicBezTo>
                  <a:pt x="158715" y="708998"/>
                  <a:pt x="0" y="550283"/>
                  <a:pt x="0" y="354499"/>
                </a:cubicBezTo>
                <a:cubicBezTo>
                  <a:pt x="0" y="158715"/>
                  <a:pt x="158715" y="0"/>
                  <a:pt x="354499" y="0"/>
                </a:cubicBezTo>
                <a:close/>
              </a:path>
            </a:pathLst>
          </a:custGeom>
          <a:solidFill>
            <a:schemeClr val="bg1">
              <a:lumMod val="95000"/>
            </a:schemeClr>
          </a:solidFill>
          <a:ln>
            <a:noFill/>
          </a:ln>
          <a:effectLst>
            <a:outerShdw blurRad="317500" dist="38100" dir="5400000" algn="t" rotWithShape="0">
              <a:prstClr val="black">
                <a:alpha val="20000"/>
              </a:prstClr>
            </a:outerShdw>
          </a:effectLst>
        </p:spPr>
        <p:txBody>
          <a:bodyPr wrap="square" anchor="ctr">
            <a:noAutofit/>
          </a:bodyPr>
          <a:lstStyle>
            <a:lvl1pPr marL="0" indent="0" algn="ctr">
              <a:buNone/>
              <a:defRPr sz="1200">
                <a:solidFill>
                  <a:schemeClr val="tx1">
                    <a:lumMod val="65000"/>
                    <a:lumOff val="35000"/>
                  </a:schemeClr>
                </a:solidFill>
              </a:defRPr>
            </a:lvl1pPr>
          </a:lstStyle>
          <a:p>
            <a:r>
              <a:rPr lang="en-US" dirty="0" err="1"/>
              <a:t>Pict</a:t>
            </a:r>
            <a:r>
              <a:rPr lang="en-US" dirty="0"/>
              <a:t>.</a:t>
            </a:r>
          </a:p>
        </p:txBody>
      </p:sp>
    </p:spTree>
    <p:extLst>
      <p:ext uri="{BB962C8B-B14F-4D97-AF65-F5344CB8AC3E}">
        <p14:creationId xmlns:p14="http://schemas.microsoft.com/office/powerpoint/2010/main" val="901608618"/>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Picture Placeholder 10">
            <a:extLst>
              <a:ext uri="{FF2B5EF4-FFF2-40B4-BE49-F238E27FC236}">
                <a16:creationId xmlns:a16="http://schemas.microsoft.com/office/drawing/2014/main" id="{4FFFA4F4-87F6-49B6-95A9-54E73AB2AC50}"/>
              </a:ext>
            </a:extLst>
          </p:cNvPr>
          <p:cNvSpPr>
            <a:spLocks noGrp="1"/>
          </p:cNvSpPr>
          <p:nvPr>
            <p:ph type="pic" sz="quarter" idx="10" hasCustomPrompt="1"/>
          </p:nvPr>
        </p:nvSpPr>
        <p:spPr>
          <a:xfrm>
            <a:off x="9699921" y="3816823"/>
            <a:ext cx="708998" cy="708998"/>
          </a:xfrm>
          <a:custGeom>
            <a:avLst/>
            <a:gdLst>
              <a:gd name="connsiteX0" fmla="*/ 354499 w 708998"/>
              <a:gd name="connsiteY0" fmla="*/ 0 h 708998"/>
              <a:gd name="connsiteX1" fmla="*/ 708998 w 708998"/>
              <a:gd name="connsiteY1" fmla="*/ 354499 h 708998"/>
              <a:gd name="connsiteX2" fmla="*/ 354499 w 708998"/>
              <a:gd name="connsiteY2" fmla="*/ 708998 h 708998"/>
              <a:gd name="connsiteX3" fmla="*/ 0 w 708998"/>
              <a:gd name="connsiteY3" fmla="*/ 354499 h 708998"/>
              <a:gd name="connsiteX4" fmla="*/ 354499 w 708998"/>
              <a:gd name="connsiteY4" fmla="*/ 0 h 708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998" h="708998">
                <a:moveTo>
                  <a:pt x="354499" y="0"/>
                </a:moveTo>
                <a:cubicBezTo>
                  <a:pt x="550283" y="0"/>
                  <a:pt x="708998" y="158715"/>
                  <a:pt x="708998" y="354499"/>
                </a:cubicBezTo>
                <a:cubicBezTo>
                  <a:pt x="708998" y="550283"/>
                  <a:pt x="550283" y="708998"/>
                  <a:pt x="354499" y="708998"/>
                </a:cubicBezTo>
                <a:cubicBezTo>
                  <a:pt x="158715" y="708998"/>
                  <a:pt x="0" y="550283"/>
                  <a:pt x="0" y="354499"/>
                </a:cubicBezTo>
                <a:cubicBezTo>
                  <a:pt x="0" y="158715"/>
                  <a:pt x="158715" y="0"/>
                  <a:pt x="354499" y="0"/>
                </a:cubicBezTo>
                <a:close/>
              </a:path>
            </a:pathLst>
          </a:custGeom>
          <a:solidFill>
            <a:schemeClr val="bg1">
              <a:lumMod val="95000"/>
            </a:schemeClr>
          </a:solidFill>
          <a:ln>
            <a:solidFill>
              <a:schemeClr val="bg1">
                <a:lumMod val="95000"/>
              </a:schemeClr>
            </a:solidFill>
          </a:ln>
          <a:effectLst>
            <a:outerShdw blurRad="190500" dist="38100" dir="2700000" algn="tl" rotWithShape="0">
              <a:prstClr val="black">
                <a:alpha val="10000"/>
              </a:prstClr>
            </a:outerShdw>
          </a:effectLst>
        </p:spPr>
        <p:txBody>
          <a:bodyPr wrap="square" anchor="ctr">
            <a:noAutofit/>
          </a:bodyPr>
          <a:lstStyle>
            <a:lvl1pPr marL="0" indent="0" algn="ctr">
              <a:buNone/>
              <a:defRPr sz="1200">
                <a:solidFill>
                  <a:schemeClr val="tx1">
                    <a:lumMod val="65000"/>
                    <a:lumOff val="35000"/>
                  </a:schemeClr>
                </a:solidFill>
              </a:defRPr>
            </a:lvl1pPr>
          </a:lstStyle>
          <a:p>
            <a:r>
              <a:rPr lang="en-US" dirty="0" err="1"/>
              <a:t>Pict</a:t>
            </a:r>
            <a:r>
              <a:rPr lang="en-US" dirty="0"/>
              <a:t>.</a:t>
            </a:r>
          </a:p>
        </p:txBody>
      </p:sp>
      <p:sp>
        <p:nvSpPr>
          <p:cNvPr id="4" name="Picture Placeholder 11">
            <a:extLst>
              <a:ext uri="{FF2B5EF4-FFF2-40B4-BE49-F238E27FC236}">
                <a16:creationId xmlns:a16="http://schemas.microsoft.com/office/drawing/2014/main" id="{95D58F50-8075-4425-9668-412FFB5AC831}"/>
              </a:ext>
            </a:extLst>
          </p:cNvPr>
          <p:cNvSpPr>
            <a:spLocks noGrp="1"/>
          </p:cNvSpPr>
          <p:nvPr>
            <p:ph type="pic" sz="quarter" idx="11" hasCustomPrompt="1"/>
          </p:nvPr>
        </p:nvSpPr>
        <p:spPr>
          <a:xfrm>
            <a:off x="5413671" y="3816823"/>
            <a:ext cx="708998" cy="708998"/>
          </a:xfrm>
          <a:custGeom>
            <a:avLst/>
            <a:gdLst>
              <a:gd name="connsiteX0" fmla="*/ 354499 w 708998"/>
              <a:gd name="connsiteY0" fmla="*/ 0 h 708998"/>
              <a:gd name="connsiteX1" fmla="*/ 708998 w 708998"/>
              <a:gd name="connsiteY1" fmla="*/ 354499 h 708998"/>
              <a:gd name="connsiteX2" fmla="*/ 354499 w 708998"/>
              <a:gd name="connsiteY2" fmla="*/ 708998 h 708998"/>
              <a:gd name="connsiteX3" fmla="*/ 0 w 708998"/>
              <a:gd name="connsiteY3" fmla="*/ 354499 h 708998"/>
              <a:gd name="connsiteX4" fmla="*/ 354499 w 708998"/>
              <a:gd name="connsiteY4" fmla="*/ 0 h 708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998" h="708998">
                <a:moveTo>
                  <a:pt x="354499" y="0"/>
                </a:moveTo>
                <a:cubicBezTo>
                  <a:pt x="550283" y="0"/>
                  <a:pt x="708998" y="158715"/>
                  <a:pt x="708998" y="354499"/>
                </a:cubicBezTo>
                <a:cubicBezTo>
                  <a:pt x="708998" y="550283"/>
                  <a:pt x="550283" y="708998"/>
                  <a:pt x="354499" y="708998"/>
                </a:cubicBezTo>
                <a:cubicBezTo>
                  <a:pt x="158715" y="708998"/>
                  <a:pt x="0" y="550283"/>
                  <a:pt x="0" y="354499"/>
                </a:cubicBezTo>
                <a:cubicBezTo>
                  <a:pt x="0" y="158715"/>
                  <a:pt x="158715" y="0"/>
                  <a:pt x="354499" y="0"/>
                </a:cubicBezTo>
                <a:close/>
              </a:path>
            </a:pathLst>
          </a:custGeom>
          <a:solidFill>
            <a:schemeClr val="bg1">
              <a:lumMod val="95000"/>
            </a:schemeClr>
          </a:solidFill>
          <a:ln>
            <a:solidFill>
              <a:schemeClr val="bg1">
                <a:lumMod val="95000"/>
              </a:schemeClr>
            </a:solidFill>
          </a:ln>
          <a:effectLst>
            <a:outerShdw blurRad="190500" dist="38100" dir="2700000" algn="tl" rotWithShape="0">
              <a:prstClr val="black">
                <a:alpha val="10000"/>
              </a:prstClr>
            </a:outerShdw>
          </a:effectLst>
        </p:spPr>
        <p:txBody>
          <a:bodyPr wrap="square" anchor="ctr">
            <a:noAutofit/>
          </a:bodyPr>
          <a:lstStyle>
            <a:lvl1pPr marL="0" indent="0" algn="ctr">
              <a:buNone/>
              <a:defRPr sz="1200">
                <a:solidFill>
                  <a:schemeClr val="tx1">
                    <a:lumMod val="65000"/>
                    <a:lumOff val="35000"/>
                  </a:schemeClr>
                </a:solidFill>
              </a:defRPr>
            </a:lvl1pPr>
          </a:lstStyle>
          <a:p>
            <a:r>
              <a:rPr lang="en-US" dirty="0" err="1"/>
              <a:t>Pict</a:t>
            </a:r>
            <a:r>
              <a:rPr lang="en-US" dirty="0"/>
              <a:t>.</a:t>
            </a:r>
          </a:p>
        </p:txBody>
      </p:sp>
      <p:sp>
        <p:nvSpPr>
          <p:cNvPr id="5" name="Picture Placeholder 12">
            <a:extLst>
              <a:ext uri="{FF2B5EF4-FFF2-40B4-BE49-F238E27FC236}">
                <a16:creationId xmlns:a16="http://schemas.microsoft.com/office/drawing/2014/main" id="{B113179D-2205-4FF8-9E00-7DABE073E9BB}"/>
              </a:ext>
            </a:extLst>
          </p:cNvPr>
          <p:cNvSpPr>
            <a:spLocks noGrp="1"/>
          </p:cNvSpPr>
          <p:nvPr>
            <p:ph type="pic" sz="quarter" idx="12" hasCustomPrompt="1"/>
          </p:nvPr>
        </p:nvSpPr>
        <p:spPr>
          <a:xfrm>
            <a:off x="1127422" y="3816823"/>
            <a:ext cx="708998" cy="708998"/>
          </a:xfrm>
          <a:custGeom>
            <a:avLst/>
            <a:gdLst>
              <a:gd name="connsiteX0" fmla="*/ 354499 w 708998"/>
              <a:gd name="connsiteY0" fmla="*/ 0 h 708998"/>
              <a:gd name="connsiteX1" fmla="*/ 708998 w 708998"/>
              <a:gd name="connsiteY1" fmla="*/ 354499 h 708998"/>
              <a:gd name="connsiteX2" fmla="*/ 354499 w 708998"/>
              <a:gd name="connsiteY2" fmla="*/ 708998 h 708998"/>
              <a:gd name="connsiteX3" fmla="*/ 0 w 708998"/>
              <a:gd name="connsiteY3" fmla="*/ 354499 h 708998"/>
              <a:gd name="connsiteX4" fmla="*/ 354499 w 708998"/>
              <a:gd name="connsiteY4" fmla="*/ 0 h 708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998" h="708998">
                <a:moveTo>
                  <a:pt x="354499" y="0"/>
                </a:moveTo>
                <a:cubicBezTo>
                  <a:pt x="550283" y="0"/>
                  <a:pt x="708998" y="158715"/>
                  <a:pt x="708998" y="354499"/>
                </a:cubicBezTo>
                <a:cubicBezTo>
                  <a:pt x="708998" y="550283"/>
                  <a:pt x="550283" y="708998"/>
                  <a:pt x="354499" y="708998"/>
                </a:cubicBezTo>
                <a:cubicBezTo>
                  <a:pt x="158715" y="708998"/>
                  <a:pt x="0" y="550283"/>
                  <a:pt x="0" y="354499"/>
                </a:cubicBezTo>
                <a:cubicBezTo>
                  <a:pt x="0" y="158715"/>
                  <a:pt x="158715" y="0"/>
                  <a:pt x="354499" y="0"/>
                </a:cubicBezTo>
                <a:close/>
              </a:path>
            </a:pathLst>
          </a:custGeom>
          <a:solidFill>
            <a:schemeClr val="bg1">
              <a:lumMod val="95000"/>
            </a:schemeClr>
          </a:solidFill>
          <a:ln>
            <a:solidFill>
              <a:schemeClr val="bg1">
                <a:lumMod val="95000"/>
              </a:schemeClr>
            </a:solidFill>
          </a:ln>
          <a:effectLst>
            <a:outerShdw blurRad="190500" dist="38100" dir="2700000" algn="tl" rotWithShape="0">
              <a:prstClr val="black">
                <a:alpha val="10000"/>
              </a:prstClr>
            </a:outerShdw>
          </a:effectLst>
        </p:spPr>
        <p:txBody>
          <a:bodyPr wrap="square" anchor="ctr">
            <a:noAutofit/>
          </a:bodyPr>
          <a:lstStyle>
            <a:lvl1pPr marL="0" indent="0" algn="ctr">
              <a:buNone/>
              <a:defRPr sz="1200">
                <a:solidFill>
                  <a:schemeClr val="tx1">
                    <a:lumMod val="65000"/>
                    <a:lumOff val="35000"/>
                  </a:schemeClr>
                </a:solidFill>
              </a:defRPr>
            </a:lvl1pPr>
          </a:lstStyle>
          <a:p>
            <a:r>
              <a:rPr lang="en-US" dirty="0" err="1"/>
              <a:t>Pict</a:t>
            </a:r>
            <a:r>
              <a:rPr lang="en-US" dirty="0"/>
              <a:t>.</a:t>
            </a:r>
          </a:p>
        </p:txBody>
      </p:sp>
    </p:spTree>
    <p:extLst>
      <p:ext uri="{BB962C8B-B14F-4D97-AF65-F5344CB8AC3E}">
        <p14:creationId xmlns:p14="http://schemas.microsoft.com/office/powerpoint/2010/main" val="208438047"/>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36_Custom Layout">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AB7D3111-6CD9-4F81-8425-93EABBDD923C}"/>
              </a:ext>
            </a:extLst>
          </p:cNvPr>
          <p:cNvSpPr>
            <a:spLocks noGrp="1"/>
          </p:cNvSpPr>
          <p:nvPr>
            <p:ph type="pic" sz="quarter" idx="13" hasCustomPrompt="1"/>
          </p:nvPr>
        </p:nvSpPr>
        <p:spPr>
          <a:xfrm>
            <a:off x="4256610" y="3067050"/>
            <a:ext cx="3649955" cy="2201364"/>
          </a:xfrm>
          <a:prstGeom prst="rect">
            <a:avLst/>
          </a:prstGeom>
          <a:solidFill>
            <a:schemeClr val="bg1">
              <a:lumMod val="95000"/>
            </a:schemeClr>
          </a:solidFill>
          <a:effectLst>
            <a:outerShdw blurRad="825500" dist="698500" dir="5400000" sx="85000" sy="85000" algn="t" rotWithShape="0">
              <a:prstClr val="black">
                <a:alpha val="20000"/>
              </a:prstClr>
            </a:outerShdw>
          </a:effectLst>
        </p:spPr>
        <p:txBody>
          <a:bodyPr/>
          <a:lstStyle>
            <a:lvl1pPr marL="0" indent="0" algn="ctr">
              <a:buNone/>
              <a:defRPr sz="2800">
                <a:solidFill>
                  <a:schemeClr val="tx1">
                    <a:lumMod val="65000"/>
                    <a:lumOff val="35000"/>
                  </a:schemeClr>
                </a:solidFill>
                <a:latin typeface="Lato" panose="020F0502020204030203" pitchFamily="34" charset="0"/>
              </a:defRPr>
            </a:lvl1pPr>
          </a:lstStyle>
          <a:p>
            <a:r>
              <a:rPr lang="en-US" dirty="0"/>
              <a:t>Add Picture</a:t>
            </a:r>
            <a:endParaRPr lang="id-ID" dirty="0"/>
          </a:p>
        </p:txBody>
      </p:sp>
      <p:sp>
        <p:nvSpPr>
          <p:cNvPr id="4" name="Picture Placeholder 5">
            <a:extLst>
              <a:ext uri="{FF2B5EF4-FFF2-40B4-BE49-F238E27FC236}">
                <a16:creationId xmlns:a16="http://schemas.microsoft.com/office/drawing/2014/main" id="{D47467B1-0FD9-4474-818F-6ACA23254E1C}"/>
              </a:ext>
            </a:extLst>
          </p:cNvPr>
          <p:cNvSpPr>
            <a:spLocks noGrp="1"/>
          </p:cNvSpPr>
          <p:nvPr>
            <p:ph type="pic" sz="quarter" idx="14" hasCustomPrompt="1"/>
          </p:nvPr>
        </p:nvSpPr>
        <p:spPr>
          <a:xfrm>
            <a:off x="8218195" y="3067050"/>
            <a:ext cx="3649955" cy="2201364"/>
          </a:xfrm>
          <a:prstGeom prst="rect">
            <a:avLst/>
          </a:prstGeom>
          <a:solidFill>
            <a:schemeClr val="bg1">
              <a:lumMod val="95000"/>
            </a:schemeClr>
          </a:solidFill>
          <a:effectLst>
            <a:outerShdw blurRad="190500" dist="38100" dir="5400000" algn="t" rotWithShape="0">
              <a:prstClr val="black">
                <a:alpha val="20000"/>
              </a:prstClr>
            </a:outerShdw>
          </a:effectLst>
        </p:spPr>
        <p:txBody>
          <a:bodyPr/>
          <a:lstStyle>
            <a:lvl1pPr marL="0" indent="0" algn="ctr">
              <a:buNone/>
              <a:defRPr sz="2800">
                <a:solidFill>
                  <a:schemeClr val="tx1">
                    <a:lumMod val="65000"/>
                    <a:lumOff val="35000"/>
                  </a:schemeClr>
                </a:solidFill>
                <a:latin typeface="Lato" panose="020F0502020204030203" pitchFamily="34" charset="0"/>
              </a:defRPr>
            </a:lvl1pPr>
          </a:lstStyle>
          <a:p>
            <a:r>
              <a:rPr lang="en-US" dirty="0"/>
              <a:t>Add Picture</a:t>
            </a:r>
            <a:endParaRPr lang="id-ID" dirty="0"/>
          </a:p>
        </p:txBody>
      </p:sp>
    </p:spTree>
    <p:extLst>
      <p:ext uri="{BB962C8B-B14F-4D97-AF65-F5344CB8AC3E}">
        <p14:creationId xmlns:p14="http://schemas.microsoft.com/office/powerpoint/2010/main" val="503666853"/>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35_Custom Layout">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02B65ADE-F7CE-4EF5-8D34-2E2C7AF8AD44}"/>
              </a:ext>
            </a:extLst>
          </p:cNvPr>
          <p:cNvSpPr>
            <a:spLocks noGrp="1"/>
          </p:cNvSpPr>
          <p:nvPr>
            <p:ph type="pic" sz="quarter" idx="11" hasCustomPrompt="1"/>
          </p:nvPr>
        </p:nvSpPr>
        <p:spPr>
          <a:xfrm>
            <a:off x="295025" y="3067050"/>
            <a:ext cx="3649955" cy="2201364"/>
          </a:xfrm>
          <a:prstGeom prst="rect">
            <a:avLst/>
          </a:prstGeom>
          <a:solidFill>
            <a:schemeClr val="bg1">
              <a:lumMod val="95000"/>
            </a:schemeClr>
          </a:solidFill>
          <a:effectLst>
            <a:outerShdw blurRad="190500" dist="38100" dir="5400000" algn="t" rotWithShape="0">
              <a:prstClr val="black">
                <a:alpha val="20000"/>
              </a:prstClr>
            </a:outerShdw>
          </a:effectLst>
        </p:spPr>
        <p:txBody>
          <a:bodyPr/>
          <a:lstStyle>
            <a:lvl1pPr marL="0" indent="0" algn="ctr">
              <a:buNone/>
              <a:defRPr sz="2800">
                <a:solidFill>
                  <a:schemeClr val="tx1">
                    <a:lumMod val="65000"/>
                    <a:lumOff val="35000"/>
                  </a:schemeClr>
                </a:solidFill>
                <a:latin typeface="Lato" panose="020F0502020204030203" pitchFamily="34" charset="0"/>
              </a:defRPr>
            </a:lvl1pPr>
          </a:lstStyle>
          <a:p>
            <a:r>
              <a:rPr lang="en-US" dirty="0"/>
              <a:t>Add Picture</a:t>
            </a:r>
            <a:endParaRPr lang="id-ID" dirty="0"/>
          </a:p>
        </p:txBody>
      </p:sp>
      <p:sp>
        <p:nvSpPr>
          <p:cNvPr id="4" name="Picture Placeholder 5">
            <a:extLst>
              <a:ext uri="{FF2B5EF4-FFF2-40B4-BE49-F238E27FC236}">
                <a16:creationId xmlns:a16="http://schemas.microsoft.com/office/drawing/2014/main" id="{F22A6A84-FC3F-4D08-A346-8AF6733A357E}"/>
              </a:ext>
            </a:extLst>
          </p:cNvPr>
          <p:cNvSpPr>
            <a:spLocks noGrp="1"/>
          </p:cNvSpPr>
          <p:nvPr>
            <p:ph type="pic" sz="quarter" idx="13" hasCustomPrompt="1"/>
          </p:nvPr>
        </p:nvSpPr>
        <p:spPr>
          <a:xfrm>
            <a:off x="4256610" y="3067050"/>
            <a:ext cx="3649955" cy="2201364"/>
          </a:xfrm>
          <a:prstGeom prst="rect">
            <a:avLst/>
          </a:prstGeom>
          <a:solidFill>
            <a:schemeClr val="bg1">
              <a:lumMod val="95000"/>
            </a:schemeClr>
          </a:solidFill>
          <a:effectLst>
            <a:outerShdw blurRad="190500" dist="38100" dir="5400000" algn="t" rotWithShape="0">
              <a:prstClr val="black">
                <a:alpha val="20000"/>
              </a:prstClr>
            </a:outerShdw>
          </a:effectLst>
        </p:spPr>
        <p:txBody>
          <a:bodyPr/>
          <a:lstStyle>
            <a:lvl1pPr marL="0" indent="0" algn="ctr">
              <a:buNone/>
              <a:defRPr sz="2800">
                <a:solidFill>
                  <a:schemeClr val="tx1">
                    <a:lumMod val="65000"/>
                    <a:lumOff val="35000"/>
                  </a:schemeClr>
                </a:solidFill>
                <a:latin typeface="Lato" panose="020F0502020204030203" pitchFamily="34" charset="0"/>
              </a:defRPr>
            </a:lvl1pPr>
          </a:lstStyle>
          <a:p>
            <a:r>
              <a:rPr lang="en-US" dirty="0"/>
              <a:t>Add Picture</a:t>
            </a:r>
            <a:endParaRPr lang="id-ID" dirty="0"/>
          </a:p>
        </p:txBody>
      </p:sp>
      <p:sp>
        <p:nvSpPr>
          <p:cNvPr id="6" name="Picture Placeholder 5">
            <a:extLst>
              <a:ext uri="{FF2B5EF4-FFF2-40B4-BE49-F238E27FC236}">
                <a16:creationId xmlns:a16="http://schemas.microsoft.com/office/drawing/2014/main" id="{A93D65CF-0DD3-4121-828B-E7C6BDB65423}"/>
              </a:ext>
            </a:extLst>
          </p:cNvPr>
          <p:cNvSpPr>
            <a:spLocks noGrp="1"/>
          </p:cNvSpPr>
          <p:nvPr>
            <p:ph type="pic" sz="quarter" idx="14" hasCustomPrompt="1"/>
          </p:nvPr>
        </p:nvSpPr>
        <p:spPr>
          <a:xfrm>
            <a:off x="8218195" y="3067050"/>
            <a:ext cx="3649955" cy="2201364"/>
          </a:xfrm>
          <a:prstGeom prst="rect">
            <a:avLst/>
          </a:prstGeom>
          <a:solidFill>
            <a:schemeClr val="bg1">
              <a:lumMod val="95000"/>
            </a:schemeClr>
          </a:solidFill>
          <a:effectLst>
            <a:outerShdw blurRad="190500" dist="38100" dir="5400000" algn="t" rotWithShape="0">
              <a:prstClr val="black">
                <a:alpha val="20000"/>
              </a:prstClr>
            </a:outerShdw>
          </a:effectLst>
        </p:spPr>
        <p:txBody>
          <a:bodyPr/>
          <a:lstStyle>
            <a:lvl1pPr marL="0" indent="0" algn="ctr">
              <a:buNone/>
              <a:defRPr sz="2800">
                <a:solidFill>
                  <a:schemeClr val="tx1">
                    <a:lumMod val="65000"/>
                    <a:lumOff val="35000"/>
                  </a:schemeClr>
                </a:solidFill>
                <a:latin typeface="Lato" panose="020F0502020204030203" pitchFamily="34" charset="0"/>
              </a:defRPr>
            </a:lvl1pPr>
          </a:lstStyle>
          <a:p>
            <a:r>
              <a:rPr lang="en-US" dirty="0"/>
              <a:t>Add Picture</a:t>
            </a:r>
            <a:endParaRPr lang="id-ID" dirty="0"/>
          </a:p>
        </p:txBody>
      </p:sp>
    </p:spTree>
    <p:extLst>
      <p:ext uri="{BB962C8B-B14F-4D97-AF65-F5344CB8AC3E}">
        <p14:creationId xmlns:p14="http://schemas.microsoft.com/office/powerpoint/2010/main" val="3212876606"/>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34_Custom Layout">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0024B27E-1170-421F-A9AF-D469A384D822}"/>
              </a:ext>
            </a:extLst>
          </p:cNvPr>
          <p:cNvSpPr>
            <a:spLocks noGrp="1"/>
          </p:cNvSpPr>
          <p:nvPr>
            <p:ph type="pic" sz="quarter" idx="11" hasCustomPrompt="1"/>
          </p:nvPr>
        </p:nvSpPr>
        <p:spPr>
          <a:xfrm>
            <a:off x="295025" y="3067050"/>
            <a:ext cx="3649955" cy="2201364"/>
          </a:xfrm>
          <a:prstGeom prst="rect">
            <a:avLst/>
          </a:prstGeom>
          <a:solidFill>
            <a:schemeClr val="bg1">
              <a:lumMod val="95000"/>
            </a:schemeClr>
          </a:solidFill>
          <a:effectLst>
            <a:outerShdw blurRad="190500" dist="38100" dir="5400000" algn="t" rotWithShape="0">
              <a:prstClr val="black">
                <a:alpha val="20000"/>
              </a:prstClr>
            </a:outerShdw>
          </a:effectLst>
        </p:spPr>
        <p:txBody>
          <a:bodyPr/>
          <a:lstStyle>
            <a:lvl1pPr marL="0" indent="0" algn="ctr">
              <a:buNone/>
              <a:defRPr sz="2800">
                <a:solidFill>
                  <a:schemeClr val="tx1">
                    <a:lumMod val="65000"/>
                    <a:lumOff val="35000"/>
                  </a:schemeClr>
                </a:solidFill>
                <a:latin typeface="Lato" panose="020F0502020204030203" pitchFamily="34" charset="0"/>
              </a:defRPr>
            </a:lvl1pPr>
          </a:lstStyle>
          <a:p>
            <a:r>
              <a:rPr lang="en-US" dirty="0"/>
              <a:t>Add Picture</a:t>
            </a:r>
            <a:endParaRPr lang="id-ID" dirty="0"/>
          </a:p>
        </p:txBody>
      </p:sp>
      <p:sp>
        <p:nvSpPr>
          <p:cNvPr id="4" name="Picture Placeholder 5">
            <a:extLst>
              <a:ext uri="{FF2B5EF4-FFF2-40B4-BE49-F238E27FC236}">
                <a16:creationId xmlns:a16="http://schemas.microsoft.com/office/drawing/2014/main" id="{1EFFDAD1-2065-4278-A3D3-16351F5ACB3C}"/>
              </a:ext>
            </a:extLst>
          </p:cNvPr>
          <p:cNvSpPr>
            <a:spLocks noGrp="1"/>
          </p:cNvSpPr>
          <p:nvPr>
            <p:ph type="pic" sz="quarter" idx="13" hasCustomPrompt="1"/>
          </p:nvPr>
        </p:nvSpPr>
        <p:spPr>
          <a:xfrm>
            <a:off x="4256610" y="3067050"/>
            <a:ext cx="3649955" cy="2201364"/>
          </a:xfrm>
          <a:prstGeom prst="rect">
            <a:avLst/>
          </a:prstGeom>
          <a:solidFill>
            <a:schemeClr val="bg1">
              <a:lumMod val="95000"/>
            </a:schemeClr>
          </a:solidFill>
          <a:effectLst>
            <a:outerShdw blurRad="825500" dist="698500" dir="5400000" sx="85000" sy="85000" algn="t" rotWithShape="0">
              <a:prstClr val="black">
                <a:alpha val="20000"/>
              </a:prstClr>
            </a:outerShdw>
          </a:effectLst>
        </p:spPr>
        <p:txBody>
          <a:bodyPr/>
          <a:lstStyle>
            <a:lvl1pPr marL="0" indent="0" algn="ctr">
              <a:buNone/>
              <a:defRPr sz="2800">
                <a:solidFill>
                  <a:schemeClr val="tx1">
                    <a:lumMod val="65000"/>
                    <a:lumOff val="35000"/>
                  </a:schemeClr>
                </a:solidFill>
                <a:latin typeface="Lato" panose="020F0502020204030203" pitchFamily="34" charset="0"/>
              </a:defRPr>
            </a:lvl1pPr>
          </a:lstStyle>
          <a:p>
            <a:r>
              <a:rPr lang="en-US" dirty="0"/>
              <a:t>Add Picture</a:t>
            </a:r>
            <a:endParaRPr lang="id-ID" dirty="0"/>
          </a:p>
        </p:txBody>
      </p:sp>
    </p:spTree>
    <p:extLst>
      <p:ext uri="{BB962C8B-B14F-4D97-AF65-F5344CB8AC3E}">
        <p14:creationId xmlns:p14="http://schemas.microsoft.com/office/powerpoint/2010/main" val="2549091885"/>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2FDC263-B94B-4B22-86F7-F20DD2568533}"/>
              </a:ext>
            </a:extLst>
          </p:cNvPr>
          <p:cNvSpPr>
            <a:spLocks noGrp="1"/>
          </p:cNvSpPr>
          <p:nvPr>
            <p:ph type="pic" sz="quarter" idx="14" hasCustomPrompt="1"/>
          </p:nvPr>
        </p:nvSpPr>
        <p:spPr>
          <a:xfrm>
            <a:off x="0" y="115622"/>
            <a:ext cx="6442076" cy="6742378"/>
          </a:xfrm>
          <a:custGeom>
            <a:avLst/>
            <a:gdLst>
              <a:gd name="connsiteX0" fmla="*/ 338436 w 6442076"/>
              <a:gd name="connsiteY0" fmla="*/ 920 h 6742378"/>
              <a:gd name="connsiteX1" fmla="*/ 441406 w 6442076"/>
              <a:gd name="connsiteY1" fmla="*/ 17678 h 6742378"/>
              <a:gd name="connsiteX2" fmla="*/ 6060212 w 6442076"/>
              <a:gd name="connsiteY2" fmla="*/ 1523233 h 6742378"/>
              <a:gd name="connsiteX3" fmla="*/ 6424399 w 6442076"/>
              <a:gd name="connsiteY3" fmla="*/ 2154023 h 6742378"/>
              <a:gd name="connsiteX4" fmla="*/ 5194952 w 6442076"/>
              <a:gd name="connsiteY4" fmla="*/ 6742378 h 6742378"/>
              <a:gd name="connsiteX5" fmla="*/ 0 w 6442076"/>
              <a:gd name="connsiteY5" fmla="*/ 6742378 h 6742378"/>
              <a:gd name="connsiteX6" fmla="*/ 0 w 6442076"/>
              <a:gd name="connsiteY6" fmla="*/ 105179 h 6742378"/>
              <a:gd name="connsiteX7" fmla="*/ 50585 w 6442076"/>
              <a:gd name="connsiteY7" fmla="*/ 69130 h 6742378"/>
              <a:gd name="connsiteX8" fmla="*/ 338436 w 6442076"/>
              <a:gd name="connsiteY8" fmla="*/ 920 h 6742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42076" h="6742378">
                <a:moveTo>
                  <a:pt x="338436" y="920"/>
                </a:moveTo>
                <a:cubicBezTo>
                  <a:pt x="372597" y="2971"/>
                  <a:pt x="407062" y="8475"/>
                  <a:pt x="441406" y="17678"/>
                </a:cubicBezTo>
                <a:lnTo>
                  <a:pt x="6060212" y="1523233"/>
                </a:lnTo>
                <a:cubicBezTo>
                  <a:pt x="6334967" y="1596853"/>
                  <a:pt x="6498019" y="1879267"/>
                  <a:pt x="6424399" y="2154023"/>
                </a:cubicBezTo>
                <a:lnTo>
                  <a:pt x="5194952" y="6742378"/>
                </a:lnTo>
                <a:lnTo>
                  <a:pt x="0" y="6742378"/>
                </a:lnTo>
                <a:lnTo>
                  <a:pt x="0" y="105179"/>
                </a:lnTo>
                <a:lnTo>
                  <a:pt x="50585" y="69130"/>
                </a:lnTo>
                <a:cubicBezTo>
                  <a:pt x="136198" y="19701"/>
                  <a:pt x="235953" y="-5232"/>
                  <a:pt x="338436" y="920"/>
                </a:cubicBezTo>
                <a:close/>
              </a:path>
            </a:pathLst>
          </a:custGeom>
          <a:solidFill>
            <a:schemeClr val="bg1">
              <a:lumMod val="95000"/>
            </a:schemeClr>
          </a:solidFill>
          <a:effectLst>
            <a:outerShdw blurRad="190500" dist="38100" dir="5400000" algn="t" rotWithShape="0">
              <a:prstClr val="black">
                <a:alpha val="20000"/>
              </a:prstClr>
            </a:outerShdw>
          </a:effectLst>
        </p:spPr>
        <p:txBody>
          <a:bodyPr wrap="square" anchor="ctr">
            <a:noAutofit/>
          </a:bodyPr>
          <a:lstStyle>
            <a:lvl1pPr marL="0" indent="0" algn="ctr">
              <a:buNone/>
              <a:defRPr sz="2800">
                <a:solidFill>
                  <a:schemeClr val="tx1">
                    <a:lumMod val="65000"/>
                    <a:lumOff val="35000"/>
                  </a:schemeClr>
                </a:solidFill>
                <a:latin typeface="Lato" panose="020F0502020204030203" pitchFamily="34" charset="0"/>
              </a:defRPr>
            </a:lvl1pPr>
          </a:lstStyle>
          <a:p>
            <a:r>
              <a:rPr lang="en-US" dirty="0"/>
              <a:t>Add Picture</a:t>
            </a:r>
            <a:endParaRPr lang="id-ID" dirty="0"/>
          </a:p>
        </p:txBody>
      </p:sp>
    </p:spTree>
    <p:extLst>
      <p:ext uri="{BB962C8B-B14F-4D97-AF65-F5344CB8AC3E}">
        <p14:creationId xmlns:p14="http://schemas.microsoft.com/office/powerpoint/2010/main" val="1960603285"/>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89E5178-6664-4C55-9915-8202276D2887}"/>
              </a:ext>
            </a:extLst>
          </p:cNvPr>
          <p:cNvSpPr>
            <a:spLocks noGrp="1"/>
          </p:cNvSpPr>
          <p:nvPr>
            <p:ph type="pic" sz="quarter" idx="15" hasCustomPrompt="1"/>
          </p:nvPr>
        </p:nvSpPr>
        <p:spPr>
          <a:xfrm>
            <a:off x="5749923" y="115622"/>
            <a:ext cx="6442077" cy="6742378"/>
          </a:xfrm>
          <a:custGeom>
            <a:avLst/>
            <a:gdLst>
              <a:gd name="connsiteX0" fmla="*/ 6103641 w 6442077"/>
              <a:gd name="connsiteY0" fmla="*/ 920 h 6742378"/>
              <a:gd name="connsiteX1" fmla="*/ 6391492 w 6442077"/>
              <a:gd name="connsiteY1" fmla="*/ 69130 h 6742378"/>
              <a:gd name="connsiteX2" fmla="*/ 6442077 w 6442077"/>
              <a:gd name="connsiteY2" fmla="*/ 105179 h 6742378"/>
              <a:gd name="connsiteX3" fmla="*/ 6442077 w 6442077"/>
              <a:gd name="connsiteY3" fmla="*/ 6742378 h 6742378"/>
              <a:gd name="connsiteX4" fmla="*/ 1247125 w 6442077"/>
              <a:gd name="connsiteY4" fmla="*/ 6742378 h 6742378"/>
              <a:gd name="connsiteX5" fmla="*/ 17678 w 6442077"/>
              <a:gd name="connsiteY5" fmla="*/ 2154023 h 6742378"/>
              <a:gd name="connsiteX6" fmla="*/ 381865 w 6442077"/>
              <a:gd name="connsiteY6" fmla="*/ 1523233 h 6742378"/>
              <a:gd name="connsiteX7" fmla="*/ 6000671 w 6442077"/>
              <a:gd name="connsiteY7" fmla="*/ 17678 h 6742378"/>
              <a:gd name="connsiteX8" fmla="*/ 6103641 w 6442077"/>
              <a:gd name="connsiteY8" fmla="*/ 920 h 6742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42077" h="6742378">
                <a:moveTo>
                  <a:pt x="6103641" y="920"/>
                </a:moveTo>
                <a:cubicBezTo>
                  <a:pt x="6206124" y="-5232"/>
                  <a:pt x="6305879" y="19701"/>
                  <a:pt x="6391492" y="69130"/>
                </a:cubicBezTo>
                <a:lnTo>
                  <a:pt x="6442077" y="105179"/>
                </a:lnTo>
                <a:lnTo>
                  <a:pt x="6442077" y="6742378"/>
                </a:lnTo>
                <a:lnTo>
                  <a:pt x="1247125" y="6742378"/>
                </a:lnTo>
                <a:lnTo>
                  <a:pt x="17678" y="2154023"/>
                </a:lnTo>
                <a:cubicBezTo>
                  <a:pt x="-55942" y="1879267"/>
                  <a:pt x="107110" y="1596853"/>
                  <a:pt x="381865" y="1523233"/>
                </a:cubicBezTo>
                <a:lnTo>
                  <a:pt x="6000671" y="17678"/>
                </a:lnTo>
                <a:cubicBezTo>
                  <a:pt x="6035016" y="8475"/>
                  <a:pt x="6069480" y="2971"/>
                  <a:pt x="6103641" y="920"/>
                </a:cubicBezTo>
                <a:close/>
              </a:path>
            </a:pathLst>
          </a:custGeom>
          <a:solidFill>
            <a:schemeClr val="bg1">
              <a:lumMod val="95000"/>
            </a:schemeClr>
          </a:solidFill>
          <a:effectLst>
            <a:outerShdw blurRad="190500" dist="38100" dir="5400000" algn="t" rotWithShape="0">
              <a:prstClr val="black">
                <a:alpha val="20000"/>
              </a:prstClr>
            </a:outerShdw>
          </a:effectLst>
        </p:spPr>
        <p:txBody>
          <a:bodyPr wrap="square" anchor="ctr">
            <a:noAutofit/>
          </a:bodyPr>
          <a:lstStyle>
            <a:lvl1pPr marL="0" indent="0" algn="ctr">
              <a:buNone/>
              <a:defRPr sz="2800">
                <a:solidFill>
                  <a:schemeClr val="tx1">
                    <a:lumMod val="65000"/>
                    <a:lumOff val="35000"/>
                  </a:schemeClr>
                </a:solidFill>
                <a:latin typeface="Lato" panose="020F0502020204030203" pitchFamily="34" charset="0"/>
              </a:defRPr>
            </a:lvl1pPr>
          </a:lstStyle>
          <a:p>
            <a:r>
              <a:rPr lang="en-US" dirty="0"/>
              <a:t>Add Picture</a:t>
            </a:r>
            <a:endParaRPr lang="id-ID" dirty="0"/>
          </a:p>
        </p:txBody>
      </p:sp>
    </p:spTree>
    <p:extLst>
      <p:ext uri="{BB962C8B-B14F-4D97-AF65-F5344CB8AC3E}">
        <p14:creationId xmlns:p14="http://schemas.microsoft.com/office/powerpoint/2010/main" val="4066852134"/>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5AD50C3-30CF-4E6A-9F28-32985BAEB47E}"/>
              </a:ext>
            </a:extLst>
          </p:cNvPr>
          <p:cNvSpPr>
            <a:spLocks noGrp="1"/>
          </p:cNvSpPr>
          <p:nvPr>
            <p:ph type="pic" sz="quarter" idx="15" hasCustomPrompt="1"/>
          </p:nvPr>
        </p:nvSpPr>
        <p:spPr>
          <a:xfrm>
            <a:off x="0" y="1"/>
            <a:ext cx="6442076" cy="6742377"/>
          </a:xfrm>
          <a:custGeom>
            <a:avLst/>
            <a:gdLst>
              <a:gd name="connsiteX0" fmla="*/ 0 w 6442076"/>
              <a:gd name="connsiteY0" fmla="*/ 0 h 6742377"/>
              <a:gd name="connsiteX1" fmla="*/ 5194952 w 6442076"/>
              <a:gd name="connsiteY1" fmla="*/ 0 h 6742377"/>
              <a:gd name="connsiteX2" fmla="*/ 6424399 w 6442076"/>
              <a:gd name="connsiteY2" fmla="*/ 4588355 h 6742377"/>
              <a:gd name="connsiteX3" fmla="*/ 6060212 w 6442076"/>
              <a:gd name="connsiteY3" fmla="*/ 5219145 h 6742377"/>
              <a:gd name="connsiteX4" fmla="*/ 441406 w 6442076"/>
              <a:gd name="connsiteY4" fmla="*/ 6724700 h 6742377"/>
              <a:gd name="connsiteX5" fmla="*/ 50585 w 6442076"/>
              <a:gd name="connsiteY5" fmla="*/ 6673248 h 6742377"/>
              <a:gd name="connsiteX6" fmla="*/ 0 w 6442076"/>
              <a:gd name="connsiteY6" fmla="*/ 6637199 h 6742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42076" h="6742377">
                <a:moveTo>
                  <a:pt x="0" y="0"/>
                </a:moveTo>
                <a:lnTo>
                  <a:pt x="5194952" y="0"/>
                </a:lnTo>
                <a:lnTo>
                  <a:pt x="6424399" y="4588355"/>
                </a:lnTo>
                <a:cubicBezTo>
                  <a:pt x="6498019" y="4863111"/>
                  <a:pt x="6334967" y="5145525"/>
                  <a:pt x="6060212" y="5219145"/>
                </a:cubicBezTo>
                <a:lnTo>
                  <a:pt x="441406" y="6724700"/>
                </a:lnTo>
                <a:cubicBezTo>
                  <a:pt x="304028" y="6761511"/>
                  <a:pt x="164736" y="6739153"/>
                  <a:pt x="50585" y="6673248"/>
                </a:cubicBezTo>
                <a:lnTo>
                  <a:pt x="0" y="6637199"/>
                </a:lnTo>
                <a:close/>
              </a:path>
            </a:pathLst>
          </a:custGeom>
          <a:solidFill>
            <a:schemeClr val="bg1">
              <a:lumMod val="95000"/>
            </a:schemeClr>
          </a:solidFill>
          <a:effectLst>
            <a:outerShdw blurRad="190500" dist="38100" dir="5400000" algn="t" rotWithShape="0">
              <a:prstClr val="black">
                <a:alpha val="20000"/>
              </a:prstClr>
            </a:outerShdw>
          </a:effectLst>
        </p:spPr>
        <p:txBody>
          <a:bodyPr wrap="square">
            <a:noAutofit/>
          </a:bodyPr>
          <a:lstStyle>
            <a:lvl1pPr marL="0" indent="0" algn="ctr">
              <a:buNone/>
              <a:defRPr sz="2800">
                <a:solidFill>
                  <a:schemeClr val="tx1">
                    <a:lumMod val="65000"/>
                    <a:lumOff val="35000"/>
                  </a:schemeClr>
                </a:solidFill>
                <a:latin typeface="Lato" panose="020F0502020204030203" pitchFamily="34" charset="0"/>
              </a:defRPr>
            </a:lvl1pPr>
          </a:lstStyle>
          <a:p>
            <a:r>
              <a:rPr lang="en-US" dirty="0"/>
              <a:t>Add Picture</a:t>
            </a:r>
            <a:endParaRPr lang="id-ID" dirty="0"/>
          </a:p>
        </p:txBody>
      </p:sp>
    </p:spTree>
    <p:extLst>
      <p:ext uri="{BB962C8B-B14F-4D97-AF65-F5344CB8AC3E}">
        <p14:creationId xmlns:p14="http://schemas.microsoft.com/office/powerpoint/2010/main" val="2984306703"/>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8657F0D-50A9-491A-9734-ABD3A3996E57}"/>
              </a:ext>
            </a:extLst>
          </p:cNvPr>
          <p:cNvSpPr>
            <a:spLocks noGrp="1"/>
          </p:cNvSpPr>
          <p:nvPr>
            <p:ph type="pic" sz="quarter" idx="14" hasCustomPrompt="1"/>
          </p:nvPr>
        </p:nvSpPr>
        <p:spPr>
          <a:xfrm>
            <a:off x="5749923" y="1"/>
            <a:ext cx="6442077" cy="6742377"/>
          </a:xfrm>
          <a:custGeom>
            <a:avLst/>
            <a:gdLst>
              <a:gd name="connsiteX0" fmla="*/ 1247125 w 6442077"/>
              <a:gd name="connsiteY0" fmla="*/ 0 h 6742377"/>
              <a:gd name="connsiteX1" fmla="*/ 6442077 w 6442077"/>
              <a:gd name="connsiteY1" fmla="*/ 0 h 6742377"/>
              <a:gd name="connsiteX2" fmla="*/ 6442077 w 6442077"/>
              <a:gd name="connsiteY2" fmla="*/ 6637199 h 6742377"/>
              <a:gd name="connsiteX3" fmla="*/ 6391492 w 6442077"/>
              <a:gd name="connsiteY3" fmla="*/ 6673248 h 6742377"/>
              <a:gd name="connsiteX4" fmla="*/ 6000671 w 6442077"/>
              <a:gd name="connsiteY4" fmla="*/ 6724700 h 6742377"/>
              <a:gd name="connsiteX5" fmla="*/ 381865 w 6442077"/>
              <a:gd name="connsiteY5" fmla="*/ 5219145 h 6742377"/>
              <a:gd name="connsiteX6" fmla="*/ 17678 w 6442077"/>
              <a:gd name="connsiteY6" fmla="*/ 4588355 h 6742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42077" h="6742377">
                <a:moveTo>
                  <a:pt x="1247125" y="0"/>
                </a:moveTo>
                <a:lnTo>
                  <a:pt x="6442077" y="0"/>
                </a:lnTo>
                <a:lnTo>
                  <a:pt x="6442077" y="6637199"/>
                </a:lnTo>
                <a:lnTo>
                  <a:pt x="6391492" y="6673248"/>
                </a:lnTo>
                <a:cubicBezTo>
                  <a:pt x="6277341" y="6739153"/>
                  <a:pt x="6138049" y="6761511"/>
                  <a:pt x="6000671" y="6724700"/>
                </a:cubicBezTo>
                <a:lnTo>
                  <a:pt x="381865" y="5219145"/>
                </a:lnTo>
                <a:cubicBezTo>
                  <a:pt x="107110" y="5145525"/>
                  <a:pt x="-55942" y="4863111"/>
                  <a:pt x="17678" y="4588355"/>
                </a:cubicBezTo>
                <a:close/>
              </a:path>
            </a:pathLst>
          </a:custGeom>
          <a:solidFill>
            <a:schemeClr val="bg1">
              <a:lumMod val="95000"/>
            </a:schemeClr>
          </a:solidFill>
          <a:effectLst>
            <a:outerShdw blurRad="190500" dist="38100" dir="5400000" algn="t" rotWithShape="0">
              <a:prstClr val="black">
                <a:alpha val="20000"/>
              </a:prstClr>
            </a:outerShdw>
          </a:effectLst>
        </p:spPr>
        <p:txBody>
          <a:bodyPr wrap="square">
            <a:noAutofit/>
          </a:bodyPr>
          <a:lstStyle>
            <a:lvl1pPr marL="0" indent="0" algn="ctr">
              <a:buNone/>
              <a:defRPr sz="2800">
                <a:solidFill>
                  <a:schemeClr val="tx1">
                    <a:lumMod val="65000"/>
                    <a:lumOff val="35000"/>
                  </a:schemeClr>
                </a:solidFill>
                <a:latin typeface="Lato" panose="020F0502020204030203" pitchFamily="34" charset="0"/>
              </a:defRPr>
            </a:lvl1pPr>
          </a:lstStyle>
          <a:p>
            <a:r>
              <a:rPr lang="en-US" dirty="0"/>
              <a:t>Add Picture</a:t>
            </a:r>
            <a:endParaRPr lang="id-ID" dirty="0"/>
          </a:p>
        </p:txBody>
      </p:sp>
    </p:spTree>
    <p:extLst>
      <p:ext uri="{BB962C8B-B14F-4D97-AF65-F5344CB8AC3E}">
        <p14:creationId xmlns:p14="http://schemas.microsoft.com/office/powerpoint/2010/main" val="3704493409"/>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2_Custom Layout">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3E3BF1F1-5ED4-427C-8F0B-841A0564A2A8}"/>
              </a:ext>
            </a:extLst>
          </p:cNvPr>
          <p:cNvSpPr>
            <a:spLocks noGrp="1"/>
          </p:cNvSpPr>
          <p:nvPr>
            <p:ph type="pic" sz="quarter" idx="10" hasCustomPrompt="1"/>
          </p:nvPr>
        </p:nvSpPr>
        <p:spPr>
          <a:xfrm>
            <a:off x="6324600" y="1238250"/>
            <a:ext cx="4381500" cy="4381500"/>
          </a:xfrm>
          <a:custGeom>
            <a:avLst/>
            <a:gdLst>
              <a:gd name="connsiteX0" fmla="*/ 231816 w 5257800"/>
              <a:gd name="connsiteY0" fmla="*/ 0 h 5257800"/>
              <a:gd name="connsiteX1" fmla="*/ 5025984 w 5257800"/>
              <a:gd name="connsiteY1" fmla="*/ 0 h 5257800"/>
              <a:gd name="connsiteX2" fmla="*/ 5257800 w 5257800"/>
              <a:gd name="connsiteY2" fmla="*/ 231816 h 5257800"/>
              <a:gd name="connsiteX3" fmla="*/ 5257800 w 5257800"/>
              <a:gd name="connsiteY3" fmla="*/ 5025984 h 5257800"/>
              <a:gd name="connsiteX4" fmla="*/ 5025984 w 5257800"/>
              <a:gd name="connsiteY4" fmla="*/ 5257800 h 5257800"/>
              <a:gd name="connsiteX5" fmla="*/ 231816 w 5257800"/>
              <a:gd name="connsiteY5" fmla="*/ 5257800 h 5257800"/>
              <a:gd name="connsiteX6" fmla="*/ 0 w 5257800"/>
              <a:gd name="connsiteY6" fmla="*/ 5025984 h 5257800"/>
              <a:gd name="connsiteX7" fmla="*/ 0 w 5257800"/>
              <a:gd name="connsiteY7" fmla="*/ 231816 h 5257800"/>
              <a:gd name="connsiteX8" fmla="*/ 231816 w 5257800"/>
              <a:gd name="connsiteY8" fmla="*/ 0 h 525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7800" h="5257800">
                <a:moveTo>
                  <a:pt x="231816" y="0"/>
                </a:moveTo>
                <a:lnTo>
                  <a:pt x="5025984" y="0"/>
                </a:lnTo>
                <a:cubicBezTo>
                  <a:pt x="5154012" y="0"/>
                  <a:pt x="5257800" y="103788"/>
                  <a:pt x="5257800" y="231816"/>
                </a:cubicBezTo>
                <a:lnTo>
                  <a:pt x="5257800" y="5025984"/>
                </a:lnTo>
                <a:cubicBezTo>
                  <a:pt x="5257800" y="5154012"/>
                  <a:pt x="5154012" y="5257800"/>
                  <a:pt x="5025984" y="5257800"/>
                </a:cubicBezTo>
                <a:lnTo>
                  <a:pt x="231816" y="5257800"/>
                </a:lnTo>
                <a:cubicBezTo>
                  <a:pt x="103788" y="5257800"/>
                  <a:pt x="0" y="5154012"/>
                  <a:pt x="0" y="5025984"/>
                </a:cubicBezTo>
                <a:lnTo>
                  <a:pt x="0" y="231816"/>
                </a:lnTo>
                <a:cubicBezTo>
                  <a:pt x="0" y="103788"/>
                  <a:pt x="103788" y="0"/>
                  <a:pt x="231816" y="0"/>
                </a:cubicBezTo>
                <a:close/>
              </a:path>
            </a:pathLst>
          </a:custGeom>
          <a:solidFill>
            <a:schemeClr val="bg1">
              <a:lumMod val="95000"/>
            </a:schemeClr>
          </a:solidFill>
          <a:effectLst>
            <a:outerShdw blurRad="635000" sx="102000" sy="102000" algn="ctr" rotWithShape="0">
              <a:prstClr val="black">
                <a:alpha val="10000"/>
              </a:prstClr>
            </a:outerShdw>
          </a:effectLst>
        </p:spPr>
        <p:txBody>
          <a:bodyPr wrap="square" anchor="ctr">
            <a:noAutofit/>
          </a:bodyPr>
          <a:lstStyle>
            <a:lvl1pPr marL="0" indent="0" algn="ctr">
              <a:buNone/>
              <a:defRPr>
                <a:solidFill>
                  <a:schemeClr val="tx1">
                    <a:lumMod val="75000"/>
                    <a:lumOff val="25000"/>
                  </a:schemeClr>
                </a:solidFill>
              </a:defRPr>
            </a:lvl1pPr>
          </a:lstStyle>
          <a:p>
            <a:r>
              <a:rPr lang="en-US" dirty="0"/>
              <a:t>Add Picture</a:t>
            </a:r>
          </a:p>
        </p:txBody>
      </p:sp>
    </p:spTree>
    <p:extLst>
      <p:ext uri="{BB962C8B-B14F-4D97-AF65-F5344CB8AC3E}">
        <p14:creationId xmlns:p14="http://schemas.microsoft.com/office/powerpoint/2010/main" val="2602414204"/>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0FE161F4-E00F-4956-B1A0-B39FBE414B87}"/>
              </a:ext>
            </a:extLst>
          </p:cNvPr>
          <p:cNvSpPr>
            <a:spLocks noGrp="1"/>
          </p:cNvSpPr>
          <p:nvPr>
            <p:ph type="pic" sz="quarter" idx="11" hasCustomPrompt="1"/>
          </p:nvPr>
        </p:nvSpPr>
        <p:spPr>
          <a:xfrm>
            <a:off x="8743950" y="3128010"/>
            <a:ext cx="1775460" cy="2164080"/>
          </a:xfrm>
          <a:custGeom>
            <a:avLst/>
            <a:gdLst>
              <a:gd name="connsiteX0" fmla="*/ 99071 w 1775460"/>
              <a:gd name="connsiteY0" fmla="*/ 0 h 2164080"/>
              <a:gd name="connsiteX1" fmla="*/ 1676389 w 1775460"/>
              <a:gd name="connsiteY1" fmla="*/ 0 h 2164080"/>
              <a:gd name="connsiteX2" fmla="*/ 1775460 w 1775460"/>
              <a:gd name="connsiteY2" fmla="*/ 99071 h 2164080"/>
              <a:gd name="connsiteX3" fmla="*/ 1775460 w 1775460"/>
              <a:gd name="connsiteY3" fmla="*/ 2065009 h 2164080"/>
              <a:gd name="connsiteX4" fmla="*/ 1676389 w 1775460"/>
              <a:gd name="connsiteY4" fmla="*/ 2164080 h 2164080"/>
              <a:gd name="connsiteX5" fmla="*/ 99071 w 1775460"/>
              <a:gd name="connsiteY5" fmla="*/ 2164080 h 2164080"/>
              <a:gd name="connsiteX6" fmla="*/ 0 w 1775460"/>
              <a:gd name="connsiteY6" fmla="*/ 2065009 h 2164080"/>
              <a:gd name="connsiteX7" fmla="*/ 0 w 1775460"/>
              <a:gd name="connsiteY7" fmla="*/ 99071 h 2164080"/>
              <a:gd name="connsiteX8" fmla="*/ 99071 w 1775460"/>
              <a:gd name="connsiteY8" fmla="*/ 0 h 216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5460" h="2164080">
                <a:moveTo>
                  <a:pt x="99071" y="0"/>
                </a:moveTo>
                <a:lnTo>
                  <a:pt x="1676389" y="0"/>
                </a:lnTo>
                <a:cubicBezTo>
                  <a:pt x="1731104" y="0"/>
                  <a:pt x="1775460" y="44356"/>
                  <a:pt x="1775460" y="99071"/>
                </a:cubicBezTo>
                <a:lnTo>
                  <a:pt x="1775460" y="2065009"/>
                </a:lnTo>
                <a:cubicBezTo>
                  <a:pt x="1775460" y="2119724"/>
                  <a:pt x="1731104" y="2164080"/>
                  <a:pt x="1676389" y="2164080"/>
                </a:cubicBezTo>
                <a:lnTo>
                  <a:pt x="99071" y="2164080"/>
                </a:lnTo>
                <a:cubicBezTo>
                  <a:pt x="44356" y="2164080"/>
                  <a:pt x="0" y="2119724"/>
                  <a:pt x="0" y="2065009"/>
                </a:cubicBezTo>
                <a:lnTo>
                  <a:pt x="0" y="99071"/>
                </a:lnTo>
                <a:cubicBezTo>
                  <a:pt x="0" y="44356"/>
                  <a:pt x="44356" y="0"/>
                  <a:pt x="99071" y="0"/>
                </a:cubicBezTo>
                <a:close/>
              </a:path>
            </a:pathLst>
          </a:custGeom>
          <a:solidFill>
            <a:schemeClr val="bg1">
              <a:lumMod val="95000"/>
            </a:schemeClr>
          </a:solidFill>
          <a:effectLst>
            <a:innerShdw blurRad="190500">
              <a:prstClr val="black">
                <a:alpha val="30000"/>
              </a:prstClr>
            </a:innerShdw>
          </a:effectLst>
        </p:spPr>
        <p:txBody>
          <a:bodyPr wrap="square" anchor="ctr">
            <a:noAutofit/>
          </a:bodyPr>
          <a:lstStyle>
            <a:lvl1pPr marL="0" indent="0" algn="ctr">
              <a:buNone/>
              <a:defRPr sz="2000">
                <a:solidFill>
                  <a:schemeClr val="tx1"/>
                </a:solidFill>
                <a:latin typeface="Lato" panose="020F0502020204030203" pitchFamily="34" charset="0"/>
                <a:cs typeface="Segoe UI Light" panose="020B0502040204020203" pitchFamily="34" charset="0"/>
              </a:defRPr>
            </a:lvl1pPr>
          </a:lstStyle>
          <a:p>
            <a:r>
              <a:rPr lang="en-US" dirty="0"/>
              <a:t>Add Picture</a:t>
            </a:r>
            <a:endParaRPr lang="id-ID" dirty="0"/>
          </a:p>
        </p:txBody>
      </p:sp>
      <p:sp>
        <p:nvSpPr>
          <p:cNvPr id="8" name="Picture Placeholder 5">
            <a:extLst>
              <a:ext uri="{FF2B5EF4-FFF2-40B4-BE49-F238E27FC236}">
                <a16:creationId xmlns:a16="http://schemas.microsoft.com/office/drawing/2014/main" id="{64189A7E-C033-4276-9C59-9B23675F1C67}"/>
              </a:ext>
            </a:extLst>
          </p:cNvPr>
          <p:cNvSpPr>
            <a:spLocks noGrp="1"/>
          </p:cNvSpPr>
          <p:nvPr>
            <p:ph type="pic" sz="quarter" idx="12" hasCustomPrompt="1"/>
          </p:nvPr>
        </p:nvSpPr>
        <p:spPr>
          <a:xfrm>
            <a:off x="6457950" y="3128010"/>
            <a:ext cx="1775460" cy="2164080"/>
          </a:xfrm>
          <a:custGeom>
            <a:avLst/>
            <a:gdLst>
              <a:gd name="connsiteX0" fmla="*/ 99071 w 1775460"/>
              <a:gd name="connsiteY0" fmla="*/ 0 h 2164080"/>
              <a:gd name="connsiteX1" fmla="*/ 1676389 w 1775460"/>
              <a:gd name="connsiteY1" fmla="*/ 0 h 2164080"/>
              <a:gd name="connsiteX2" fmla="*/ 1775460 w 1775460"/>
              <a:gd name="connsiteY2" fmla="*/ 99071 h 2164080"/>
              <a:gd name="connsiteX3" fmla="*/ 1775460 w 1775460"/>
              <a:gd name="connsiteY3" fmla="*/ 2065009 h 2164080"/>
              <a:gd name="connsiteX4" fmla="*/ 1676389 w 1775460"/>
              <a:gd name="connsiteY4" fmla="*/ 2164080 h 2164080"/>
              <a:gd name="connsiteX5" fmla="*/ 99071 w 1775460"/>
              <a:gd name="connsiteY5" fmla="*/ 2164080 h 2164080"/>
              <a:gd name="connsiteX6" fmla="*/ 0 w 1775460"/>
              <a:gd name="connsiteY6" fmla="*/ 2065009 h 2164080"/>
              <a:gd name="connsiteX7" fmla="*/ 0 w 1775460"/>
              <a:gd name="connsiteY7" fmla="*/ 99071 h 2164080"/>
              <a:gd name="connsiteX8" fmla="*/ 99071 w 1775460"/>
              <a:gd name="connsiteY8" fmla="*/ 0 h 216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5460" h="2164080">
                <a:moveTo>
                  <a:pt x="99071" y="0"/>
                </a:moveTo>
                <a:lnTo>
                  <a:pt x="1676389" y="0"/>
                </a:lnTo>
                <a:cubicBezTo>
                  <a:pt x="1731104" y="0"/>
                  <a:pt x="1775460" y="44356"/>
                  <a:pt x="1775460" y="99071"/>
                </a:cubicBezTo>
                <a:lnTo>
                  <a:pt x="1775460" y="2065009"/>
                </a:lnTo>
                <a:cubicBezTo>
                  <a:pt x="1775460" y="2119724"/>
                  <a:pt x="1731104" y="2164080"/>
                  <a:pt x="1676389" y="2164080"/>
                </a:cubicBezTo>
                <a:lnTo>
                  <a:pt x="99071" y="2164080"/>
                </a:lnTo>
                <a:cubicBezTo>
                  <a:pt x="44356" y="2164080"/>
                  <a:pt x="0" y="2119724"/>
                  <a:pt x="0" y="2065009"/>
                </a:cubicBezTo>
                <a:lnTo>
                  <a:pt x="0" y="99071"/>
                </a:lnTo>
                <a:cubicBezTo>
                  <a:pt x="0" y="44356"/>
                  <a:pt x="44356" y="0"/>
                  <a:pt x="99071" y="0"/>
                </a:cubicBezTo>
                <a:close/>
              </a:path>
            </a:pathLst>
          </a:custGeom>
          <a:solidFill>
            <a:schemeClr val="bg1">
              <a:lumMod val="95000"/>
            </a:schemeClr>
          </a:solidFill>
          <a:effectLst>
            <a:outerShdw blurRad="381000" dist="190500" dir="2700000" algn="tl" rotWithShape="0">
              <a:prstClr val="black">
                <a:alpha val="20000"/>
              </a:prstClr>
            </a:outerShdw>
          </a:effectLst>
        </p:spPr>
        <p:txBody>
          <a:bodyPr wrap="square" anchor="ctr">
            <a:noAutofit/>
          </a:bodyPr>
          <a:lstStyle>
            <a:lvl1pPr marL="0" indent="0" algn="ctr">
              <a:buNone/>
              <a:defRPr sz="2000">
                <a:solidFill>
                  <a:schemeClr val="tx1"/>
                </a:solidFill>
                <a:latin typeface="Lato" panose="020F0502020204030203" pitchFamily="34" charset="0"/>
                <a:cs typeface="Segoe UI Light" panose="020B0502040204020203" pitchFamily="34" charset="0"/>
              </a:defRPr>
            </a:lvl1pPr>
          </a:lstStyle>
          <a:p>
            <a:r>
              <a:rPr lang="en-US" dirty="0"/>
              <a:t>Add Picture</a:t>
            </a:r>
            <a:endParaRPr lang="id-ID" dirty="0"/>
          </a:p>
        </p:txBody>
      </p:sp>
    </p:spTree>
    <p:extLst>
      <p:ext uri="{BB962C8B-B14F-4D97-AF65-F5344CB8AC3E}">
        <p14:creationId xmlns:p14="http://schemas.microsoft.com/office/powerpoint/2010/main" val="2657367485"/>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4CD62D2-4611-4F2D-A763-759D4C5EBFA2}"/>
              </a:ext>
            </a:extLst>
          </p:cNvPr>
          <p:cNvSpPr>
            <a:spLocks noGrp="1"/>
          </p:cNvSpPr>
          <p:nvPr>
            <p:ph type="pic" sz="quarter" idx="10" hasCustomPrompt="1"/>
          </p:nvPr>
        </p:nvSpPr>
        <p:spPr>
          <a:xfrm>
            <a:off x="1676400" y="2305050"/>
            <a:ext cx="4552950" cy="2857500"/>
          </a:xfrm>
          <a:custGeom>
            <a:avLst/>
            <a:gdLst>
              <a:gd name="connsiteX0" fmla="*/ 0 w 4552950"/>
              <a:gd name="connsiteY0" fmla="*/ 0 h 2857500"/>
              <a:gd name="connsiteX1" fmla="*/ 4552950 w 4552950"/>
              <a:gd name="connsiteY1" fmla="*/ 0 h 2857500"/>
              <a:gd name="connsiteX2" fmla="*/ 4552950 w 4552950"/>
              <a:gd name="connsiteY2" fmla="*/ 2857500 h 2857500"/>
              <a:gd name="connsiteX3" fmla="*/ 0 w 4552950"/>
              <a:gd name="connsiteY3" fmla="*/ 2857500 h 2857500"/>
            </a:gdLst>
            <a:ahLst/>
            <a:cxnLst>
              <a:cxn ang="0">
                <a:pos x="connsiteX0" y="connsiteY0"/>
              </a:cxn>
              <a:cxn ang="0">
                <a:pos x="connsiteX1" y="connsiteY1"/>
              </a:cxn>
              <a:cxn ang="0">
                <a:pos x="connsiteX2" y="connsiteY2"/>
              </a:cxn>
              <a:cxn ang="0">
                <a:pos x="connsiteX3" y="connsiteY3"/>
              </a:cxn>
            </a:cxnLst>
            <a:rect l="l" t="t" r="r" b="b"/>
            <a:pathLst>
              <a:path w="4552950" h="2857500">
                <a:moveTo>
                  <a:pt x="0" y="0"/>
                </a:moveTo>
                <a:lnTo>
                  <a:pt x="4552950" y="0"/>
                </a:lnTo>
                <a:lnTo>
                  <a:pt x="4552950" y="2857500"/>
                </a:lnTo>
                <a:lnTo>
                  <a:pt x="0" y="2857500"/>
                </a:lnTo>
                <a:close/>
              </a:path>
            </a:pathLst>
          </a:custGeom>
          <a:solidFill>
            <a:schemeClr val="bg1">
              <a:lumMod val="95000"/>
            </a:schemeClr>
          </a:solidFill>
          <a:effectLst>
            <a:innerShdw blurRad="114300">
              <a:prstClr val="black">
                <a:alpha val="20000"/>
              </a:prstClr>
            </a:innerShdw>
          </a:effectLst>
        </p:spPr>
        <p:txBody>
          <a:bodyPr wrap="square" anchor="ctr">
            <a:noAutofit/>
          </a:bodyPr>
          <a:lstStyle>
            <a:lvl1pPr marL="0" indent="0" algn="ctr">
              <a:buNone/>
              <a:defRPr sz="1800">
                <a:latin typeface="Lato" panose="020F0502020204030203" pitchFamily="34" charset="0"/>
              </a:defRPr>
            </a:lvl1pPr>
          </a:lstStyle>
          <a:p>
            <a:r>
              <a:rPr lang="en-US" dirty="0"/>
              <a:t>Add Picture</a:t>
            </a:r>
          </a:p>
        </p:txBody>
      </p:sp>
    </p:spTree>
    <p:extLst>
      <p:ext uri="{BB962C8B-B14F-4D97-AF65-F5344CB8AC3E}">
        <p14:creationId xmlns:p14="http://schemas.microsoft.com/office/powerpoint/2010/main" val="4123328535"/>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4CD62D2-4611-4F2D-A763-759D4C5EBFA2}"/>
              </a:ext>
            </a:extLst>
          </p:cNvPr>
          <p:cNvSpPr>
            <a:spLocks noGrp="1"/>
          </p:cNvSpPr>
          <p:nvPr>
            <p:ph type="pic" sz="quarter" idx="10" hasCustomPrompt="1"/>
          </p:nvPr>
        </p:nvSpPr>
        <p:spPr>
          <a:xfrm>
            <a:off x="8549613" y="2761770"/>
            <a:ext cx="4552950" cy="2857500"/>
          </a:xfrm>
          <a:custGeom>
            <a:avLst/>
            <a:gdLst>
              <a:gd name="connsiteX0" fmla="*/ 0 w 4552950"/>
              <a:gd name="connsiteY0" fmla="*/ 0 h 2857500"/>
              <a:gd name="connsiteX1" fmla="*/ 4552950 w 4552950"/>
              <a:gd name="connsiteY1" fmla="*/ 0 h 2857500"/>
              <a:gd name="connsiteX2" fmla="*/ 4552950 w 4552950"/>
              <a:gd name="connsiteY2" fmla="*/ 2857500 h 2857500"/>
              <a:gd name="connsiteX3" fmla="*/ 0 w 4552950"/>
              <a:gd name="connsiteY3" fmla="*/ 2857500 h 2857500"/>
            </a:gdLst>
            <a:ahLst/>
            <a:cxnLst>
              <a:cxn ang="0">
                <a:pos x="connsiteX0" y="connsiteY0"/>
              </a:cxn>
              <a:cxn ang="0">
                <a:pos x="connsiteX1" y="connsiteY1"/>
              </a:cxn>
              <a:cxn ang="0">
                <a:pos x="connsiteX2" y="connsiteY2"/>
              </a:cxn>
              <a:cxn ang="0">
                <a:pos x="connsiteX3" y="connsiteY3"/>
              </a:cxn>
            </a:cxnLst>
            <a:rect l="l" t="t" r="r" b="b"/>
            <a:pathLst>
              <a:path w="4552950" h="2857500">
                <a:moveTo>
                  <a:pt x="0" y="0"/>
                </a:moveTo>
                <a:lnTo>
                  <a:pt x="4552950" y="0"/>
                </a:lnTo>
                <a:lnTo>
                  <a:pt x="4552950" y="2857500"/>
                </a:lnTo>
                <a:lnTo>
                  <a:pt x="0" y="2857500"/>
                </a:lnTo>
                <a:close/>
              </a:path>
            </a:pathLst>
          </a:custGeom>
          <a:solidFill>
            <a:schemeClr val="bg1">
              <a:lumMod val="95000"/>
            </a:schemeClr>
          </a:solidFill>
          <a:effectLst>
            <a:innerShdw blurRad="114300">
              <a:prstClr val="black">
                <a:alpha val="20000"/>
              </a:prstClr>
            </a:innerShdw>
          </a:effectLst>
        </p:spPr>
        <p:txBody>
          <a:bodyPr wrap="square" anchor="ctr">
            <a:noAutofit/>
          </a:bodyPr>
          <a:lstStyle>
            <a:lvl1pPr marL="0" indent="0" algn="ctr">
              <a:buNone/>
              <a:defRPr sz="1800">
                <a:latin typeface="Lato" panose="020F0502020204030203" pitchFamily="34" charset="0"/>
              </a:defRPr>
            </a:lvl1pPr>
          </a:lstStyle>
          <a:p>
            <a:r>
              <a:rPr lang="en-US" dirty="0"/>
              <a:t>Add Picture</a:t>
            </a:r>
          </a:p>
        </p:txBody>
      </p:sp>
      <p:sp>
        <p:nvSpPr>
          <p:cNvPr id="7" name="Picture Placeholder 6">
            <a:extLst>
              <a:ext uri="{FF2B5EF4-FFF2-40B4-BE49-F238E27FC236}">
                <a16:creationId xmlns:a16="http://schemas.microsoft.com/office/drawing/2014/main" id="{E1E309ED-CFD7-40CC-9574-8B3C633D051D}"/>
              </a:ext>
            </a:extLst>
          </p:cNvPr>
          <p:cNvSpPr>
            <a:spLocks noGrp="1"/>
          </p:cNvSpPr>
          <p:nvPr>
            <p:ph type="pic" sz="quarter" idx="11" hasCustomPrompt="1"/>
          </p:nvPr>
        </p:nvSpPr>
        <p:spPr>
          <a:xfrm>
            <a:off x="6273138" y="1047270"/>
            <a:ext cx="4552950" cy="2857500"/>
          </a:xfrm>
          <a:custGeom>
            <a:avLst/>
            <a:gdLst>
              <a:gd name="connsiteX0" fmla="*/ 0 w 4552950"/>
              <a:gd name="connsiteY0" fmla="*/ 0 h 2857500"/>
              <a:gd name="connsiteX1" fmla="*/ 4552950 w 4552950"/>
              <a:gd name="connsiteY1" fmla="*/ 0 h 2857500"/>
              <a:gd name="connsiteX2" fmla="*/ 4552950 w 4552950"/>
              <a:gd name="connsiteY2" fmla="*/ 2857500 h 2857500"/>
              <a:gd name="connsiteX3" fmla="*/ 0 w 4552950"/>
              <a:gd name="connsiteY3" fmla="*/ 2857500 h 2857500"/>
            </a:gdLst>
            <a:ahLst/>
            <a:cxnLst>
              <a:cxn ang="0">
                <a:pos x="connsiteX0" y="connsiteY0"/>
              </a:cxn>
              <a:cxn ang="0">
                <a:pos x="connsiteX1" y="connsiteY1"/>
              </a:cxn>
              <a:cxn ang="0">
                <a:pos x="connsiteX2" y="connsiteY2"/>
              </a:cxn>
              <a:cxn ang="0">
                <a:pos x="connsiteX3" y="connsiteY3"/>
              </a:cxn>
            </a:cxnLst>
            <a:rect l="l" t="t" r="r" b="b"/>
            <a:pathLst>
              <a:path w="4552950" h="2857500">
                <a:moveTo>
                  <a:pt x="0" y="0"/>
                </a:moveTo>
                <a:lnTo>
                  <a:pt x="4552950" y="0"/>
                </a:lnTo>
                <a:lnTo>
                  <a:pt x="4552950" y="2857500"/>
                </a:lnTo>
                <a:lnTo>
                  <a:pt x="0" y="2857500"/>
                </a:lnTo>
                <a:close/>
              </a:path>
            </a:pathLst>
          </a:custGeom>
          <a:solidFill>
            <a:schemeClr val="bg1">
              <a:lumMod val="95000"/>
            </a:schemeClr>
          </a:solidFill>
          <a:effectLst>
            <a:outerShdw blurRad="635000" dist="190500" dir="2700000" algn="tl" rotWithShape="0">
              <a:prstClr val="black">
                <a:alpha val="40000"/>
              </a:prstClr>
            </a:outerShdw>
          </a:effectLst>
        </p:spPr>
        <p:txBody>
          <a:bodyPr wrap="square" anchor="ctr">
            <a:noAutofit/>
          </a:bodyPr>
          <a:lstStyle>
            <a:lvl1pPr marL="0" indent="0" algn="ctr">
              <a:buNone/>
              <a:defRPr sz="1800">
                <a:latin typeface="Lato" panose="020F0502020204030203" pitchFamily="34" charset="0"/>
              </a:defRPr>
            </a:lvl1pPr>
          </a:lstStyle>
          <a:p>
            <a:r>
              <a:rPr lang="en-US" dirty="0"/>
              <a:t>Add Picture</a:t>
            </a:r>
          </a:p>
        </p:txBody>
      </p:sp>
    </p:spTree>
    <p:extLst>
      <p:ext uri="{BB962C8B-B14F-4D97-AF65-F5344CB8AC3E}">
        <p14:creationId xmlns:p14="http://schemas.microsoft.com/office/powerpoint/2010/main" val="3511822614"/>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Picture Placeholder 17">
            <a:extLst>
              <a:ext uri="{FF2B5EF4-FFF2-40B4-BE49-F238E27FC236}">
                <a16:creationId xmlns:a16="http://schemas.microsoft.com/office/drawing/2014/main" id="{A312C010-0EA6-4691-BE79-C3DF30035DDE}"/>
              </a:ext>
            </a:extLst>
          </p:cNvPr>
          <p:cNvSpPr>
            <a:spLocks noGrp="1"/>
          </p:cNvSpPr>
          <p:nvPr>
            <p:ph type="pic" sz="quarter" idx="27" hasCustomPrompt="1"/>
          </p:nvPr>
        </p:nvSpPr>
        <p:spPr>
          <a:xfrm>
            <a:off x="1417328" y="1480311"/>
            <a:ext cx="2155208" cy="3822192"/>
          </a:xfrm>
          <a:prstGeom prst="rect">
            <a:avLst/>
          </a:prstGeom>
          <a:solidFill>
            <a:schemeClr val="bg1">
              <a:lumMod val="95000"/>
            </a:schemeClr>
          </a:solidFill>
          <a:effectLst>
            <a:innerShdw blurRad="190500">
              <a:prstClr val="black">
                <a:alpha val="30000"/>
              </a:prstClr>
            </a:innerShdw>
          </a:effectLst>
        </p:spPr>
        <p:txBody>
          <a:bodyPr anchor="ctr"/>
          <a:lstStyle>
            <a:lvl1pPr marL="0" indent="0" algn="ctr">
              <a:buNone/>
              <a:defRPr sz="1800">
                <a:solidFill>
                  <a:schemeClr val="tx1"/>
                </a:solidFill>
                <a:latin typeface="Lato" panose="020F0502020204030203" pitchFamily="34" charset="0"/>
                <a:cs typeface="Segoe UI Light" panose="020B0502040204020203" pitchFamily="34" charset="0"/>
              </a:defRPr>
            </a:lvl1pPr>
          </a:lstStyle>
          <a:p>
            <a:r>
              <a:rPr lang="en-US" dirty="0"/>
              <a:t>Add Picture</a:t>
            </a:r>
          </a:p>
        </p:txBody>
      </p:sp>
    </p:spTree>
    <p:extLst>
      <p:ext uri="{BB962C8B-B14F-4D97-AF65-F5344CB8AC3E}">
        <p14:creationId xmlns:p14="http://schemas.microsoft.com/office/powerpoint/2010/main" val="2476345938"/>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1B771AB-2047-4B64-A4D2-FA26ED51F635}"/>
              </a:ext>
            </a:extLst>
          </p:cNvPr>
          <p:cNvSpPr>
            <a:spLocks noGrp="1"/>
          </p:cNvSpPr>
          <p:nvPr>
            <p:ph type="pic" sz="quarter" idx="11" hasCustomPrompt="1"/>
          </p:nvPr>
        </p:nvSpPr>
        <p:spPr>
          <a:xfrm>
            <a:off x="3940792" y="1480310"/>
            <a:ext cx="2155208" cy="3822191"/>
          </a:xfrm>
          <a:custGeom>
            <a:avLst/>
            <a:gdLst>
              <a:gd name="connsiteX0" fmla="*/ 0 w 4552950"/>
              <a:gd name="connsiteY0" fmla="*/ 0 h 2857500"/>
              <a:gd name="connsiteX1" fmla="*/ 4552950 w 4552950"/>
              <a:gd name="connsiteY1" fmla="*/ 0 h 2857500"/>
              <a:gd name="connsiteX2" fmla="*/ 4552950 w 4552950"/>
              <a:gd name="connsiteY2" fmla="*/ 2857500 h 2857500"/>
              <a:gd name="connsiteX3" fmla="*/ 0 w 4552950"/>
              <a:gd name="connsiteY3" fmla="*/ 2857500 h 2857500"/>
            </a:gdLst>
            <a:ahLst/>
            <a:cxnLst>
              <a:cxn ang="0">
                <a:pos x="connsiteX0" y="connsiteY0"/>
              </a:cxn>
              <a:cxn ang="0">
                <a:pos x="connsiteX1" y="connsiteY1"/>
              </a:cxn>
              <a:cxn ang="0">
                <a:pos x="connsiteX2" y="connsiteY2"/>
              </a:cxn>
              <a:cxn ang="0">
                <a:pos x="connsiteX3" y="connsiteY3"/>
              </a:cxn>
            </a:cxnLst>
            <a:rect l="l" t="t" r="r" b="b"/>
            <a:pathLst>
              <a:path w="4552950" h="2857500">
                <a:moveTo>
                  <a:pt x="0" y="0"/>
                </a:moveTo>
                <a:lnTo>
                  <a:pt x="4552950" y="0"/>
                </a:lnTo>
                <a:lnTo>
                  <a:pt x="4552950" y="2857500"/>
                </a:lnTo>
                <a:lnTo>
                  <a:pt x="0" y="2857500"/>
                </a:lnTo>
                <a:close/>
              </a:path>
            </a:pathLst>
          </a:custGeom>
          <a:solidFill>
            <a:schemeClr val="bg1">
              <a:lumMod val="95000"/>
            </a:schemeClr>
          </a:solidFill>
          <a:effectLst>
            <a:outerShdw blurRad="635000" dist="190500" dir="2700000" algn="tl" rotWithShape="0">
              <a:prstClr val="black">
                <a:alpha val="40000"/>
              </a:prstClr>
            </a:outerShdw>
          </a:effectLst>
        </p:spPr>
        <p:txBody>
          <a:bodyPr wrap="square" anchor="ctr">
            <a:noAutofit/>
          </a:bodyPr>
          <a:lstStyle>
            <a:lvl1pPr marL="0" indent="0" algn="ctr">
              <a:buNone/>
              <a:defRPr sz="1800">
                <a:latin typeface="Lato" panose="020F0502020204030203" pitchFamily="34" charset="0"/>
              </a:defRPr>
            </a:lvl1pPr>
          </a:lstStyle>
          <a:p>
            <a:r>
              <a:rPr lang="en-US" dirty="0"/>
              <a:t>Add Picture</a:t>
            </a:r>
          </a:p>
        </p:txBody>
      </p:sp>
      <p:sp>
        <p:nvSpPr>
          <p:cNvPr id="4" name="Picture Placeholder 17">
            <a:extLst>
              <a:ext uri="{FF2B5EF4-FFF2-40B4-BE49-F238E27FC236}">
                <a16:creationId xmlns:a16="http://schemas.microsoft.com/office/drawing/2014/main" id="{63FD12DE-BCAF-4EA8-BDAB-B3923E6073DC}"/>
              </a:ext>
            </a:extLst>
          </p:cNvPr>
          <p:cNvSpPr>
            <a:spLocks noGrp="1"/>
          </p:cNvSpPr>
          <p:nvPr>
            <p:ph type="pic" sz="quarter" idx="28" hasCustomPrompt="1"/>
          </p:nvPr>
        </p:nvSpPr>
        <p:spPr>
          <a:xfrm>
            <a:off x="1417328" y="1480311"/>
            <a:ext cx="2155208" cy="3822192"/>
          </a:xfrm>
          <a:prstGeom prst="rect">
            <a:avLst/>
          </a:prstGeom>
          <a:solidFill>
            <a:schemeClr val="bg1">
              <a:lumMod val="95000"/>
            </a:schemeClr>
          </a:solidFill>
          <a:effectLst>
            <a:innerShdw blurRad="190500">
              <a:prstClr val="black">
                <a:alpha val="30000"/>
              </a:prstClr>
            </a:innerShdw>
          </a:effectLst>
        </p:spPr>
        <p:txBody>
          <a:bodyPr anchor="ctr"/>
          <a:lstStyle>
            <a:lvl1pPr marL="0" indent="0" algn="ctr">
              <a:buNone/>
              <a:defRPr sz="1800">
                <a:solidFill>
                  <a:schemeClr val="tx1"/>
                </a:solidFill>
                <a:latin typeface="Lato" panose="020F0502020204030203" pitchFamily="34" charset="0"/>
                <a:cs typeface="Segoe UI Light" panose="020B0502040204020203" pitchFamily="34" charset="0"/>
              </a:defRPr>
            </a:lvl1pPr>
          </a:lstStyle>
          <a:p>
            <a:r>
              <a:rPr lang="en-US" dirty="0"/>
              <a:t>Add Picture</a:t>
            </a:r>
          </a:p>
        </p:txBody>
      </p:sp>
    </p:spTree>
    <p:extLst>
      <p:ext uri="{BB962C8B-B14F-4D97-AF65-F5344CB8AC3E}">
        <p14:creationId xmlns:p14="http://schemas.microsoft.com/office/powerpoint/2010/main" val="3067396553"/>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318F4C4-7FB4-42B6-A73D-F9880680F01E}"/>
              </a:ext>
            </a:extLst>
          </p:cNvPr>
          <p:cNvSpPr>
            <a:spLocks noGrp="1"/>
          </p:cNvSpPr>
          <p:nvPr>
            <p:ph type="pic" sz="quarter" idx="10" hasCustomPrompt="1"/>
          </p:nvPr>
        </p:nvSpPr>
        <p:spPr>
          <a:xfrm>
            <a:off x="5200650" y="-704850"/>
            <a:ext cx="6534150" cy="6667500"/>
          </a:xfrm>
          <a:custGeom>
            <a:avLst/>
            <a:gdLst>
              <a:gd name="connsiteX0" fmla="*/ 272278 w 6534150"/>
              <a:gd name="connsiteY0" fmla="*/ 0 h 6667500"/>
              <a:gd name="connsiteX1" fmla="*/ 6261872 w 6534150"/>
              <a:gd name="connsiteY1" fmla="*/ 0 h 6667500"/>
              <a:gd name="connsiteX2" fmla="*/ 6534150 w 6534150"/>
              <a:gd name="connsiteY2" fmla="*/ 272278 h 6667500"/>
              <a:gd name="connsiteX3" fmla="*/ 6534150 w 6534150"/>
              <a:gd name="connsiteY3" fmla="*/ 6395222 h 6667500"/>
              <a:gd name="connsiteX4" fmla="*/ 6261872 w 6534150"/>
              <a:gd name="connsiteY4" fmla="*/ 6667500 h 6667500"/>
              <a:gd name="connsiteX5" fmla="*/ 272278 w 6534150"/>
              <a:gd name="connsiteY5" fmla="*/ 6667500 h 6667500"/>
              <a:gd name="connsiteX6" fmla="*/ 0 w 6534150"/>
              <a:gd name="connsiteY6" fmla="*/ 6395222 h 6667500"/>
              <a:gd name="connsiteX7" fmla="*/ 0 w 6534150"/>
              <a:gd name="connsiteY7" fmla="*/ 272278 h 6667500"/>
              <a:gd name="connsiteX8" fmla="*/ 272278 w 6534150"/>
              <a:gd name="connsiteY8" fmla="*/ 0 h 666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34150" h="6667500">
                <a:moveTo>
                  <a:pt x="272278" y="0"/>
                </a:moveTo>
                <a:lnTo>
                  <a:pt x="6261872" y="0"/>
                </a:lnTo>
                <a:cubicBezTo>
                  <a:pt x="6412247" y="0"/>
                  <a:pt x="6534150" y="121903"/>
                  <a:pt x="6534150" y="272278"/>
                </a:cubicBezTo>
                <a:lnTo>
                  <a:pt x="6534150" y="6395222"/>
                </a:lnTo>
                <a:cubicBezTo>
                  <a:pt x="6534150" y="6545597"/>
                  <a:pt x="6412247" y="6667500"/>
                  <a:pt x="6261872" y="6667500"/>
                </a:cubicBezTo>
                <a:lnTo>
                  <a:pt x="272278" y="6667500"/>
                </a:lnTo>
                <a:cubicBezTo>
                  <a:pt x="121903" y="6667500"/>
                  <a:pt x="0" y="6545597"/>
                  <a:pt x="0" y="6395222"/>
                </a:cubicBezTo>
                <a:lnTo>
                  <a:pt x="0" y="272278"/>
                </a:lnTo>
                <a:cubicBezTo>
                  <a:pt x="0" y="121903"/>
                  <a:pt x="121903" y="0"/>
                  <a:pt x="272278" y="0"/>
                </a:cubicBezTo>
                <a:close/>
              </a:path>
            </a:pathLst>
          </a:custGeom>
          <a:solidFill>
            <a:schemeClr val="bg1">
              <a:lumMod val="95000"/>
            </a:schemeClr>
          </a:solidFill>
        </p:spPr>
        <p:txBody>
          <a:bodyPr wrap="square" anchor="ctr">
            <a:noAutofit/>
          </a:bodyPr>
          <a:lstStyle>
            <a:lvl1pPr marL="0" indent="0" algn="ctr">
              <a:buNone/>
              <a:defRPr>
                <a:solidFill>
                  <a:schemeClr val="tx1">
                    <a:lumMod val="65000"/>
                    <a:lumOff val="35000"/>
                  </a:schemeClr>
                </a:solidFill>
                <a:latin typeface="Lato" panose="020F0502020204030203" pitchFamily="34" charset="0"/>
              </a:defRPr>
            </a:lvl1pPr>
          </a:lstStyle>
          <a:p>
            <a:r>
              <a:rPr lang="en-US" dirty="0"/>
              <a:t>Add Picture</a:t>
            </a:r>
          </a:p>
        </p:txBody>
      </p:sp>
    </p:spTree>
    <p:extLst>
      <p:ext uri="{BB962C8B-B14F-4D97-AF65-F5344CB8AC3E}">
        <p14:creationId xmlns:p14="http://schemas.microsoft.com/office/powerpoint/2010/main" val="2999730638"/>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10515600" cy="1325563"/>
          </a:xfrm>
          <a:prstGeom prst="rect">
            <a:avLst/>
          </a:prstGeom>
        </p:spPr>
        <p:txBody>
          <a:bodyPr/>
          <a:lstStyle>
            <a:lvl1pPr>
              <a:defRPr sz="4000" baseline="0">
                <a:solidFill>
                  <a:schemeClr val="accent1"/>
                </a:solidFill>
              </a:defRPr>
            </a:lvl1pPr>
          </a:lstStyle>
          <a:p>
            <a:r>
              <a:rPr lang="en-US" dirty="0"/>
              <a:t>Enter Title Here</a:t>
            </a:r>
          </a:p>
        </p:txBody>
      </p:sp>
      <p:sp>
        <p:nvSpPr>
          <p:cNvPr id="5" name="Text Placeholder 4"/>
          <p:cNvSpPr>
            <a:spLocks noGrp="1"/>
          </p:cNvSpPr>
          <p:nvPr>
            <p:ph type="body" sz="quarter" idx="10"/>
          </p:nvPr>
        </p:nvSpPr>
        <p:spPr>
          <a:xfrm>
            <a:off x="852488" y="2028825"/>
            <a:ext cx="10542587" cy="380365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p:cNvPicPr>
            <a:picLocks noChangeAspect="1"/>
          </p:cNvPicPr>
          <p:nvPr userDrawn="1"/>
        </p:nvPicPr>
        <p:blipFill>
          <a:blip r:embed="rId2"/>
          <a:stretch>
            <a:fillRect/>
          </a:stretch>
        </p:blipFill>
        <p:spPr>
          <a:xfrm>
            <a:off x="979001" y="1087211"/>
            <a:ext cx="506012" cy="73158"/>
          </a:xfrm>
          <a:prstGeom prst="rect">
            <a:avLst/>
          </a:prstGeom>
        </p:spPr>
      </p:pic>
    </p:spTree>
    <p:extLst>
      <p:ext uri="{BB962C8B-B14F-4D97-AF65-F5344CB8AC3E}">
        <p14:creationId xmlns:p14="http://schemas.microsoft.com/office/powerpoint/2010/main" val="365811008"/>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1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243303" y="2324554"/>
            <a:ext cx="8129067" cy="1794088"/>
          </a:xfrm>
          <a:prstGeom prst="rect">
            <a:avLst/>
          </a:prstGeom>
        </p:spPr>
        <p:txBody>
          <a:bodyPr/>
          <a:lstStyle>
            <a:lvl1pPr>
              <a:defRPr>
                <a:solidFill>
                  <a:schemeClr val="tx2"/>
                </a:solidFill>
              </a:defRPr>
            </a:lvl1pPr>
          </a:lstStyle>
          <a:p>
            <a:r>
              <a:rPr lang="en-US" dirty="0"/>
              <a:t>Click to edit Master title style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5843" y="75886"/>
            <a:ext cx="2613337" cy="6055974"/>
          </a:xfrm>
          <a:prstGeom prst="rect">
            <a:avLst/>
          </a:prstGeom>
        </p:spPr>
      </p:pic>
      <p:cxnSp>
        <p:nvCxnSpPr>
          <p:cNvPr id="8" name="Straight Connector 7"/>
          <p:cNvCxnSpPr/>
          <p:nvPr userDrawn="1"/>
        </p:nvCxnSpPr>
        <p:spPr>
          <a:xfrm flipV="1">
            <a:off x="3542338" y="4410635"/>
            <a:ext cx="7645615" cy="38420"/>
          </a:xfrm>
          <a:prstGeom prst="line">
            <a:avLst/>
          </a:prstGeom>
          <a:ln w="571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flipV="1">
            <a:off x="3542338" y="4449055"/>
            <a:ext cx="7645615" cy="53789"/>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4857821"/>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1_Custom Layout">
    <p:spTree>
      <p:nvGrpSpPr>
        <p:cNvPr id="1" name=""/>
        <p:cNvGrpSpPr/>
        <p:nvPr/>
      </p:nvGrpSpPr>
      <p:grpSpPr>
        <a:xfrm>
          <a:off x="0" y="0"/>
          <a:ext cx="0" cy="0"/>
          <a:chOff x="0" y="0"/>
          <a:chExt cx="0" cy="0"/>
        </a:xfrm>
      </p:grpSpPr>
      <p:sp>
        <p:nvSpPr>
          <p:cNvPr id="2" name="Freeform 9">
            <a:extLst>
              <a:ext uri="{FF2B5EF4-FFF2-40B4-BE49-F238E27FC236}">
                <a16:creationId xmlns:a16="http://schemas.microsoft.com/office/drawing/2014/main" id="{49906F5F-895C-4656-9606-87D12AC19C0D}"/>
              </a:ext>
            </a:extLst>
          </p:cNvPr>
          <p:cNvSpPr/>
          <p:nvPr userDrawn="1"/>
        </p:nvSpPr>
        <p:spPr>
          <a:xfrm rot="18900000">
            <a:off x="-35514" y="968465"/>
            <a:ext cx="4921072" cy="4921072"/>
          </a:xfrm>
          <a:custGeom>
            <a:avLst/>
            <a:gdLst>
              <a:gd name="connsiteX0" fmla="*/ 193180 w 4381500"/>
              <a:gd name="connsiteY0" fmla="*/ 0 h 4381500"/>
              <a:gd name="connsiteX1" fmla="*/ 4188320 w 4381500"/>
              <a:gd name="connsiteY1" fmla="*/ 0 h 4381500"/>
              <a:gd name="connsiteX2" fmla="*/ 4381500 w 4381500"/>
              <a:gd name="connsiteY2" fmla="*/ 193180 h 4381500"/>
              <a:gd name="connsiteX3" fmla="*/ 4381500 w 4381500"/>
              <a:gd name="connsiteY3" fmla="*/ 4188320 h 4381500"/>
              <a:gd name="connsiteX4" fmla="*/ 4188320 w 4381500"/>
              <a:gd name="connsiteY4" fmla="*/ 4381500 h 4381500"/>
              <a:gd name="connsiteX5" fmla="*/ 193180 w 4381500"/>
              <a:gd name="connsiteY5" fmla="*/ 4381500 h 4381500"/>
              <a:gd name="connsiteX6" fmla="*/ 0 w 4381500"/>
              <a:gd name="connsiteY6" fmla="*/ 4188320 h 4381500"/>
              <a:gd name="connsiteX7" fmla="*/ 0 w 4381500"/>
              <a:gd name="connsiteY7" fmla="*/ 193180 h 4381500"/>
              <a:gd name="connsiteX8" fmla="*/ 193180 w 4381500"/>
              <a:gd name="connsiteY8" fmla="*/ 0 h 438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1500" h="4381500">
                <a:moveTo>
                  <a:pt x="193180" y="0"/>
                </a:moveTo>
                <a:lnTo>
                  <a:pt x="4188320" y="0"/>
                </a:lnTo>
                <a:cubicBezTo>
                  <a:pt x="4295010" y="0"/>
                  <a:pt x="4381500" y="86490"/>
                  <a:pt x="4381500" y="193180"/>
                </a:cubicBezTo>
                <a:lnTo>
                  <a:pt x="4381500" y="4188320"/>
                </a:lnTo>
                <a:cubicBezTo>
                  <a:pt x="4381500" y="4295010"/>
                  <a:pt x="4295010" y="4381500"/>
                  <a:pt x="4188320" y="4381500"/>
                </a:cubicBezTo>
                <a:lnTo>
                  <a:pt x="193180" y="4381500"/>
                </a:lnTo>
                <a:cubicBezTo>
                  <a:pt x="86490" y="4381500"/>
                  <a:pt x="0" y="4295010"/>
                  <a:pt x="0" y="4188320"/>
                </a:cubicBezTo>
                <a:lnTo>
                  <a:pt x="0" y="193180"/>
                </a:lnTo>
                <a:cubicBezTo>
                  <a:pt x="0" y="86490"/>
                  <a:pt x="86490" y="0"/>
                  <a:pt x="193180" y="0"/>
                </a:cubicBezTo>
                <a:close/>
              </a:path>
            </a:pathLst>
          </a:custGeom>
          <a:solidFill>
            <a:schemeClr val="accent1">
              <a:alpha val="50000"/>
            </a:schemeClr>
          </a:solidFill>
          <a:ln>
            <a:noFill/>
          </a:ln>
          <a:effectLst>
            <a:outerShdw blurRad="317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1200" dirty="0">
              <a:solidFill>
                <a:schemeClr val="tx1">
                  <a:lumMod val="75000"/>
                  <a:lumOff val="25000"/>
                </a:schemeClr>
              </a:solidFill>
              <a:latin typeface="Lato Light" panose="020F0302020204030203" pitchFamily="34" charset="0"/>
            </a:endParaRPr>
          </a:p>
        </p:txBody>
      </p:sp>
      <p:sp>
        <p:nvSpPr>
          <p:cNvPr id="3" name="Picture Placeholder 5">
            <a:extLst>
              <a:ext uri="{FF2B5EF4-FFF2-40B4-BE49-F238E27FC236}">
                <a16:creationId xmlns:a16="http://schemas.microsoft.com/office/drawing/2014/main" id="{EBA7BF84-4E23-41F1-807E-C813D9A877C4}"/>
              </a:ext>
            </a:extLst>
          </p:cNvPr>
          <p:cNvSpPr>
            <a:spLocks noGrp="1"/>
          </p:cNvSpPr>
          <p:nvPr>
            <p:ph type="pic" sz="quarter" idx="10" hasCustomPrompt="1"/>
          </p:nvPr>
        </p:nvSpPr>
        <p:spPr>
          <a:xfrm>
            <a:off x="-457727" y="546252"/>
            <a:ext cx="5765501" cy="5765501"/>
          </a:xfrm>
          <a:custGeom>
            <a:avLst/>
            <a:gdLst>
              <a:gd name="connsiteX0" fmla="*/ 2882750 w 5765501"/>
              <a:gd name="connsiteY0" fmla="*/ 0 h 5765501"/>
              <a:gd name="connsiteX1" fmla="*/ 3013220 w 5765501"/>
              <a:gd name="connsiteY1" fmla="*/ 54042 h 5765501"/>
              <a:gd name="connsiteX2" fmla="*/ 5711459 w 5765501"/>
              <a:gd name="connsiteY2" fmla="*/ 2752280 h 5765501"/>
              <a:gd name="connsiteX3" fmla="*/ 5711459 w 5765501"/>
              <a:gd name="connsiteY3" fmla="*/ 3013220 h 5765501"/>
              <a:gd name="connsiteX4" fmla="*/ 3013220 w 5765501"/>
              <a:gd name="connsiteY4" fmla="*/ 5711459 h 5765501"/>
              <a:gd name="connsiteX5" fmla="*/ 2752280 w 5765501"/>
              <a:gd name="connsiteY5" fmla="*/ 5711459 h 5765501"/>
              <a:gd name="connsiteX6" fmla="*/ 54042 w 5765501"/>
              <a:gd name="connsiteY6" fmla="*/ 3013220 h 5765501"/>
              <a:gd name="connsiteX7" fmla="*/ 54042 w 5765501"/>
              <a:gd name="connsiteY7" fmla="*/ 2752280 h 5765501"/>
              <a:gd name="connsiteX8" fmla="*/ 2752280 w 5765501"/>
              <a:gd name="connsiteY8" fmla="*/ 54042 h 5765501"/>
              <a:gd name="connsiteX9" fmla="*/ 2882750 w 5765501"/>
              <a:gd name="connsiteY9" fmla="*/ 0 h 576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65501" h="5765501">
                <a:moveTo>
                  <a:pt x="2882750" y="0"/>
                </a:moveTo>
                <a:cubicBezTo>
                  <a:pt x="2929971" y="0"/>
                  <a:pt x="2977192" y="18014"/>
                  <a:pt x="3013220" y="54042"/>
                </a:cubicBezTo>
                <a:lnTo>
                  <a:pt x="5711459" y="2752280"/>
                </a:lnTo>
                <a:cubicBezTo>
                  <a:pt x="5783515" y="2824337"/>
                  <a:pt x="5783515" y="2941164"/>
                  <a:pt x="5711459" y="3013220"/>
                </a:cubicBezTo>
                <a:lnTo>
                  <a:pt x="3013220" y="5711459"/>
                </a:lnTo>
                <a:cubicBezTo>
                  <a:pt x="2941164" y="5783515"/>
                  <a:pt x="2824337" y="5783515"/>
                  <a:pt x="2752280" y="5711459"/>
                </a:cubicBezTo>
                <a:lnTo>
                  <a:pt x="54042" y="3013220"/>
                </a:lnTo>
                <a:cubicBezTo>
                  <a:pt x="-18014" y="2941164"/>
                  <a:pt x="-18014" y="2824336"/>
                  <a:pt x="54042" y="2752280"/>
                </a:cubicBezTo>
                <a:lnTo>
                  <a:pt x="2752280" y="54042"/>
                </a:lnTo>
                <a:cubicBezTo>
                  <a:pt x="2788309" y="18014"/>
                  <a:pt x="2835530" y="0"/>
                  <a:pt x="2882750" y="0"/>
                </a:cubicBezTo>
                <a:close/>
              </a:path>
            </a:pathLst>
          </a:custGeom>
          <a:solidFill>
            <a:schemeClr val="bg1">
              <a:lumMod val="95000"/>
            </a:schemeClr>
          </a:solidFill>
          <a:effectLst>
            <a:outerShdw blurRad="317500" sx="102000" sy="102000" algn="ctr" rotWithShape="0">
              <a:prstClr val="black">
                <a:alpha val="20000"/>
              </a:prstClr>
            </a:outerShdw>
          </a:effectLst>
        </p:spPr>
        <p:txBody>
          <a:bodyPr wrap="square" anchor="ctr">
            <a:noAutofit/>
          </a:bodyPr>
          <a:lstStyle>
            <a:lvl1pPr marL="0" indent="0" algn="ctr">
              <a:buNone/>
              <a:defRPr>
                <a:solidFill>
                  <a:schemeClr val="tx1">
                    <a:lumMod val="65000"/>
                    <a:lumOff val="35000"/>
                  </a:schemeClr>
                </a:solidFill>
                <a:latin typeface="Lato" panose="020F0502020204030203" pitchFamily="34" charset="0"/>
              </a:defRPr>
            </a:lvl1pPr>
          </a:lstStyle>
          <a:p>
            <a:r>
              <a:rPr lang="en-US" dirty="0"/>
              <a:t>Add Picture</a:t>
            </a:r>
          </a:p>
        </p:txBody>
      </p:sp>
      <p:sp>
        <p:nvSpPr>
          <p:cNvPr id="4" name="Freeform 10">
            <a:extLst>
              <a:ext uri="{FF2B5EF4-FFF2-40B4-BE49-F238E27FC236}">
                <a16:creationId xmlns:a16="http://schemas.microsoft.com/office/drawing/2014/main" id="{96E88FE7-21EE-4F89-B382-F9D0C29F7D74}"/>
              </a:ext>
            </a:extLst>
          </p:cNvPr>
          <p:cNvSpPr/>
          <p:nvPr userDrawn="1"/>
        </p:nvSpPr>
        <p:spPr>
          <a:xfrm rot="18900000">
            <a:off x="11419923" y="734464"/>
            <a:ext cx="2232228" cy="2232228"/>
          </a:xfrm>
          <a:custGeom>
            <a:avLst/>
            <a:gdLst>
              <a:gd name="connsiteX0" fmla="*/ 193180 w 4381500"/>
              <a:gd name="connsiteY0" fmla="*/ 0 h 4381500"/>
              <a:gd name="connsiteX1" fmla="*/ 4188320 w 4381500"/>
              <a:gd name="connsiteY1" fmla="*/ 0 h 4381500"/>
              <a:gd name="connsiteX2" fmla="*/ 4381500 w 4381500"/>
              <a:gd name="connsiteY2" fmla="*/ 193180 h 4381500"/>
              <a:gd name="connsiteX3" fmla="*/ 4381500 w 4381500"/>
              <a:gd name="connsiteY3" fmla="*/ 4188320 h 4381500"/>
              <a:gd name="connsiteX4" fmla="*/ 4188320 w 4381500"/>
              <a:gd name="connsiteY4" fmla="*/ 4381500 h 4381500"/>
              <a:gd name="connsiteX5" fmla="*/ 193180 w 4381500"/>
              <a:gd name="connsiteY5" fmla="*/ 4381500 h 4381500"/>
              <a:gd name="connsiteX6" fmla="*/ 0 w 4381500"/>
              <a:gd name="connsiteY6" fmla="*/ 4188320 h 4381500"/>
              <a:gd name="connsiteX7" fmla="*/ 0 w 4381500"/>
              <a:gd name="connsiteY7" fmla="*/ 193180 h 4381500"/>
              <a:gd name="connsiteX8" fmla="*/ 193180 w 4381500"/>
              <a:gd name="connsiteY8" fmla="*/ 0 h 438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1500" h="4381500">
                <a:moveTo>
                  <a:pt x="193180" y="0"/>
                </a:moveTo>
                <a:lnTo>
                  <a:pt x="4188320" y="0"/>
                </a:lnTo>
                <a:cubicBezTo>
                  <a:pt x="4295010" y="0"/>
                  <a:pt x="4381500" y="86490"/>
                  <a:pt x="4381500" y="193180"/>
                </a:cubicBezTo>
                <a:lnTo>
                  <a:pt x="4381500" y="4188320"/>
                </a:lnTo>
                <a:cubicBezTo>
                  <a:pt x="4381500" y="4295010"/>
                  <a:pt x="4295010" y="4381500"/>
                  <a:pt x="4188320" y="4381500"/>
                </a:cubicBezTo>
                <a:lnTo>
                  <a:pt x="193180" y="4381500"/>
                </a:lnTo>
                <a:cubicBezTo>
                  <a:pt x="86490" y="4381500"/>
                  <a:pt x="0" y="4295010"/>
                  <a:pt x="0" y="4188320"/>
                </a:cubicBezTo>
                <a:lnTo>
                  <a:pt x="0" y="193180"/>
                </a:lnTo>
                <a:cubicBezTo>
                  <a:pt x="0" y="86490"/>
                  <a:pt x="86490" y="0"/>
                  <a:pt x="193180" y="0"/>
                </a:cubicBezTo>
                <a:close/>
              </a:path>
            </a:pathLst>
          </a:custGeom>
          <a:noFill/>
          <a:ln w="50800">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1200" dirty="0">
              <a:solidFill>
                <a:schemeClr val="tx1">
                  <a:lumMod val="75000"/>
                  <a:lumOff val="25000"/>
                </a:schemeClr>
              </a:solidFill>
              <a:latin typeface="Lato Light" panose="020F0302020204030203" pitchFamily="34" charset="0"/>
            </a:endParaRPr>
          </a:p>
        </p:txBody>
      </p:sp>
      <p:sp>
        <p:nvSpPr>
          <p:cNvPr id="5" name="Freeform 11">
            <a:extLst>
              <a:ext uri="{FF2B5EF4-FFF2-40B4-BE49-F238E27FC236}">
                <a16:creationId xmlns:a16="http://schemas.microsoft.com/office/drawing/2014/main" id="{A98BB4DC-F08A-406A-9E18-62E9B51964F1}"/>
              </a:ext>
            </a:extLst>
          </p:cNvPr>
          <p:cNvSpPr/>
          <p:nvPr userDrawn="1"/>
        </p:nvSpPr>
        <p:spPr>
          <a:xfrm rot="18900000">
            <a:off x="4053997" y="6021340"/>
            <a:ext cx="2232228" cy="2232228"/>
          </a:xfrm>
          <a:custGeom>
            <a:avLst/>
            <a:gdLst>
              <a:gd name="connsiteX0" fmla="*/ 193180 w 4381500"/>
              <a:gd name="connsiteY0" fmla="*/ 0 h 4381500"/>
              <a:gd name="connsiteX1" fmla="*/ 4188320 w 4381500"/>
              <a:gd name="connsiteY1" fmla="*/ 0 h 4381500"/>
              <a:gd name="connsiteX2" fmla="*/ 4381500 w 4381500"/>
              <a:gd name="connsiteY2" fmla="*/ 193180 h 4381500"/>
              <a:gd name="connsiteX3" fmla="*/ 4381500 w 4381500"/>
              <a:gd name="connsiteY3" fmla="*/ 4188320 h 4381500"/>
              <a:gd name="connsiteX4" fmla="*/ 4188320 w 4381500"/>
              <a:gd name="connsiteY4" fmla="*/ 4381500 h 4381500"/>
              <a:gd name="connsiteX5" fmla="*/ 193180 w 4381500"/>
              <a:gd name="connsiteY5" fmla="*/ 4381500 h 4381500"/>
              <a:gd name="connsiteX6" fmla="*/ 0 w 4381500"/>
              <a:gd name="connsiteY6" fmla="*/ 4188320 h 4381500"/>
              <a:gd name="connsiteX7" fmla="*/ 0 w 4381500"/>
              <a:gd name="connsiteY7" fmla="*/ 193180 h 4381500"/>
              <a:gd name="connsiteX8" fmla="*/ 193180 w 4381500"/>
              <a:gd name="connsiteY8" fmla="*/ 0 h 438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1500" h="4381500">
                <a:moveTo>
                  <a:pt x="193180" y="0"/>
                </a:moveTo>
                <a:lnTo>
                  <a:pt x="4188320" y="0"/>
                </a:lnTo>
                <a:cubicBezTo>
                  <a:pt x="4295010" y="0"/>
                  <a:pt x="4381500" y="86490"/>
                  <a:pt x="4381500" y="193180"/>
                </a:cubicBezTo>
                <a:lnTo>
                  <a:pt x="4381500" y="4188320"/>
                </a:lnTo>
                <a:cubicBezTo>
                  <a:pt x="4381500" y="4295010"/>
                  <a:pt x="4295010" y="4381500"/>
                  <a:pt x="4188320" y="4381500"/>
                </a:cubicBezTo>
                <a:lnTo>
                  <a:pt x="193180" y="4381500"/>
                </a:lnTo>
                <a:cubicBezTo>
                  <a:pt x="86490" y="4381500"/>
                  <a:pt x="0" y="4295010"/>
                  <a:pt x="0" y="4188320"/>
                </a:cubicBezTo>
                <a:lnTo>
                  <a:pt x="0" y="193180"/>
                </a:lnTo>
                <a:cubicBezTo>
                  <a:pt x="0" y="86490"/>
                  <a:pt x="86490" y="0"/>
                  <a:pt x="193180" y="0"/>
                </a:cubicBezTo>
                <a:close/>
              </a:path>
            </a:pathLst>
          </a:custGeom>
          <a:noFill/>
          <a:ln w="50800">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1200" dirty="0">
              <a:solidFill>
                <a:schemeClr val="tx1">
                  <a:lumMod val="75000"/>
                  <a:lumOff val="25000"/>
                </a:schemeClr>
              </a:solidFill>
              <a:latin typeface="Lato Light" panose="020F0302020204030203" pitchFamily="34" charset="0"/>
            </a:endParaRPr>
          </a:p>
        </p:txBody>
      </p:sp>
    </p:spTree>
    <p:extLst>
      <p:ext uri="{BB962C8B-B14F-4D97-AF65-F5344CB8AC3E}">
        <p14:creationId xmlns:p14="http://schemas.microsoft.com/office/powerpoint/2010/main" val="4019999174"/>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0_Custom Layout">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68F776D3-F262-4396-9C08-BCFEE9D73A3B}"/>
              </a:ext>
            </a:extLst>
          </p:cNvPr>
          <p:cNvSpPr>
            <a:spLocks noGrp="1"/>
          </p:cNvSpPr>
          <p:nvPr>
            <p:ph type="pic" sz="quarter" idx="10" hasCustomPrompt="1"/>
          </p:nvPr>
        </p:nvSpPr>
        <p:spPr>
          <a:xfrm>
            <a:off x="0" y="1645412"/>
            <a:ext cx="12192000" cy="5212588"/>
          </a:xfrm>
          <a:custGeom>
            <a:avLst/>
            <a:gdLst>
              <a:gd name="connsiteX0" fmla="*/ 1958688 w 12192000"/>
              <a:gd name="connsiteY0" fmla="*/ 360 h 5212588"/>
              <a:gd name="connsiteX1" fmla="*/ 2365102 w 12192000"/>
              <a:gd name="connsiteY1" fmla="*/ 72023 h 5212588"/>
              <a:gd name="connsiteX2" fmla="*/ 11985484 w 12192000"/>
              <a:gd name="connsiteY2" fmla="*/ 3844967 h 5212588"/>
              <a:gd name="connsiteX3" fmla="*/ 12172760 w 12192000"/>
              <a:gd name="connsiteY3" fmla="*/ 3941093 h 5212588"/>
              <a:gd name="connsiteX4" fmla="*/ 12192000 w 12192000"/>
              <a:gd name="connsiteY4" fmla="*/ 3954986 h 5212588"/>
              <a:gd name="connsiteX5" fmla="*/ 12192000 w 12192000"/>
              <a:gd name="connsiteY5" fmla="*/ 5212588 h 5212588"/>
              <a:gd name="connsiteX6" fmla="*/ 0 w 12192000"/>
              <a:gd name="connsiteY6" fmla="*/ 5212588 h 5212588"/>
              <a:gd name="connsiteX7" fmla="*/ 0 w 12192000"/>
              <a:gd name="connsiteY7" fmla="*/ 3256232 h 5212588"/>
              <a:gd name="connsiteX8" fmla="*/ 1018162 w 12192000"/>
              <a:gd name="connsiteY8" fmla="*/ 660088 h 5212588"/>
              <a:gd name="connsiteX9" fmla="*/ 1958688 w 12192000"/>
              <a:gd name="connsiteY9" fmla="*/ 360 h 5212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5212588">
                <a:moveTo>
                  <a:pt x="1958688" y="360"/>
                </a:moveTo>
                <a:cubicBezTo>
                  <a:pt x="2093640" y="-3203"/>
                  <a:pt x="2231518" y="19634"/>
                  <a:pt x="2365102" y="72023"/>
                </a:cubicBezTo>
                <a:lnTo>
                  <a:pt x="11985484" y="3844967"/>
                </a:lnTo>
                <a:cubicBezTo>
                  <a:pt x="12052276" y="3871162"/>
                  <a:pt x="12114833" y="3903504"/>
                  <a:pt x="12172760" y="3941093"/>
                </a:cubicBezTo>
                <a:lnTo>
                  <a:pt x="12192000" y="3954986"/>
                </a:lnTo>
                <a:lnTo>
                  <a:pt x="12192000" y="5212588"/>
                </a:lnTo>
                <a:lnTo>
                  <a:pt x="0" y="5212588"/>
                </a:lnTo>
                <a:lnTo>
                  <a:pt x="0" y="3256232"/>
                </a:lnTo>
                <a:lnTo>
                  <a:pt x="1018162" y="660088"/>
                </a:lnTo>
                <a:cubicBezTo>
                  <a:pt x="1175330" y="259336"/>
                  <a:pt x="1553836" y="11049"/>
                  <a:pt x="1958688" y="360"/>
                </a:cubicBezTo>
                <a:close/>
              </a:path>
            </a:pathLst>
          </a:custGeom>
          <a:solidFill>
            <a:schemeClr val="bg1">
              <a:lumMod val="95000"/>
            </a:schemeClr>
          </a:solidFill>
          <a:effectLst>
            <a:outerShdw blurRad="317500" dist="38100" dir="18900000" algn="bl" rotWithShape="0">
              <a:prstClr val="black">
                <a:alpha val="20000"/>
              </a:prstClr>
            </a:outerShdw>
          </a:effectLst>
        </p:spPr>
        <p:txBody>
          <a:bodyPr wrap="square" anchor="ctr">
            <a:noAutofit/>
          </a:bodyPr>
          <a:lstStyle>
            <a:lvl1pPr marL="0" indent="0" algn="ctr">
              <a:buNone/>
              <a:defRPr>
                <a:solidFill>
                  <a:schemeClr val="tx1">
                    <a:lumMod val="65000"/>
                    <a:lumOff val="35000"/>
                  </a:schemeClr>
                </a:solidFill>
                <a:latin typeface="Lato" panose="020F0502020204030203" pitchFamily="34" charset="0"/>
              </a:defRPr>
            </a:lvl1pPr>
          </a:lstStyle>
          <a:p>
            <a:r>
              <a:rPr lang="en-US" dirty="0"/>
              <a:t>Add Picture</a:t>
            </a:r>
          </a:p>
        </p:txBody>
      </p:sp>
    </p:spTree>
    <p:extLst>
      <p:ext uri="{BB962C8B-B14F-4D97-AF65-F5344CB8AC3E}">
        <p14:creationId xmlns:p14="http://schemas.microsoft.com/office/powerpoint/2010/main" val="2297000533"/>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9_Custom Layout">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A347940E-F9A0-4C62-B1A0-C521D47B06B0}"/>
              </a:ext>
            </a:extLst>
          </p:cNvPr>
          <p:cNvSpPr>
            <a:spLocks noGrp="1"/>
          </p:cNvSpPr>
          <p:nvPr>
            <p:ph type="pic" sz="quarter" idx="10" hasCustomPrompt="1"/>
          </p:nvPr>
        </p:nvSpPr>
        <p:spPr>
          <a:xfrm>
            <a:off x="0" y="0"/>
            <a:ext cx="12192000" cy="5212586"/>
          </a:xfrm>
          <a:custGeom>
            <a:avLst/>
            <a:gdLst>
              <a:gd name="connsiteX0" fmla="*/ 0 w 12192000"/>
              <a:gd name="connsiteY0" fmla="*/ 0 h 5212586"/>
              <a:gd name="connsiteX1" fmla="*/ 12192000 w 12192000"/>
              <a:gd name="connsiteY1" fmla="*/ 0 h 5212586"/>
              <a:gd name="connsiteX2" fmla="*/ 12192000 w 12192000"/>
              <a:gd name="connsiteY2" fmla="*/ 1655490 h 5212586"/>
              <a:gd name="connsiteX3" fmla="*/ 11055844 w 12192000"/>
              <a:gd name="connsiteY3" fmla="*/ 4552499 h 5212586"/>
              <a:gd name="connsiteX4" fmla="*/ 9708904 w 12192000"/>
              <a:gd name="connsiteY4" fmla="*/ 5140564 h 5212586"/>
              <a:gd name="connsiteX5" fmla="*/ 88523 w 12192000"/>
              <a:gd name="connsiteY5" fmla="*/ 1367621 h 5212586"/>
              <a:gd name="connsiteX6" fmla="*/ 0 w 12192000"/>
              <a:gd name="connsiteY6" fmla="*/ 1327642 h 52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212586">
                <a:moveTo>
                  <a:pt x="0" y="0"/>
                </a:moveTo>
                <a:lnTo>
                  <a:pt x="12192000" y="0"/>
                </a:lnTo>
                <a:lnTo>
                  <a:pt x="12192000" y="1655490"/>
                </a:lnTo>
                <a:lnTo>
                  <a:pt x="11055844" y="4552499"/>
                </a:lnTo>
                <a:cubicBezTo>
                  <a:pt x="10846287" y="5086836"/>
                  <a:pt x="10243241" y="5350122"/>
                  <a:pt x="9708904" y="5140564"/>
                </a:cubicBezTo>
                <a:lnTo>
                  <a:pt x="88523" y="1367621"/>
                </a:lnTo>
                <a:lnTo>
                  <a:pt x="0" y="1327642"/>
                </a:lnTo>
                <a:close/>
              </a:path>
            </a:pathLst>
          </a:custGeom>
          <a:solidFill>
            <a:schemeClr val="bg1">
              <a:lumMod val="95000"/>
            </a:schemeClr>
          </a:solidFill>
          <a:effectLst>
            <a:outerShdw blurRad="317500" dist="38100" dir="8100000" algn="tr" rotWithShape="0">
              <a:prstClr val="black">
                <a:alpha val="20000"/>
              </a:prstClr>
            </a:outerShdw>
          </a:effectLst>
        </p:spPr>
        <p:txBody>
          <a:bodyPr wrap="square" anchor="ctr">
            <a:noAutofit/>
          </a:bodyPr>
          <a:lstStyle>
            <a:lvl1pPr marL="0" indent="0" algn="ctr">
              <a:buNone/>
              <a:defRPr>
                <a:solidFill>
                  <a:schemeClr val="tx1">
                    <a:lumMod val="65000"/>
                    <a:lumOff val="35000"/>
                  </a:schemeClr>
                </a:solidFill>
                <a:latin typeface="Lato" panose="020F0502020204030203" pitchFamily="34" charset="0"/>
              </a:defRPr>
            </a:lvl1pPr>
          </a:lstStyle>
          <a:p>
            <a:r>
              <a:rPr lang="en-US" dirty="0"/>
              <a:t>Add Picture</a:t>
            </a:r>
          </a:p>
        </p:txBody>
      </p:sp>
    </p:spTree>
    <p:extLst>
      <p:ext uri="{BB962C8B-B14F-4D97-AF65-F5344CB8AC3E}">
        <p14:creationId xmlns:p14="http://schemas.microsoft.com/office/powerpoint/2010/main" val="725597442"/>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8_Custom Layout">
    <p:spTree>
      <p:nvGrpSpPr>
        <p:cNvPr id="1" name=""/>
        <p:cNvGrpSpPr/>
        <p:nvPr/>
      </p:nvGrpSpPr>
      <p:grpSpPr>
        <a:xfrm>
          <a:off x="0" y="0"/>
          <a:ext cx="0" cy="0"/>
          <a:chOff x="0" y="0"/>
          <a:chExt cx="0" cy="0"/>
        </a:xfrm>
      </p:grpSpPr>
      <p:sp>
        <p:nvSpPr>
          <p:cNvPr id="2" name="Picture Placeholder 9">
            <a:extLst>
              <a:ext uri="{FF2B5EF4-FFF2-40B4-BE49-F238E27FC236}">
                <a16:creationId xmlns:a16="http://schemas.microsoft.com/office/drawing/2014/main" id="{6133A9E4-EBB7-4F31-9848-EEA91E6B3952}"/>
              </a:ext>
            </a:extLst>
          </p:cNvPr>
          <p:cNvSpPr>
            <a:spLocks noGrp="1"/>
          </p:cNvSpPr>
          <p:nvPr>
            <p:ph type="pic" sz="quarter" idx="10" hasCustomPrompt="1"/>
          </p:nvPr>
        </p:nvSpPr>
        <p:spPr>
          <a:xfrm>
            <a:off x="771526" y="-342899"/>
            <a:ext cx="6595491" cy="7728585"/>
          </a:xfrm>
          <a:custGeom>
            <a:avLst/>
            <a:gdLst>
              <a:gd name="connsiteX0" fmla="*/ 3547360 w 6595491"/>
              <a:gd name="connsiteY0" fmla="*/ 4490085 h 7728585"/>
              <a:gd name="connsiteX1" fmla="*/ 6406646 w 6595491"/>
              <a:gd name="connsiteY1" fmla="*/ 4490085 h 7728585"/>
              <a:gd name="connsiteX2" fmla="*/ 6595491 w 6595491"/>
              <a:gd name="connsiteY2" fmla="*/ 4678930 h 7728585"/>
              <a:gd name="connsiteX3" fmla="*/ 6595491 w 6595491"/>
              <a:gd name="connsiteY3" fmla="*/ 7539740 h 7728585"/>
              <a:gd name="connsiteX4" fmla="*/ 6406646 w 6595491"/>
              <a:gd name="connsiteY4" fmla="*/ 7728585 h 7728585"/>
              <a:gd name="connsiteX5" fmla="*/ 3547360 w 6595491"/>
              <a:gd name="connsiteY5" fmla="*/ 7728585 h 7728585"/>
              <a:gd name="connsiteX6" fmla="*/ 3358515 w 6595491"/>
              <a:gd name="connsiteY6" fmla="*/ 7539740 h 7728585"/>
              <a:gd name="connsiteX7" fmla="*/ 3358515 w 6595491"/>
              <a:gd name="connsiteY7" fmla="*/ 4678930 h 7728585"/>
              <a:gd name="connsiteX8" fmla="*/ 3547360 w 6595491"/>
              <a:gd name="connsiteY8" fmla="*/ 4490085 h 7728585"/>
              <a:gd name="connsiteX9" fmla="*/ 3547360 w 6595491"/>
              <a:gd name="connsiteY9" fmla="*/ 1143000 h 7728585"/>
              <a:gd name="connsiteX10" fmla="*/ 6406646 w 6595491"/>
              <a:gd name="connsiteY10" fmla="*/ 1143000 h 7728585"/>
              <a:gd name="connsiteX11" fmla="*/ 6595491 w 6595491"/>
              <a:gd name="connsiteY11" fmla="*/ 1331845 h 7728585"/>
              <a:gd name="connsiteX12" fmla="*/ 6595491 w 6595491"/>
              <a:gd name="connsiteY12" fmla="*/ 4192655 h 7728585"/>
              <a:gd name="connsiteX13" fmla="*/ 6406646 w 6595491"/>
              <a:gd name="connsiteY13" fmla="*/ 4381500 h 7728585"/>
              <a:gd name="connsiteX14" fmla="*/ 3547360 w 6595491"/>
              <a:gd name="connsiteY14" fmla="*/ 4381500 h 7728585"/>
              <a:gd name="connsiteX15" fmla="*/ 3358515 w 6595491"/>
              <a:gd name="connsiteY15" fmla="*/ 4192655 h 7728585"/>
              <a:gd name="connsiteX16" fmla="*/ 3358515 w 6595491"/>
              <a:gd name="connsiteY16" fmla="*/ 1331845 h 7728585"/>
              <a:gd name="connsiteX17" fmla="*/ 3547360 w 6595491"/>
              <a:gd name="connsiteY17" fmla="*/ 1143000 h 7728585"/>
              <a:gd name="connsiteX18" fmla="*/ 188845 w 6595491"/>
              <a:gd name="connsiteY18" fmla="*/ 0 h 7728585"/>
              <a:gd name="connsiteX19" fmla="*/ 3048131 w 6595491"/>
              <a:gd name="connsiteY19" fmla="*/ 0 h 7728585"/>
              <a:gd name="connsiteX20" fmla="*/ 3236976 w 6595491"/>
              <a:gd name="connsiteY20" fmla="*/ 188845 h 7728585"/>
              <a:gd name="connsiteX21" fmla="*/ 3236976 w 6595491"/>
              <a:gd name="connsiteY21" fmla="*/ 6158615 h 7728585"/>
              <a:gd name="connsiteX22" fmla="*/ 3048131 w 6595491"/>
              <a:gd name="connsiteY22" fmla="*/ 6347460 h 7728585"/>
              <a:gd name="connsiteX23" fmla="*/ 188845 w 6595491"/>
              <a:gd name="connsiteY23" fmla="*/ 6347460 h 7728585"/>
              <a:gd name="connsiteX24" fmla="*/ 0 w 6595491"/>
              <a:gd name="connsiteY24" fmla="*/ 6158615 h 7728585"/>
              <a:gd name="connsiteX25" fmla="*/ 0 w 6595491"/>
              <a:gd name="connsiteY25" fmla="*/ 188845 h 7728585"/>
              <a:gd name="connsiteX26" fmla="*/ 188845 w 6595491"/>
              <a:gd name="connsiteY26" fmla="*/ 0 h 7728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595491" h="7728585">
                <a:moveTo>
                  <a:pt x="3547360" y="4490085"/>
                </a:moveTo>
                <a:lnTo>
                  <a:pt x="6406646" y="4490085"/>
                </a:lnTo>
                <a:cubicBezTo>
                  <a:pt x="6510942" y="4490085"/>
                  <a:pt x="6595491" y="4574634"/>
                  <a:pt x="6595491" y="4678930"/>
                </a:cubicBezTo>
                <a:lnTo>
                  <a:pt x="6595491" y="7539740"/>
                </a:lnTo>
                <a:cubicBezTo>
                  <a:pt x="6595491" y="7644036"/>
                  <a:pt x="6510942" y="7728585"/>
                  <a:pt x="6406646" y="7728585"/>
                </a:cubicBezTo>
                <a:lnTo>
                  <a:pt x="3547360" y="7728585"/>
                </a:lnTo>
                <a:cubicBezTo>
                  <a:pt x="3443064" y="7728585"/>
                  <a:pt x="3358515" y="7644036"/>
                  <a:pt x="3358515" y="7539740"/>
                </a:cubicBezTo>
                <a:lnTo>
                  <a:pt x="3358515" y="4678930"/>
                </a:lnTo>
                <a:cubicBezTo>
                  <a:pt x="3358515" y="4574634"/>
                  <a:pt x="3443064" y="4490085"/>
                  <a:pt x="3547360" y="4490085"/>
                </a:cubicBezTo>
                <a:close/>
                <a:moveTo>
                  <a:pt x="3547360" y="1143000"/>
                </a:moveTo>
                <a:lnTo>
                  <a:pt x="6406646" y="1143000"/>
                </a:lnTo>
                <a:cubicBezTo>
                  <a:pt x="6510942" y="1143000"/>
                  <a:pt x="6595491" y="1227549"/>
                  <a:pt x="6595491" y="1331845"/>
                </a:cubicBezTo>
                <a:lnTo>
                  <a:pt x="6595491" y="4192655"/>
                </a:lnTo>
                <a:cubicBezTo>
                  <a:pt x="6595491" y="4296951"/>
                  <a:pt x="6510942" y="4381500"/>
                  <a:pt x="6406646" y="4381500"/>
                </a:cubicBezTo>
                <a:lnTo>
                  <a:pt x="3547360" y="4381500"/>
                </a:lnTo>
                <a:cubicBezTo>
                  <a:pt x="3443064" y="4381500"/>
                  <a:pt x="3358515" y="4296951"/>
                  <a:pt x="3358515" y="4192655"/>
                </a:cubicBezTo>
                <a:lnTo>
                  <a:pt x="3358515" y="1331845"/>
                </a:lnTo>
                <a:cubicBezTo>
                  <a:pt x="3358515" y="1227549"/>
                  <a:pt x="3443064" y="1143000"/>
                  <a:pt x="3547360" y="1143000"/>
                </a:cubicBezTo>
                <a:close/>
                <a:moveTo>
                  <a:pt x="188845" y="0"/>
                </a:moveTo>
                <a:lnTo>
                  <a:pt x="3048131" y="0"/>
                </a:lnTo>
                <a:cubicBezTo>
                  <a:pt x="3152427" y="0"/>
                  <a:pt x="3236976" y="84549"/>
                  <a:pt x="3236976" y="188845"/>
                </a:cubicBezTo>
                <a:lnTo>
                  <a:pt x="3236976" y="6158615"/>
                </a:lnTo>
                <a:cubicBezTo>
                  <a:pt x="3236976" y="6262911"/>
                  <a:pt x="3152427" y="6347460"/>
                  <a:pt x="3048131" y="6347460"/>
                </a:cubicBezTo>
                <a:lnTo>
                  <a:pt x="188845" y="6347460"/>
                </a:lnTo>
                <a:cubicBezTo>
                  <a:pt x="84549" y="6347460"/>
                  <a:pt x="0" y="6262911"/>
                  <a:pt x="0" y="6158615"/>
                </a:cubicBezTo>
                <a:lnTo>
                  <a:pt x="0" y="188845"/>
                </a:lnTo>
                <a:cubicBezTo>
                  <a:pt x="0" y="84549"/>
                  <a:pt x="84549" y="0"/>
                  <a:pt x="188845" y="0"/>
                </a:cubicBezTo>
                <a:close/>
              </a:path>
            </a:pathLst>
          </a:custGeom>
          <a:solidFill>
            <a:schemeClr val="bg1">
              <a:lumMod val="95000"/>
            </a:schemeClr>
          </a:solidFill>
          <a:effectLst>
            <a:outerShdw blurRad="635000" sx="102000" sy="102000" algn="ctr" rotWithShape="0">
              <a:prstClr val="black">
                <a:alpha val="10000"/>
              </a:prstClr>
            </a:outerShdw>
          </a:effectLst>
        </p:spPr>
        <p:txBody>
          <a:bodyPr wrap="square" anchor="ctr">
            <a:noAutofit/>
          </a:bodyPr>
          <a:lstStyle>
            <a:lvl1pPr marL="0" indent="0" algn="ctr">
              <a:buNone/>
              <a:defRPr>
                <a:solidFill>
                  <a:schemeClr val="tx1">
                    <a:lumMod val="65000"/>
                    <a:lumOff val="35000"/>
                  </a:schemeClr>
                </a:solidFill>
              </a:defRPr>
            </a:lvl1pPr>
          </a:lstStyle>
          <a:p>
            <a:r>
              <a:rPr lang="en-US" dirty="0"/>
              <a:t>Add Picture</a:t>
            </a:r>
          </a:p>
        </p:txBody>
      </p:sp>
    </p:spTree>
    <p:extLst>
      <p:ext uri="{BB962C8B-B14F-4D97-AF65-F5344CB8AC3E}">
        <p14:creationId xmlns:p14="http://schemas.microsoft.com/office/powerpoint/2010/main" val="1034695361"/>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7_Custom Layout">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2590B4A6-4270-49D6-98BF-E29BA6B2F0B3}"/>
              </a:ext>
            </a:extLst>
          </p:cNvPr>
          <p:cNvSpPr>
            <a:spLocks noGrp="1"/>
          </p:cNvSpPr>
          <p:nvPr>
            <p:ph type="pic" sz="quarter" idx="10" hasCustomPrompt="1"/>
          </p:nvPr>
        </p:nvSpPr>
        <p:spPr>
          <a:xfrm>
            <a:off x="0" y="0"/>
            <a:ext cx="12192000" cy="5698580"/>
          </a:xfrm>
          <a:custGeom>
            <a:avLst/>
            <a:gdLst>
              <a:gd name="connsiteX0" fmla="*/ 0 w 12192000"/>
              <a:gd name="connsiteY0" fmla="*/ 0 h 5698580"/>
              <a:gd name="connsiteX1" fmla="*/ 12192000 w 12192000"/>
              <a:gd name="connsiteY1" fmla="*/ 0 h 5698580"/>
              <a:gd name="connsiteX2" fmla="*/ 12192000 w 12192000"/>
              <a:gd name="connsiteY2" fmla="*/ 4628944 h 5698580"/>
              <a:gd name="connsiteX3" fmla="*/ 0 w 12192000"/>
              <a:gd name="connsiteY3" fmla="*/ 5390547 h 5698580"/>
            </a:gdLst>
            <a:ahLst/>
            <a:cxnLst>
              <a:cxn ang="0">
                <a:pos x="connsiteX0" y="connsiteY0"/>
              </a:cxn>
              <a:cxn ang="0">
                <a:pos x="connsiteX1" y="connsiteY1"/>
              </a:cxn>
              <a:cxn ang="0">
                <a:pos x="connsiteX2" y="connsiteY2"/>
              </a:cxn>
              <a:cxn ang="0">
                <a:pos x="connsiteX3" y="connsiteY3"/>
              </a:cxn>
            </a:cxnLst>
            <a:rect l="l" t="t" r="r" b="b"/>
            <a:pathLst>
              <a:path w="12192000" h="5698580">
                <a:moveTo>
                  <a:pt x="0" y="0"/>
                </a:moveTo>
                <a:lnTo>
                  <a:pt x="12192000" y="0"/>
                </a:lnTo>
                <a:lnTo>
                  <a:pt x="12192000" y="4628944"/>
                </a:lnTo>
                <a:cubicBezTo>
                  <a:pt x="6096001" y="4628944"/>
                  <a:pt x="6096001" y="6392656"/>
                  <a:pt x="0" y="5390547"/>
                </a:cubicBezTo>
                <a:close/>
              </a:path>
            </a:pathLst>
          </a:custGeom>
          <a:solidFill>
            <a:schemeClr val="bg1">
              <a:lumMod val="95000"/>
            </a:schemeClr>
          </a:solidFill>
        </p:spPr>
        <p:txBody>
          <a:bodyPr wrap="square" anchor="ctr">
            <a:noAutofit/>
          </a:bodyPr>
          <a:lstStyle>
            <a:lvl1pPr marL="0" indent="0" algn="ctr">
              <a:buNone/>
              <a:defRPr>
                <a:solidFill>
                  <a:schemeClr val="tx1">
                    <a:lumMod val="65000"/>
                    <a:lumOff val="35000"/>
                  </a:schemeClr>
                </a:solidFill>
                <a:latin typeface="Lato" panose="020F0502020204030203" pitchFamily="34" charset="0"/>
              </a:defRPr>
            </a:lvl1pPr>
          </a:lstStyle>
          <a:p>
            <a:r>
              <a:rPr lang="en-US" dirty="0"/>
              <a:t>Add Picture</a:t>
            </a:r>
          </a:p>
        </p:txBody>
      </p:sp>
    </p:spTree>
    <p:extLst>
      <p:ext uri="{BB962C8B-B14F-4D97-AF65-F5344CB8AC3E}">
        <p14:creationId xmlns:p14="http://schemas.microsoft.com/office/powerpoint/2010/main" val="3246814531"/>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372CB704-B12A-4366-B5EF-496B460A6354}"/>
              </a:ext>
            </a:extLst>
          </p:cNvPr>
          <p:cNvSpPr>
            <a:spLocks noGrp="1"/>
          </p:cNvSpPr>
          <p:nvPr>
            <p:ph type="pic" sz="quarter" idx="10" hasCustomPrompt="1"/>
          </p:nvPr>
        </p:nvSpPr>
        <p:spPr>
          <a:xfrm>
            <a:off x="9147048" y="0"/>
            <a:ext cx="3044952" cy="6858000"/>
          </a:xfrm>
          <a:prstGeom prst="rect">
            <a:avLst/>
          </a:prstGeom>
          <a:solidFill>
            <a:schemeClr val="bg1">
              <a:lumMod val="95000"/>
            </a:schemeClr>
          </a:solidFill>
        </p:spPr>
        <p:txBody>
          <a:bodyPr/>
          <a:lstStyle>
            <a:lvl1pPr marL="0" indent="0">
              <a:buNone/>
              <a:defRPr>
                <a:latin typeface="Lato" panose="020F0502020204030203" pitchFamily="34" charset="0"/>
              </a:defRPr>
            </a:lvl1pPr>
          </a:lstStyle>
          <a:p>
            <a:r>
              <a:rPr lang="en-US" dirty="0"/>
              <a:t>Add Picture</a:t>
            </a:r>
          </a:p>
        </p:txBody>
      </p:sp>
      <p:sp>
        <p:nvSpPr>
          <p:cNvPr id="3" name="Picture Placeholder 3">
            <a:extLst>
              <a:ext uri="{FF2B5EF4-FFF2-40B4-BE49-F238E27FC236}">
                <a16:creationId xmlns:a16="http://schemas.microsoft.com/office/drawing/2014/main" id="{1010EE01-0D71-4B9F-8C52-E230846E8657}"/>
              </a:ext>
            </a:extLst>
          </p:cNvPr>
          <p:cNvSpPr>
            <a:spLocks noGrp="1"/>
          </p:cNvSpPr>
          <p:nvPr>
            <p:ph type="pic" sz="quarter" idx="11" hasCustomPrompt="1"/>
          </p:nvPr>
        </p:nvSpPr>
        <p:spPr>
          <a:xfrm>
            <a:off x="6102096" y="0"/>
            <a:ext cx="3044952" cy="6858000"/>
          </a:xfrm>
          <a:prstGeom prst="rect">
            <a:avLst/>
          </a:prstGeom>
          <a:solidFill>
            <a:schemeClr val="bg1">
              <a:lumMod val="95000"/>
            </a:schemeClr>
          </a:solidFill>
        </p:spPr>
        <p:txBody>
          <a:bodyPr/>
          <a:lstStyle>
            <a:lvl1pPr marL="0" indent="0">
              <a:buNone/>
              <a:defRPr>
                <a:latin typeface="Lato" panose="020F0502020204030203" pitchFamily="34" charset="0"/>
              </a:defRPr>
            </a:lvl1pPr>
          </a:lstStyle>
          <a:p>
            <a:r>
              <a:rPr lang="en-US" dirty="0"/>
              <a:t>Add Picture</a:t>
            </a:r>
          </a:p>
        </p:txBody>
      </p:sp>
      <p:sp>
        <p:nvSpPr>
          <p:cNvPr id="4" name="Picture Placeholder 3">
            <a:extLst>
              <a:ext uri="{FF2B5EF4-FFF2-40B4-BE49-F238E27FC236}">
                <a16:creationId xmlns:a16="http://schemas.microsoft.com/office/drawing/2014/main" id="{84D04BD5-1787-47E6-A53F-ADB9F146E196}"/>
              </a:ext>
            </a:extLst>
          </p:cNvPr>
          <p:cNvSpPr>
            <a:spLocks noGrp="1"/>
          </p:cNvSpPr>
          <p:nvPr>
            <p:ph type="pic" sz="quarter" idx="12" hasCustomPrompt="1"/>
          </p:nvPr>
        </p:nvSpPr>
        <p:spPr>
          <a:xfrm>
            <a:off x="3056763" y="0"/>
            <a:ext cx="3044952" cy="6858000"/>
          </a:xfrm>
          <a:prstGeom prst="rect">
            <a:avLst/>
          </a:prstGeom>
          <a:solidFill>
            <a:schemeClr val="bg1">
              <a:lumMod val="95000"/>
            </a:schemeClr>
          </a:solidFill>
        </p:spPr>
        <p:txBody>
          <a:bodyPr/>
          <a:lstStyle>
            <a:lvl1pPr marL="0" indent="0">
              <a:buNone/>
              <a:defRPr>
                <a:latin typeface="Lato" panose="020F0502020204030203" pitchFamily="34" charset="0"/>
              </a:defRPr>
            </a:lvl1pPr>
          </a:lstStyle>
          <a:p>
            <a:r>
              <a:rPr lang="en-US" dirty="0"/>
              <a:t>Add Picture</a:t>
            </a:r>
          </a:p>
        </p:txBody>
      </p:sp>
      <p:sp>
        <p:nvSpPr>
          <p:cNvPr id="5" name="Picture Placeholder 3">
            <a:extLst>
              <a:ext uri="{FF2B5EF4-FFF2-40B4-BE49-F238E27FC236}">
                <a16:creationId xmlns:a16="http://schemas.microsoft.com/office/drawing/2014/main" id="{ACCE5E20-042A-45FC-9BBA-80922A39D886}"/>
              </a:ext>
            </a:extLst>
          </p:cNvPr>
          <p:cNvSpPr>
            <a:spLocks noGrp="1"/>
          </p:cNvSpPr>
          <p:nvPr>
            <p:ph type="pic" sz="quarter" idx="13" hasCustomPrompt="1"/>
          </p:nvPr>
        </p:nvSpPr>
        <p:spPr>
          <a:xfrm>
            <a:off x="0" y="0"/>
            <a:ext cx="3044952" cy="6858000"/>
          </a:xfrm>
          <a:prstGeom prst="rect">
            <a:avLst/>
          </a:prstGeom>
          <a:solidFill>
            <a:schemeClr val="bg1">
              <a:lumMod val="95000"/>
            </a:schemeClr>
          </a:solidFill>
        </p:spPr>
        <p:txBody>
          <a:bodyPr/>
          <a:lstStyle>
            <a:lvl1pPr marL="0" indent="0">
              <a:buNone/>
              <a:defRPr>
                <a:latin typeface="Lato" panose="020F0502020204030203" pitchFamily="34" charset="0"/>
              </a:defRPr>
            </a:lvl1pPr>
          </a:lstStyle>
          <a:p>
            <a:r>
              <a:rPr lang="en-US" dirty="0"/>
              <a:t>Add Picture</a:t>
            </a:r>
          </a:p>
        </p:txBody>
      </p:sp>
    </p:spTree>
    <p:extLst>
      <p:ext uri="{BB962C8B-B14F-4D97-AF65-F5344CB8AC3E}">
        <p14:creationId xmlns:p14="http://schemas.microsoft.com/office/powerpoint/2010/main" val="2133634689"/>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2" name="Freeform 9">
            <a:extLst>
              <a:ext uri="{FF2B5EF4-FFF2-40B4-BE49-F238E27FC236}">
                <a16:creationId xmlns:a16="http://schemas.microsoft.com/office/drawing/2014/main" id="{C9F68B20-C86D-43CC-9254-8E1DAE91F055}"/>
              </a:ext>
            </a:extLst>
          </p:cNvPr>
          <p:cNvSpPr>
            <a:spLocks noGrp="1"/>
          </p:cNvSpPr>
          <p:nvPr>
            <p:ph type="pic" sz="quarter" idx="10" hasCustomPrompt="1"/>
          </p:nvPr>
        </p:nvSpPr>
        <p:spPr>
          <a:xfrm>
            <a:off x="815035" y="1736030"/>
            <a:ext cx="2075342" cy="2075342"/>
          </a:xfrm>
          <a:custGeom>
            <a:avLst/>
            <a:gdLst>
              <a:gd name="connsiteX0" fmla="*/ 1037671 w 2075342"/>
              <a:gd name="connsiteY0" fmla="*/ 0 h 2075342"/>
              <a:gd name="connsiteX1" fmla="*/ 1229332 w 2075342"/>
              <a:gd name="connsiteY1" fmla="*/ 79389 h 2075342"/>
              <a:gd name="connsiteX2" fmla="*/ 1995954 w 2075342"/>
              <a:gd name="connsiteY2" fmla="*/ 846010 h 2075342"/>
              <a:gd name="connsiteX3" fmla="*/ 1995954 w 2075342"/>
              <a:gd name="connsiteY3" fmla="*/ 1229332 h 2075342"/>
              <a:gd name="connsiteX4" fmla="*/ 1229332 w 2075342"/>
              <a:gd name="connsiteY4" fmla="*/ 1995954 h 2075342"/>
              <a:gd name="connsiteX5" fmla="*/ 846010 w 2075342"/>
              <a:gd name="connsiteY5" fmla="*/ 1995954 h 2075342"/>
              <a:gd name="connsiteX6" fmla="*/ 79389 w 2075342"/>
              <a:gd name="connsiteY6" fmla="*/ 1229332 h 2075342"/>
              <a:gd name="connsiteX7" fmla="*/ 79389 w 2075342"/>
              <a:gd name="connsiteY7" fmla="*/ 846010 h 2075342"/>
              <a:gd name="connsiteX8" fmla="*/ 846010 w 2075342"/>
              <a:gd name="connsiteY8" fmla="*/ 79389 h 2075342"/>
              <a:gd name="connsiteX9" fmla="*/ 1037671 w 2075342"/>
              <a:gd name="connsiteY9" fmla="*/ 0 h 2075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5342" h="2075342">
                <a:moveTo>
                  <a:pt x="1037671" y="0"/>
                </a:moveTo>
                <a:cubicBezTo>
                  <a:pt x="1107039" y="0"/>
                  <a:pt x="1176406" y="26463"/>
                  <a:pt x="1229332" y="79389"/>
                </a:cubicBezTo>
                <a:lnTo>
                  <a:pt x="1995954" y="846010"/>
                </a:lnTo>
                <a:cubicBezTo>
                  <a:pt x="2101805" y="951862"/>
                  <a:pt x="2101805" y="1123481"/>
                  <a:pt x="1995954" y="1229332"/>
                </a:cubicBezTo>
                <a:lnTo>
                  <a:pt x="1229332" y="1995954"/>
                </a:lnTo>
                <a:cubicBezTo>
                  <a:pt x="1123481" y="2101805"/>
                  <a:pt x="951862" y="2101805"/>
                  <a:pt x="846010" y="1995954"/>
                </a:cubicBezTo>
                <a:lnTo>
                  <a:pt x="79389" y="1229332"/>
                </a:lnTo>
                <a:cubicBezTo>
                  <a:pt x="-26463" y="1123481"/>
                  <a:pt x="-26463" y="951862"/>
                  <a:pt x="79389" y="846010"/>
                </a:cubicBezTo>
                <a:lnTo>
                  <a:pt x="846010" y="79389"/>
                </a:lnTo>
                <a:cubicBezTo>
                  <a:pt x="898936" y="26463"/>
                  <a:pt x="968303" y="0"/>
                  <a:pt x="1037671" y="0"/>
                </a:cubicBezTo>
                <a:close/>
              </a:path>
            </a:pathLst>
          </a:custGeom>
          <a:solidFill>
            <a:schemeClr val="bg1">
              <a:lumMod val="95000"/>
            </a:schemeClr>
          </a:solidFill>
          <a:effectLst>
            <a:outerShdw blurRad="762000" dist="317500" dir="2700000" algn="tl" rotWithShape="0">
              <a:prstClr val="black">
                <a:alpha val="20000"/>
              </a:prstClr>
            </a:outerShdw>
          </a:effectLst>
        </p:spPr>
        <p:txBody>
          <a:bodyPr wrap="square" anchor="ctr">
            <a:noAutofit/>
          </a:bodyPr>
          <a:lstStyle>
            <a:lvl1pPr marL="0" indent="0" algn="ctr">
              <a:buNone/>
              <a:defRPr sz="2000">
                <a:solidFill>
                  <a:schemeClr val="tx1">
                    <a:lumMod val="65000"/>
                    <a:lumOff val="35000"/>
                  </a:schemeClr>
                </a:solidFill>
                <a:latin typeface="Lato" panose="020F0502020204030203" pitchFamily="34" charset="0"/>
              </a:defRPr>
            </a:lvl1pPr>
          </a:lstStyle>
          <a:p>
            <a:r>
              <a:rPr lang="en-US" dirty="0"/>
              <a:t>Picture</a:t>
            </a:r>
          </a:p>
        </p:txBody>
      </p:sp>
      <p:sp>
        <p:nvSpPr>
          <p:cNvPr id="3" name="Freeform 14">
            <a:extLst>
              <a:ext uri="{FF2B5EF4-FFF2-40B4-BE49-F238E27FC236}">
                <a16:creationId xmlns:a16="http://schemas.microsoft.com/office/drawing/2014/main" id="{77B721FF-2CFA-4208-9F6B-97033C07CB88}"/>
              </a:ext>
            </a:extLst>
          </p:cNvPr>
          <p:cNvSpPr>
            <a:spLocks noGrp="1"/>
          </p:cNvSpPr>
          <p:nvPr>
            <p:ph type="pic" sz="quarter" idx="11" hasCustomPrompt="1"/>
          </p:nvPr>
        </p:nvSpPr>
        <p:spPr>
          <a:xfrm>
            <a:off x="2646177" y="3314113"/>
            <a:ext cx="1992462" cy="1992462"/>
          </a:xfrm>
          <a:custGeom>
            <a:avLst/>
            <a:gdLst>
              <a:gd name="connsiteX0" fmla="*/ 996231 w 1992462"/>
              <a:gd name="connsiteY0" fmla="*/ 0 h 1992462"/>
              <a:gd name="connsiteX1" fmla="*/ 1180238 w 1992462"/>
              <a:gd name="connsiteY1" fmla="*/ 76218 h 1992462"/>
              <a:gd name="connsiteX2" fmla="*/ 1916244 w 1992462"/>
              <a:gd name="connsiteY2" fmla="*/ 812224 h 1992462"/>
              <a:gd name="connsiteX3" fmla="*/ 1916244 w 1992462"/>
              <a:gd name="connsiteY3" fmla="*/ 1180238 h 1992462"/>
              <a:gd name="connsiteX4" fmla="*/ 1180238 w 1992462"/>
              <a:gd name="connsiteY4" fmla="*/ 1916244 h 1992462"/>
              <a:gd name="connsiteX5" fmla="*/ 812224 w 1992462"/>
              <a:gd name="connsiteY5" fmla="*/ 1916244 h 1992462"/>
              <a:gd name="connsiteX6" fmla="*/ 76218 w 1992462"/>
              <a:gd name="connsiteY6" fmla="*/ 1180238 h 1992462"/>
              <a:gd name="connsiteX7" fmla="*/ 76218 w 1992462"/>
              <a:gd name="connsiteY7" fmla="*/ 812224 h 1992462"/>
              <a:gd name="connsiteX8" fmla="*/ 812224 w 1992462"/>
              <a:gd name="connsiteY8" fmla="*/ 76218 h 1992462"/>
              <a:gd name="connsiteX9" fmla="*/ 996231 w 1992462"/>
              <a:gd name="connsiteY9" fmla="*/ 0 h 1992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92462" h="1992462">
                <a:moveTo>
                  <a:pt x="996231" y="0"/>
                </a:moveTo>
                <a:cubicBezTo>
                  <a:pt x="1062829" y="0"/>
                  <a:pt x="1129426" y="25406"/>
                  <a:pt x="1180238" y="76218"/>
                </a:cubicBezTo>
                <a:lnTo>
                  <a:pt x="1916244" y="812224"/>
                </a:lnTo>
                <a:cubicBezTo>
                  <a:pt x="2017868" y="913848"/>
                  <a:pt x="2017868" y="1078614"/>
                  <a:pt x="1916244" y="1180238"/>
                </a:cubicBezTo>
                <a:lnTo>
                  <a:pt x="1180238" y="1916244"/>
                </a:lnTo>
                <a:cubicBezTo>
                  <a:pt x="1078614" y="2017868"/>
                  <a:pt x="913848" y="2017868"/>
                  <a:pt x="812224" y="1916244"/>
                </a:cubicBezTo>
                <a:lnTo>
                  <a:pt x="76218" y="1180238"/>
                </a:lnTo>
                <a:cubicBezTo>
                  <a:pt x="-25406" y="1078614"/>
                  <a:pt x="-25406" y="913848"/>
                  <a:pt x="76218" y="812224"/>
                </a:cubicBezTo>
                <a:lnTo>
                  <a:pt x="812224" y="76218"/>
                </a:lnTo>
                <a:cubicBezTo>
                  <a:pt x="863036" y="25406"/>
                  <a:pt x="929634" y="0"/>
                  <a:pt x="996231" y="0"/>
                </a:cubicBezTo>
                <a:close/>
              </a:path>
            </a:pathLst>
          </a:custGeom>
          <a:solidFill>
            <a:schemeClr val="bg1">
              <a:lumMod val="95000"/>
            </a:schemeClr>
          </a:solidFill>
          <a:effectLst>
            <a:outerShdw blurRad="762000" dist="317500" dir="2700000" algn="tl" rotWithShape="0">
              <a:prstClr val="black">
                <a:alpha val="20000"/>
              </a:prstClr>
            </a:outerShdw>
          </a:effectLst>
        </p:spPr>
        <p:txBody>
          <a:bodyPr wrap="square" anchor="ctr">
            <a:noAutofit/>
          </a:bodyPr>
          <a:lstStyle>
            <a:lvl1pPr marL="0" indent="0" algn="ctr">
              <a:buNone/>
              <a:defRPr sz="2000">
                <a:solidFill>
                  <a:schemeClr val="tx1">
                    <a:lumMod val="65000"/>
                    <a:lumOff val="35000"/>
                  </a:schemeClr>
                </a:solidFill>
                <a:latin typeface="Lato" panose="020F0502020204030203" pitchFamily="34" charset="0"/>
              </a:defRPr>
            </a:lvl1pPr>
          </a:lstStyle>
          <a:p>
            <a:r>
              <a:rPr lang="en-US" dirty="0"/>
              <a:t>Picture</a:t>
            </a:r>
          </a:p>
        </p:txBody>
      </p:sp>
      <p:sp>
        <p:nvSpPr>
          <p:cNvPr id="4" name="Freeform 17">
            <a:extLst>
              <a:ext uri="{FF2B5EF4-FFF2-40B4-BE49-F238E27FC236}">
                <a16:creationId xmlns:a16="http://schemas.microsoft.com/office/drawing/2014/main" id="{F0DAB618-C9CE-4CC4-92F0-6236FADF7CBC}"/>
              </a:ext>
            </a:extLst>
          </p:cNvPr>
          <p:cNvSpPr>
            <a:spLocks noGrp="1"/>
          </p:cNvSpPr>
          <p:nvPr>
            <p:ph type="pic" sz="quarter" idx="12" hasCustomPrompt="1"/>
          </p:nvPr>
        </p:nvSpPr>
        <p:spPr>
          <a:xfrm>
            <a:off x="4637130" y="2078633"/>
            <a:ext cx="1992462" cy="1992462"/>
          </a:xfrm>
          <a:custGeom>
            <a:avLst/>
            <a:gdLst>
              <a:gd name="connsiteX0" fmla="*/ 996231 w 1992462"/>
              <a:gd name="connsiteY0" fmla="*/ 0 h 1992462"/>
              <a:gd name="connsiteX1" fmla="*/ 1180238 w 1992462"/>
              <a:gd name="connsiteY1" fmla="*/ 76218 h 1992462"/>
              <a:gd name="connsiteX2" fmla="*/ 1916244 w 1992462"/>
              <a:gd name="connsiteY2" fmla="*/ 812224 h 1992462"/>
              <a:gd name="connsiteX3" fmla="*/ 1916244 w 1992462"/>
              <a:gd name="connsiteY3" fmla="*/ 1180238 h 1992462"/>
              <a:gd name="connsiteX4" fmla="*/ 1180238 w 1992462"/>
              <a:gd name="connsiteY4" fmla="*/ 1916244 h 1992462"/>
              <a:gd name="connsiteX5" fmla="*/ 812224 w 1992462"/>
              <a:gd name="connsiteY5" fmla="*/ 1916244 h 1992462"/>
              <a:gd name="connsiteX6" fmla="*/ 76218 w 1992462"/>
              <a:gd name="connsiteY6" fmla="*/ 1180238 h 1992462"/>
              <a:gd name="connsiteX7" fmla="*/ 76218 w 1992462"/>
              <a:gd name="connsiteY7" fmla="*/ 812224 h 1992462"/>
              <a:gd name="connsiteX8" fmla="*/ 812224 w 1992462"/>
              <a:gd name="connsiteY8" fmla="*/ 76218 h 1992462"/>
              <a:gd name="connsiteX9" fmla="*/ 996231 w 1992462"/>
              <a:gd name="connsiteY9" fmla="*/ 0 h 1992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92462" h="1992462">
                <a:moveTo>
                  <a:pt x="996231" y="0"/>
                </a:moveTo>
                <a:cubicBezTo>
                  <a:pt x="1062829" y="0"/>
                  <a:pt x="1129426" y="25406"/>
                  <a:pt x="1180238" y="76218"/>
                </a:cubicBezTo>
                <a:lnTo>
                  <a:pt x="1916244" y="812224"/>
                </a:lnTo>
                <a:cubicBezTo>
                  <a:pt x="2017868" y="913848"/>
                  <a:pt x="2017868" y="1078614"/>
                  <a:pt x="1916244" y="1180238"/>
                </a:cubicBezTo>
                <a:lnTo>
                  <a:pt x="1180238" y="1916244"/>
                </a:lnTo>
                <a:cubicBezTo>
                  <a:pt x="1078614" y="2017868"/>
                  <a:pt x="913848" y="2017868"/>
                  <a:pt x="812224" y="1916244"/>
                </a:cubicBezTo>
                <a:lnTo>
                  <a:pt x="76218" y="1180238"/>
                </a:lnTo>
                <a:cubicBezTo>
                  <a:pt x="-25406" y="1078614"/>
                  <a:pt x="-25406" y="913848"/>
                  <a:pt x="76218" y="812224"/>
                </a:cubicBezTo>
                <a:lnTo>
                  <a:pt x="812224" y="76218"/>
                </a:lnTo>
                <a:cubicBezTo>
                  <a:pt x="863036" y="25406"/>
                  <a:pt x="929634" y="0"/>
                  <a:pt x="996231" y="0"/>
                </a:cubicBezTo>
                <a:close/>
              </a:path>
            </a:pathLst>
          </a:custGeom>
          <a:solidFill>
            <a:schemeClr val="bg1">
              <a:lumMod val="95000"/>
            </a:schemeClr>
          </a:solidFill>
          <a:effectLst>
            <a:outerShdw blurRad="762000" dist="317500" dir="2700000" algn="tl" rotWithShape="0">
              <a:prstClr val="black">
                <a:alpha val="20000"/>
              </a:prstClr>
            </a:outerShdw>
          </a:effectLst>
        </p:spPr>
        <p:txBody>
          <a:bodyPr wrap="square" anchor="ctr">
            <a:noAutofit/>
          </a:bodyPr>
          <a:lstStyle>
            <a:lvl1pPr marL="0" indent="0" algn="ctr">
              <a:buNone/>
              <a:defRPr sz="2000">
                <a:solidFill>
                  <a:schemeClr val="tx1">
                    <a:lumMod val="65000"/>
                    <a:lumOff val="35000"/>
                  </a:schemeClr>
                </a:solidFill>
                <a:latin typeface="Lato" panose="020F0502020204030203" pitchFamily="34" charset="0"/>
              </a:defRPr>
            </a:lvl1pPr>
          </a:lstStyle>
          <a:p>
            <a:r>
              <a:rPr lang="en-US" dirty="0"/>
              <a:t>Picture</a:t>
            </a:r>
          </a:p>
        </p:txBody>
      </p:sp>
      <p:sp>
        <p:nvSpPr>
          <p:cNvPr id="5" name="Freeform 20">
            <a:extLst>
              <a:ext uri="{FF2B5EF4-FFF2-40B4-BE49-F238E27FC236}">
                <a16:creationId xmlns:a16="http://schemas.microsoft.com/office/drawing/2014/main" id="{466BF0FD-E3F6-4C17-B326-847FCCAD1A42}"/>
              </a:ext>
            </a:extLst>
          </p:cNvPr>
          <p:cNvSpPr>
            <a:spLocks noGrp="1"/>
          </p:cNvSpPr>
          <p:nvPr>
            <p:ph type="pic" sz="quarter" idx="13" hasCustomPrompt="1"/>
          </p:nvPr>
        </p:nvSpPr>
        <p:spPr>
          <a:xfrm>
            <a:off x="6975414" y="2829564"/>
            <a:ext cx="2224949" cy="2224950"/>
          </a:xfrm>
          <a:custGeom>
            <a:avLst/>
            <a:gdLst>
              <a:gd name="connsiteX0" fmla="*/ 1112475 w 2224949"/>
              <a:gd name="connsiteY0" fmla="*/ 0 h 2224950"/>
              <a:gd name="connsiteX1" fmla="*/ 1317953 w 2224949"/>
              <a:gd name="connsiteY1" fmla="*/ 85112 h 2224950"/>
              <a:gd name="connsiteX2" fmla="*/ 2139838 w 2224949"/>
              <a:gd name="connsiteY2" fmla="*/ 906998 h 2224950"/>
              <a:gd name="connsiteX3" fmla="*/ 2139838 w 2224949"/>
              <a:gd name="connsiteY3" fmla="*/ 1317953 h 2224950"/>
              <a:gd name="connsiteX4" fmla="*/ 1317953 w 2224949"/>
              <a:gd name="connsiteY4" fmla="*/ 2139838 h 2224950"/>
              <a:gd name="connsiteX5" fmla="*/ 906998 w 2224949"/>
              <a:gd name="connsiteY5" fmla="*/ 2139838 h 2224950"/>
              <a:gd name="connsiteX6" fmla="*/ 85112 w 2224949"/>
              <a:gd name="connsiteY6" fmla="*/ 1317953 h 2224950"/>
              <a:gd name="connsiteX7" fmla="*/ 85112 w 2224949"/>
              <a:gd name="connsiteY7" fmla="*/ 906998 h 2224950"/>
              <a:gd name="connsiteX8" fmla="*/ 906998 w 2224949"/>
              <a:gd name="connsiteY8" fmla="*/ 85112 h 2224950"/>
              <a:gd name="connsiteX9" fmla="*/ 1112475 w 2224949"/>
              <a:gd name="connsiteY9" fmla="*/ 0 h 222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4949" h="2224950">
                <a:moveTo>
                  <a:pt x="1112475" y="0"/>
                </a:moveTo>
                <a:cubicBezTo>
                  <a:pt x="1186844" y="0"/>
                  <a:pt x="1261212" y="28371"/>
                  <a:pt x="1317953" y="85112"/>
                </a:cubicBezTo>
                <a:lnTo>
                  <a:pt x="2139838" y="906998"/>
                </a:lnTo>
                <a:cubicBezTo>
                  <a:pt x="2253320" y="1020480"/>
                  <a:pt x="2253320" y="1204470"/>
                  <a:pt x="2139838" y="1317953"/>
                </a:cubicBezTo>
                <a:lnTo>
                  <a:pt x="1317953" y="2139838"/>
                </a:lnTo>
                <a:cubicBezTo>
                  <a:pt x="1204471" y="2253321"/>
                  <a:pt x="1020480" y="2253321"/>
                  <a:pt x="906998" y="2139838"/>
                </a:cubicBezTo>
                <a:lnTo>
                  <a:pt x="85112" y="1317953"/>
                </a:lnTo>
                <a:cubicBezTo>
                  <a:pt x="-28370" y="1204470"/>
                  <a:pt x="-28370" y="1020480"/>
                  <a:pt x="85112" y="906998"/>
                </a:cubicBezTo>
                <a:lnTo>
                  <a:pt x="906998" y="85112"/>
                </a:lnTo>
                <a:cubicBezTo>
                  <a:pt x="963739" y="28371"/>
                  <a:pt x="1038107" y="0"/>
                  <a:pt x="1112475" y="0"/>
                </a:cubicBezTo>
                <a:close/>
              </a:path>
            </a:pathLst>
          </a:custGeom>
          <a:solidFill>
            <a:schemeClr val="bg1">
              <a:lumMod val="95000"/>
            </a:schemeClr>
          </a:solidFill>
          <a:effectLst>
            <a:outerShdw blurRad="762000" dist="317500" dir="2700000" algn="tl" rotWithShape="0">
              <a:prstClr val="black">
                <a:alpha val="20000"/>
              </a:prstClr>
            </a:outerShdw>
          </a:effectLst>
        </p:spPr>
        <p:txBody>
          <a:bodyPr wrap="square" anchor="ctr">
            <a:noAutofit/>
          </a:bodyPr>
          <a:lstStyle>
            <a:lvl1pPr marL="0" indent="0" algn="ctr">
              <a:buNone/>
              <a:defRPr sz="2000">
                <a:solidFill>
                  <a:schemeClr val="tx1">
                    <a:lumMod val="65000"/>
                    <a:lumOff val="35000"/>
                  </a:schemeClr>
                </a:solidFill>
                <a:latin typeface="Lato" panose="020F0502020204030203" pitchFamily="34" charset="0"/>
              </a:defRPr>
            </a:lvl1pPr>
          </a:lstStyle>
          <a:p>
            <a:r>
              <a:rPr lang="en-US" dirty="0"/>
              <a:t>Picture</a:t>
            </a:r>
          </a:p>
        </p:txBody>
      </p:sp>
      <p:sp>
        <p:nvSpPr>
          <p:cNvPr id="6" name="Freeform 23">
            <a:extLst>
              <a:ext uri="{FF2B5EF4-FFF2-40B4-BE49-F238E27FC236}">
                <a16:creationId xmlns:a16="http://schemas.microsoft.com/office/drawing/2014/main" id="{A9891003-8905-4741-8578-86EB75DE5DD5}"/>
              </a:ext>
            </a:extLst>
          </p:cNvPr>
          <p:cNvSpPr>
            <a:spLocks noGrp="1"/>
          </p:cNvSpPr>
          <p:nvPr>
            <p:ph type="pic" sz="quarter" idx="14" hasCustomPrompt="1"/>
          </p:nvPr>
        </p:nvSpPr>
        <p:spPr>
          <a:xfrm>
            <a:off x="9244957" y="1675863"/>
            <a:ext cx="2195673" cy="2195674"/>
          </a:xfrm>
          <a:custGeom>
            <a:avLst/>
            <a:gdLst>
              <a:gd name="connsiteX0" fmla="*/ 1097837 w 2195673"/>
              <a:gd name="connsiteY0" fmla="*/ 0 h 2195674"/>
              <a:gd name="connsiteX1" fmla="*/ 1300611 w 2195673"/>
              <a:gd name="connsiteY1" fmla="*/ 83992 h 2195674"/>
              <a:gd name="connsiteX2" fmla="*/ 2111682 w 2195673"/>
              <a:gd name="connsiteY2" fmla="*/ 895063 h 2195674"/>
              <a:gd name="connsiteX3" fmla="*/ 2111682 w 2195673"/>
              <a:gd name="connsiteY3" fmla="*/ 1300611 h 2195674"/>
              <a:gd name="connsiteX4" fmla="*/ 1300611 w 2195673"/>
              <a:gd name="connsiteY4" fmla="*/ 2111683 h 2195674"/>
              <a:gd name="connsiteX5" fmla="*/ 895063 w 2195673"/>
              <a:gd name="connsiteY5" fmla="*/ 2111683 h 2195674"/>
              <a:gd name="connsiteX6" fmla="*/ 83992 w 2195673"/>
              <a:gd name="connsiteY6" fmla="*/ 1300611 h 2195674"/>
              <a:gd name="connsiteX7" fmla="*/ 83992 w 2195673"/>
              <a:gd name="connsiteY7" fmla="*/ 895063 h 2195674"/>
              <a:gd name="connsiteX8" fmla="*/ 895063 w 2195673"/>
              <a:gd name="connsiteY8" fmla="*/ 83992 h 2195674"/>
              <a:gd name="connsiteX9" fmla="*/ 1097837 w 2195673"/>
              <a:gd name="connsiteY9" fmla="*/ 0 h 219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5673" h="2195674">
                <a:moveTo>
                  <a:pt x="1097837" y="0"/>
                </a:moveTo>
                <a:cubicBezTo>
                  <a:pt x="1171227" y="0"/>
                  <a:pt x="1244617" y="27997"/>
                  <a:pt x="1300611" y="83992"/>
                </a:cubicBezTo>
                <a:lnTo>
                  <a:pt x="2111682" y="895063"/>
                </a:lnTo>
                <a:cubicBezTo>
                  <a:pt x="2223671" y="1007052"/>
                  <a:pt x="2223671" y="1188623"/>
                  <a:pt x="2111682" y="1300611"/>
                </a:cubicBezTo>
                <a:lnTo>
                  <a:pt x="1300611" y="2111683"/>
                </a:lnTo>
                <a:cubicBezTo>
                  <a:pt x="1188622" y="2223671"/>
                  <a:pt x="1007052" y="2223671"/>
                  <a:pt x="895063" y="2111683"/>
                </a:cubicBezTo>
                <a:lnTo>
                  <a:pt x="83992" y="1300611"/>
                </a:lnTo>
                <a:cubicBezTo>
                  <a:pt x="-27997" y="1188623"/>
                  <a:pt x="-27997" y="1007052"/>
                  <a:pt x="83992" y="895063"/>
                </a:cubicBezTo>
                <a:lnTo>
                  <a:pt x="895063" y="83992"/>
                </a:lnTo>
                <a:cubicBezTo>
                  <a:pt x="951058" y="27997"/>
                  <a:pt x="1024447" y="0"/>
                  <a:pt x="1097837" y="0"/>
                </a:cubicBezTo>
                <a:close/>
              </a:path>
            </a:pathLst>
          </a:custGeom>
          <a:solidFill>
            <a:schemeClr val="bg1">
              <a:lumMod val="95000"/>
            </a:schemeClr>
          </a:solidFill>
          <a:effectLst>
            <a:outerShdw blurRad="762000" dist="317500" dir="2700000" algn="tl" rotWithShape="0">
              <a:prstClr val="black">
                <a:alpha val="20000"/>
              </a:prstClr>
            </a:outerShdw>
          </a:effectLst>
        </p:spPr>
        <p:txBody>
          <a:bodyPr wrap="square" anchor="ctr">
            <a:noAutofit/>
          </a:bodyPr>
          <a:lstStyle>
            <a:lvl1pPr marL="0" indent="0" algn="ctr">
              <a:buNone/>
              <a:defRPr sz="2000">
                <a:solidFill>
                  <a:schemeClr val="tx1">
                    <a:lumMod val="65000"/>
                    <a:lumOff val="35000"/>
                  </a:schemeClr>
                </a:solidFill>
                <a:latin typeface="Lato" panose="020F0502020204030203" pitchFamily="34" charset="0"/>
              </a:defRPr>
            </a:lvl1pPr>
          </a:lstStyle>
          <a:p>
            <a:r>
              <a:rPr lang="en-US" dirty="0"/>
              <a:t>Picture</a:t>
            </a:r>
          </a:p>
        </p:txBody>
      </p:sp>
    </p:spTree>
    <p:extLst>
      <p:ext uri="{BB962C8B-B14F-4D97-AF65-F5344CB8AC3E}">
        <p14:creationId xmlns:p14="http://schemas.microsoft.com/office/powerpoint/2010/main" val="3396779012"/>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8287731"/>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2_Custom Layout">
    <p:bg>
      <p:bgPr>
        <a:gradFill>
          <a:gsLst>
            <a:gs pos="0">
              <a:schemeClr val="accent1"/>
            </a:gs>
            <a:gs pos="100000">
              <a:schemeClr val="accent4"/>
            </a:gs>
          </a:gsLst>
          <a:lin ang="2700000" scaled="0"/>
        </a:gradFill>
        <a:effectLst/>
      </p:bgPr>
    </p:bg>
    <p:spTree>
      <p:nvGrpSpPr>
        <p:cNvPr id="1" name=""/>
        <p:cNvGrpSpPr/>
        <p:nvPr/>
      </p:nvGrpSpPr>
      <p:grpSpPr>
        <a:xfrm>
          <a:off x="0" y="0"/>
          <a:ext cx="0" cy="0"/>
          <a:chOff x="0" y="0"/>
          <a:chExt cx="0" cy="0"/>
        </a:xfrm>
      </p:grpSpPr>
      <p:sp>
        <p:nvSpPr>
          <p:cNvPr id="6" name="Picture Placeholder 22">
            <a:extLst>
              <a:ext uri="{FF2B5EF4-FFF2-40B4-BE49-F238E27FC236}">
                <a16:creationId xmlns:a16="http://schemas.microsoft.com/office/drawing/2014/main" id="{79938DEA-89D7-4B58-B5FD-58E595425798}"/>
              </a:ext>
            </a:extLst>
          </p:cNvPr>
          <p:cNvSpPr>
            <a:spLocks noGrp="1"/>
          </p:cNvSpPr>
          <p:nvPr>
            <p:ph type="pic" sz="quarter" idx="10"/>
          </p:nvPr>
        </p:nvSpPr>
        <p:spPr>
          <a:xfrm>
            <a:off x="3342968" y="2003693"/>
            <a:ext cx="5506064" cy="3470048"/>
          </a:xfrm>
          <a:custGeom>
            <a:avLst/>
            <a:gdLst>
              <a:gd name="connsiteX0" fmla="*/ 235048 w 8995674"/>
              <a:gd name="connsiteY0" fmla="*/ 0 h 5669281"/>
              <a:gd name="connsiteX1" fmla="*/ 8760626 w 8995674"/>
              <a:gd name="connsiteY1" fmla="*/ 0 h 5669281"/>
              <a:gd name="connsiteX2" fmla="*/ 8995674 w 8995674"/>
              <a:gd name="connsiteY2" fmla="*/ 235048 h 5669281"/>
              <a:gd name="connsiteX3" fmla="*/ 8995674 w 8995674"/>
              <a:gd name="connsiteY3" fmla="*/ 5434233 h 5669281"/>
              <a:gd name="connsiteX4" fmla="*/ 8760626 w 8995674"/>
              <a:gd name="connsiteY4" fmla="*/ 5669281 h 5669281"/>
              <a:gd name="connsiteX5" fmla="*/ 235048 w 8995674"/>
              <a:gd name="connsiteY5" fmla="*/ 5669281 h 5669281"/>
              <a:gd name="connsiteX6" fmla="*/ 0 w 8995674"/>
              <a:gd name="connsiteY6" fmla="*/ 5434233 h 5669281"/>
              <a:gd name="connsiteX7" fmla="*/ 0 w 8995674"/>
              <a:gd name="connsiteY7" fmla="*/ 235048 h 5669281"/>
              <a:gd name="connsiteX8" fmla="*/ 235048 w 8995674"/>
              <a:gd name="connsiteY8" fmla="*/ 0 h 5669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95674" h="5669281">
                <a:moveTo>
                  <a:pt x="235048" y="0"/>
                </a:moveTo>
                <a:lnTo>
                  <a:pt x="8760626" y="0"/>
                </a:lnTo>
                <a:cubicBezTo>
                  <a:pt x="8890439" y="0"/>
                  <a:pt x="8995674" y="105235"/>
                  <a:pt x="8995674" y="235048"/>
                </a:cubicBezTo>
                <a:lnTo>
                  <a:pt x="8995674" y="5434233"/>
                </a:lnTo>
                <a:cubicBezTo>
                  <a:pt x="8995674" y="5564046"/>
                  <a:pt x="8890439" y="5669281"/>
                  <a:pt x="8760626" y="5669281"/>
                </a:cubicBezTo>
                <a:lnTo>
                  <a:pt x="235048" y="5669281"/>
                </a:lnTo>
                <a:cubicBezTo>
                  <a:pt x="105236" y="5669281"/>
                  <a:pt x="0" y="5564046"/>
                  <a:pt x="0" y="5434233"/>
                </a:cubicBezTo>
                <a:lnTo>
                  <a:pt x="0" y="235048"/>
                </a:lnTo>
                <a:cubicBezTo>
                  <a:pt x="0" y="105235"/>
                  <a:pt x="105236" y="0"/>
                  <a:pt x="235048" y="0"/>
                </a:cubicBezTo>
                <a:close/>
              </a:path>
            </a:pathLst>
          </a:custGeom>
          <a:solidFill>
            <a:schemeClr val="bg1">
              <a:lumMod val="95000"/>
            </a:schemeClr>
          </a:solidFill>
          <a:effectLst>
            <a:outerShdw blurRad="1270000" dist="1270000" dir="2700000" sx="95000" sy="95000" algn="tl" rotWithShape="0">
              <a:prstClr val="black">
                <a:alpha val="10000"/>
              </a:prstClr>
            </a:outerShdw>
          </a:effectLst>
        </p:spPr>
        <p:txBody>
          <a:bodyPr wrap="square">
            <a:noAutofit/>
          </a:bodyPr>
          <a:lstStyle>
            <a:lvl1pPr marL="0" indent="0" algn="ctr">
              <a:buNone/>
              <a:defRPr>
                <a:solidFill>
                  <a:schemeClr val="tx1">
                    <a:lumMod val="65000"/>
                    <a:lumOff val="35000"/>
                  </a:schemeClr>
                </a:solidFill>
              </a:defRPr>
            </a:lvl1pPr>
          </a:lstStyle>
          <a:p>
            <a:endParaRPr lang="id-ID"/>
          </a:p>
        </p:txBody>
      </p:sp>
    </p:spTree>
    <p:extLst>
      <p:ext uri="{BB962C8B-B14F-4D97-AF65-F5344CB8AC3E}">
        <p14:creationId xmlns:p14="http://schemas.microsoft.com/office/powerpoint/2010/main" val="2760098154"/>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3_Custom Layout">
    <p:bg>
      <p:bgPr>
        <a:gradFill>
          <a:gsLst>
            <a:gs pos="0">
              <a:schemeClr val="accent1"/>
            </a:gs>
            <a:gs pos="100000">
              <a:schemeClr val="accent4"/>
            </a:gs>
          </a:gsLst>
          <a:lin ang="2700000" scaled="0"/>
        </a:gradFill>
        <a:effectLst/>
      </p:bgPr>
    </p:bg>
    <p:spTree>
      <p:nvGrpSpPr>
        <p:cNvPr id="1" name=""/>
        <p:cNvGrpSpPr/>
        <p:nvPr/>
      </p:nvGrpSpPr>
      <p:grpSpPr>
        <a:xfrm>
          <a:off x="0" y="0"/>
          <a:ext cx="0" cy="0"/>
          <a:chOff x="0" y="0"/>
          <a:chExt cx="0" cy="0"/>
        </a:xfrm>
      </p:grpSpPr>
      <p:sp>
        <p:nvSpPr>
          <p:cNvPr id="2" name="Picture Placeholder 10">
            <a:extLst>
              <a:ext uri="{FF2B5EF4-FFF2-40B4-BE49-F238E27FC236}">
                <a16:creationId xmlns:a16="http://schemas.microsoft.com/office/drawing/2014/main" id="{1610BE2D-BB5A-435A-937D-3D7A7A6E4E63}"/>
              </a:ext>
            </a:extLst>
          </p:cNvPr>
          <p:cNvSpPr>
            <a:spLocks noGrp="1"/>
          </p:cNvSpPr>
          <p:nvPr>
            <p:ph type="pic" sz="quarter" idx="13"/>
          </p:nvPr>
        </p:nvSpPr>
        <p:spPr>
          <a:xfrm>
            <a:off x="1078642" y="2152649"/>
            <a:ext cx="1824432" cy="1824432"/>
          </a:xfrm>
          <a:custGeom>
            <a:avLst/>
            <a:gdLst>
              <a:gd name="connsiteX0" fmla="*/ 1569308 w 3138616"/>
              <a:gd name="connsiteY0" fmla="*/ 0 h 3138616"/>
              <a:gd name="connsiteX1" fmla="*/ 3138616 w 3138616"/>
              <a:gd name="connsiteY1" fmla="*/ 1569308 h 3138616"/>
              <a:gd name="connsiteX2" fmla="*/ 1569308 w 3138616"/>
              <a:gd name="connsiteY2" fmla="*/ 3138616 h 3138616"/>
              <a:gd name="connsiteX3" fmla="*/ 0 w 3138616"/>
              <a:gd name="connsiteY3" fmla="*/ 1569308 h 3138616"/>
              <a:gd name="connsiteX4" fmla="*/ 1569308 w 3138616"/>
              <a:gd name="connsiteY4" fmla="*/ 0 h 3138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8616" h="3138616">
                <a:moveTo>
                  <a:pt x="1569308" y="0"/>
                </a:moveTo>
                <a:cubicBezTo>
                  <a:pt x="2436013" y="0"/>
                  <a:pt x="3138616" y="702603"/>
                  <a:pt x="3138616" y="1569308"/>
                </a:cubicBezTo>
                <a:cubicBezTo>
                  <a:pt x="3138616" y="2436013"/>
                  <a:pt x="2436013" y="3138616"/>
                  <a:pt x="1569308" y="3138616"/>
                </a:cubicBezTo>
                <a:cubicBezTo>
                  <a:pt x="702603" y="3138616"/>
                  <a:pt x="0" y="2436013"/>
                  <a:pt x="0" y="1569308"/>
                </a:cubicBezTo>
                <a:cubicBezTo>
                  <a:pt x="0" y="702603"/>
                  <a:pt x="702603" y="0"/>
                  <a:pt x="1569308" y="0"/>
                </a:cubicBezTo>
                <a:close/>
              </a:path>
            </a:pathLst>
          </a:custGeom>
          <a:solidFill>
            <a:schemeClr val="bg1">
              <a:lumMod val="95000"/>
            </a:schemeClr>
          </a:solidFill>
          <a:effectLst>
            <a:outerShdw blurRad="317500" dist="101600" dir="2700000" algn="tl" rotWithShape="0">
              <a:prstClr val="black">
                <a:alpha val="40000"/>
              </a:prstClr>
            </a:outerShdw>
          </a:effectLst>
        </p:spPr>
        <p:txBody>
          <a:bodyPr wrap="square" anchor="ctr">
            <a:noAutofit/>
          </a:bodyPr>
          <a:lstStyle>
            <a:lvl1pPr marL="0" indent="0" algn="ctr">
              <a:buNone/>
              <a:defRPr sz="2000">
                <a:solidFill>
                  <a:schemeClr val="tx1">
                    <a:lumMod val="50000"/>
                    <a:lumOff val="50000"/>
                  </a:schemeClr>
                </a:solidFill>
                <a:latin typeface="Lato" panose="020F0502020204030203" pitchFamily="34" charset="0"/>
              </a:defRPr>
            </a:lvl1pPr>
          </a:lstStyle>
          <a:p>
            <a:endParaRPr lang="id-ID" dirty="0"/>
          </a:p>
        </p:txBody>
      </p:sp>
      <p:sp>
        <p:nvSpPr>
          <p:cNvPr id="3" name="Picture Placeholder 7">
            <a:extLst>
              <a:ext uri="{FF2B5EF4-FFF2-40B4-BE49-F238E27FC236}">
                <a16:creationId xmlns:a16="http://schemas.microsoft.com/office/drawing/2014/main" id="{1566EB38-F2D7-44C1-9917-D36E00C2C393}"/>
              </a:ext>
            </a:extLst>
          </p:cNvPr>
          <p:cNvSpPr>
            <a:spLocks noGrp="1"/>
          </p:cNvSpPr>
          <p:nvPr>
            <p:ph type="pic" sz="quarter" idx="10"/>
          </p:nvPr>
        </p:nvSpPr>
        <p:spPr>
          <a:xfrm>
            <a:off x="3821055" y="2152650"/>
            <a:ext cx="1824430" cy="1824430"/>
          </a:xfrm>
          <a:custGeom>
            <a:avLst/>
            <a:gdLst>
              <a:gd name="connsiteX0" fmla="*/ 1569308 w 3138616"/>
              <a:gd name="connsiteY0" fmla="*/ 0 h 3138616"/>
              <a:gd name="connsiteX1" fmla="*/ 3138616 w 3138616"/>
              <a:gd name="connsiteY1" fmla="*/ 1569308 h 3138616"/>
              <a:gd name="connsiteX2" fmla="*/ 1569308 w 3138616"/>
              <a:gd name="connsiteY2" fmla="*/ 3138616 h 3138616"/>
              <a:gd name="connsiteX3" fmla="*/ 0 w 3138616"/>
              <a:gd name="connsiteY3" fmla="*/ 1569308 h 3138616"/>
              <a:gd name="connsiteX4" fmla="*/ 1569308 w 3138616"/>
              <a:gd name="connsiteY4" fmla="*/ 0 h 3138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8616" h="3138616">
                <a:moveTo>
                  <a:pt x="1569308" y="0"/>
                </a:moveTo>
                <a:cubicBezTo>
                  <a:pt x="2436013" y="0"/>
                  <a:pt x="3138616" y="702603"/>
                  <a:pt x="3138616" y="1569308"/>
                </a:cubicBezTo>
                <a:cubicBezTo>
                  <a:pt x="3138616" y="2436013"/>
                  <a:pt x="2436013" y="3138616"/>
                  <a:pt x="1569308" y="3138616"/>
                </a:cubicBezTo>
                <a:cubicBezTo>
                  <a:pt x="702603" y="3138616"/>
                  <a:pt x="0" y="2436013"/>
                  <a:pt x="0" y="1569308"/>
                </a:cubicBezTo>
                <a:cubicBezTo>
                  <a:pt x="0" y="702603"/>
                  <a:pt x="702603" y="0"/>
                  <a:pt x="1569308" y="0"/>
                </a:cubicBezTo>
                <a:close/>
              </a:path>
            </a:pathLst>
          </a:custGeom>
          <a:solidFill>
            <a:schemeClr val="bg1">
              <a:lumMod val="95000"/>
            </a:schemeClr>
          </a:solidFill>
          <a:effectLst>
            <a:outerShdw blurRad="317500" dist="101600" dir="2700000" algn="tl" rotWithShape="0">
              <a:prstClr val="black">
                <a:alpha val="40000"/>
              </a:prstClr>
            </a:outerShdw>
          </a:effectLst>
        </p:spPr>
        <p:txBody>
          <a:bodyPr wrap="square" anchor="ctr">
            <a:noAutofit/>
          </a:bodyPr>
          <a:lstStyle>
            <a:lvl1pPr marL="0" indent="0" algn="ctr">
              <a:buNone/>
              <a:defRPr sz="2000">
                <a:solidFill>
                  <a:schemeClr val="tx1">
                    <a:lumMod val="50000"/>
                    <a:lumOff val="50000"/>
                  </a:schemeClr>
                </a:solidFill>
                <a:latin typeface="Lato" panose="020F0502020204030203" pitchFamily="34" charset="0"/>
              </a:defRPr>
            </a:lvl1pPr>
          </a:lstStyle>
          <a:p>
            <a:endParaRPr lang="id-ID" dirty="0"/>
          </a:p>
        </p:txBody>
      </p:sp>
      <p:sp>
        <p:nvSpPr>
          <p:cNvPr id="4" name="Picture Placeholder 7">
            <a:extLst>
              <a:ext uri="{FF2B5EF4-FFF2-40B4-BE49-F238E27FC236}">
                <a16:creationId xmlns:a16="http://schemas.microsoft.com/office/drawing/2014/main" id="{122E46C8-DB4B-4C14-8BC2-5F7C910640C3}"/>
              </a:ext>
            </a:extLst>
          </p:cNvPr>
          <p:cNvSpPr>
            <a:spLocks noGrp="1"/>
          </p:cNvSpPr>
          <p:nvPr>
            <p:ph type="pic" sz="quarter" idx="14"/>
          </p:nvPr>
        </p:nvSpPr>
        <p:spPr>
          <a:xfrm>
            <a:off x="6563466" y="2152650"/>
            <a:ext cx="1824430" cy="1824430"/>
          </a:xfrm>
          <a:custGeom>
            <a:avLst/>
            <a:gdLst>
              <a:gd name="connsiteX0" fmla="*/ 1569308 w 3138616"/>
              <a:gd name="connsiteY0" fmla="*/ 0 h 3138616"/>
              <a:gd name="connsiteX1" fmla="*/ 3138616 w 3138616"/>
              <a:gd name="connsiteY1" fmla="*/ 1569308 h 3138616"/>
              <a:gd name="connsiteX2" fmla="*/ 1569308 w 3138616"/>
              <a:gd name="connsiteY2" fmla="*/ 3138616 h 3138616"/>
              <a:gd name="connsiteX3" fmla="*/ 0 w 3138616"/>
              <a:gd name="connsiteY3" fmla="*/ 1569308 h 3138616"/>
              <a:gd name="connsiteX4" fmla="*/ 1569308 w 3138616"/>
              <a:gd name="connsiteY4" fmla="*/ 0 h 3138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8616" h="3138616">
                <a:moveTo>
                  <a:pt x="1569308" y="0"/>
                </a:moveTo>
                <a:cubicBezTo>
                  <a:pt x="2436013" y="0"/>
                  <a:pt x="3138616" y="702603"/>
                  <a:pt x="3138616" y="1569308"/>
                </a:cubicBezTo>
                <a:cubicBezTo>
                  <a:pt x="3138616" y="2436013"/>
                  <a:pt x="2436013" y="3138616"/>
                  <a:pt x="1569308" y="3138616"/>
                </a:cubicBezTo>
                <a:cubicBezTo>
                  <a:pt x="702603" y="3138616"/>
                  <a:pt x="0" y="2436013"/>
                  <a:pt x="0" y="1569308"/>
                </a:cubicBezTo>
                <a:cubicBezTo>
                  <a:pt x="0" y="702603"/>
                  <a:pt x="702603" y="0"/>
                  <a:pt x="1569308" y="0"/>
                </a:cubicBezTo>
                <a:close/>
              </a:path>
            </a:pathLst>
          </a:custGeom>
          <a:solidFill>
            <a:schemeClr val="bg1">
              <a:lumMod val="95000"/>
            </a:schemeClr>
          </a:solidFill>
          <a:effectLst>
            <a:outerShdw blurRad="317500" dist="101600" dir="2700000" algn="tl" rotWithShape="0">
              <a:prstClr val="black">
                <a:alpha val="40000"/>
              </a:prstClr>
            </a:outerShdw>
          </a:effectLst>
        </p:spPr>
        <p:txBody>
          <a:bodyPr wrap="square" anchor="ctr">
            <a:noAutofit/>
          </a:bodyPr>
          <a:lstStyle>
            <a:lvl1pPr marL="0" indent="0" algn="ctr">
              <a:buNone/>
              <a:defRPr sz="2000">
                <a:solidFill>
                  <a:schemeClr val="tx1">
                    <a:lumMod val="50000"/>
                    <a:lumOff val="50000"/>
                  </a:schemeClr>
                </a:solidFill>
                <a:latin typeface="Lato" panose="020F0502020204030203" pitchFamily="34" charset="0"/>
              </a:defRPr>
            </a:lvl1pPr>
          </a:lstStyle>
          <a:p>
            <a:endParaRPr lang="id-ID" dirty="0"/>
          </a:p>
        </p:txBody>
      </p:sp>
      <p:sp>
        <p:nvSpPr>
          <p:cNvPr id="5" name="Picture Placeholder 7">
            <a:extLst>
              <a:ext uri="{FF2B5EF4-FFF2-40B4-BE49-F238E27FC236}">
                <a16:creationId xmlns:a16="http://schemas.microsoft.com/office/drawing/2014/main" id="{4422F701-EB5E-4265-8801-C001BFC3EAEC}"/>
              </a:ext>
            </a:extLst>
          </p:cNvPr>
          <p:cNvSpPr>
            <a:spLocks noGrp="1"/>
          </p:cNvSpPr>
          <p:nvPr>
            <p:ph type="pic" sz="quarter" idx="15"/>
          </p:nvPr>
        </p:nvSpPr>
        <p:spPr>
          <a:xfrm>
            <a:off x="9305877" y="2152650"/>
            <a:ext cx="1824430" cy="1824430"/>
          </a:xfrm>
          <a:custGeom>
            <a:avLst/>
            <a:gdLst>
              <a:gd name="connsiteX0" fmla="*/ 1569308 w 3138616"/>
              <a:gd name="connsiteY0" fmla="*/ 0 h 3138616"/>
              <a:gd name="connsiteX1" fmla="*/ 3138616 w 3138616"/>
              <a:gd name="connsiteY1" fmla="*/ 1569308 h 3138616"/>
              <a:gd name="connsiteX2" fmla="*/ 1569308 w 3138616"/>
              <a:gd name="connsiteY2" fmla="*/ 3138616 h 3138616"/>
              <a:gd name="connsiteX3" fmla="*/ 0 w 3138616"/>
              <a:gd name="connsiteY3" fmla="*/ 1569308 h 3138616"/>
              <a:gd name="connsiteX4" fmla="*/ 1569308 w 3138616"/>
              <a:gd name="connsiteY4" fmla="*/ 0 h 3138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8616" h="3138616">
                <a:moveTo>
                  <a:pt x="1569308" y="0"/>
                </a:moveTo>
                <a:cubicBezTo>
                  <a:pt x="2436013" y="0"/>
                  <a:pt x="3138616" y="702603"/>
                  <a:pt x="3138616" y="1569308"/>
                </a:cubicBezTo>
                <a:cubicBezTo>
                  <a:pt x="3138616" y="2436013"/>
                  <a:pt x="2436013" y="3138616"/>
                  <a:pt x="1569308" y="3138616"/>
                </a:cubicBezTo>
                <a:cubicBezTo>
                  <a:pt x="702603" y="3138616"/>
                  <a:pt x="0" y="2436013"/>
                  <a:pt x="0" y="1569308"/>
                </a:cubicBezTo>
                <a:cubicBezTo>
                  <a:pt x="0" y="702603"/>
                  <a:pt x="702603" y="0"/>
                  <a:pt x="1569308" y="0"/>
                </a:cubicBezTo>
                <a:close/>
              </a:path>
            </a:pathLst>
          </a:custGeom>
          <a:solidFill>
            <a:schemeClr val="bg1">
              <a:lumMod val="95000"/>
            </a:schemeClr>
          </a:solidFill>
          <a:effectLst>
            <a:outerShdw blurRad="317500" dist="101600" dir="2700000" algn="tl" rotWithShape="0">
              <a:prstClr val="black">
                <a:alpha val="40000"/>
              </a:prstClr>
            </a:outerShdw>
          </a:effectLst>
        </p:spPr>
        <p:txBody>
          <a:bodyPr wrap="square" anchor="ctr">
            <a:noAutofit/>
          </a:bodyPr>
          <a:lstStyle>
            <a:lvl1pPr marL="0" indent="0" algn="ctr">
              <a:buNone/>
              <a:defRPr sz="2000">
                <a:solidFill>
                  <a:schemeClr val="tx1">
                    <a:lumMod val="50000"/>
                    <a:lumOff val="50000"/>
                  </a:schemeClr>
                </a:solidFill>
                <a:latin typeface="Lato" panose="020F0502020204030203" pitchFamily="34" charset="0"/>
              </a:defRPr>
            </a:lvl1pPr>
          </a:lstStyle>
          <a:p>
            <a:endParaRPr lang="id-ID" dirty="0"/>
          </a:p>
        </p:txBody>
      </p:sp>
    </p:spTree>
    <p:extLst>
      <p:ext uri="{BB962C8B-B14F-4D97-AF65-F5344CB8AC3E}">
        <p14:creationId xmlns:p14="http://schemas.microsoft.com/office/powerpoint/2010/main" val="866907278"/>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41_Custom Layout">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9A1EBA87-D6F9-4099-83D5-AAED60E3D62B}"/>
              </a:ext>
            </a:extLst>
          </p:cNvPr>
          <p:cNvSpPr>
            <a:spLocks noGrp="1"/>
          </p:cNvSpPr>
          <p:nvPr>
            <p:ph type="pic" sz="quarter" idx="10" hasCustomPrompt="1"/>
          </p:nvPr>
        </p:nvSpPr>
        <p:spPr>
          <a:xfrm>
            <a:off x="-1" y="0"/>
            <a:ext cx="4540251" cy="6858000"/>
          </a:xfrm>
          <a:custGeom>
            <a:avLst/>
            <a:gdLst>
              <a:gd name="connsiteX0" fmla="*/ 0 w 4540251"/>
              <a:gd name="connsiteY0" fmla="*/ 0 h 6858000"/>
              <a:gd name="connsiteX1" fmla="*/ 4540251 w 4540251"/>
              <a:gd name="connsiteY1" fmla="*/ 0 h 6858000"/>
              <a:gd name="connsiteX2" fmla="*/ 4540251 w 4540251"/>
              <a:gd name="connsiteY2" fmla="*/ 6858000 h 6858000"/>
              <a:gd name="connsiteX3" fmla="*/ 0 w 454025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40251" h="6858000">
                <a:moveTo>
                  <a:pt x="0" y="0"/>
                </a:moveTo>
                <a:lnTo>
                  <a:pt x="4540251" y="0"/>
                </a:lnTo>
                <a:lnTo>
                  <a:pt x="4540251" y="6858000"/>
                </a:lnTo>
                <a:lnTo>
                  <a:pt x="0" y="6858000"/>
                </a:lnTo>
                <a:close/>
              </a:path>
            </a:pathLst>
          </a:custGeom>
          <a:solidFill>
            <a:schemeClr val="bg1">
              <a:lumMod val="95000"/>
            </a:schemeClr>
          </a:solidFill>
        </p:spPr>
        <p:txBody>
          <a:bodyPr wrap="square">
            <a:noAutofit/>
          </a:bodyPr>
          <a:lstStyle>
            <a:lvl1pPr marL="0" indent="0">
              <a:buNone/>
              <a:defRPr>
                <a:latin typeface="Lato" panose="020F0502020204030203" pitchFamily="34" charset="0"/>
              </a:defRPr>
            </a:lvl1pPr>
          </a:lstStyle>
          <a:p>
            <a:r>
              <a:rPr lang="en-US" dirty="0"/>
              <a:t>Add Picture</a:t>
            </a:r>
          </a:p>
        </p:txBody>
      </p:sp>
    </p:spTree>
    <p:extLst>
      <p:ext uri="{BB962C8B-B14F-4D97-AF65-F5344CB8AC3E}">
        <p14:creationId xmlns:p14="http://schemas.microsoft.com/office/powerpoint/2010/main" val="2409698269"/>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40_Custom Layout">
    <p:spTree>
      <p:nvGrpSpPr>
        <p:cNvPr id="1" name=""/>
        <p:cNvGrpSpPr/>
        <p:nvPr/>
      </p:nvGrpSpPr>
      <p:grpSpPr>
        <a:xfrm>
          <a:off x="0" y="0"/>
          <a:ext cx="0" cy="0"/>
          <a:chOff x="0" y="0"/>
          <a:chExt cx="0" cy="0"/>
        </a:xfrm>
      </p:grpSpPr>
      <p:sp>
        <p:nvSpPr>
          <p:cNvPr id="2" name="Picture Placeholder 10">
            <a:extLst>
              <a:ext uri="{FF2B5EF4-FFF2-40B4-BE49-F238E27FC236}">
                <a16:creationId xmlns:a16="http://schemas.microsoft.com/office/drawing/2014/main" id="{1EEE8353-5E63-4C29-9930-F47320520543}"/>
              </a:ext>
            </a:extLst>
          </p:cNvPr>
          <p:cNvSpPr>
            <a:spLocks noGrp="1"/>
          </p:cNvSpPr>
          <p:nvPr>
            <p:ph type="pic" sz="quarter" idx="10" hasCustomPrompt="1"/>
          </p:nvPr>
        </p:nvSpPr>
        <p:spPr>
          <a:xfrm>
            <a:off x="8839200" y="2057400"/>
            <a:ext cx="2743200" cy="3829050"/>
          </a:xfrm>
          <a:custGeom>
            <a:avLst/>
            <a:gdLst>
              <a:gd name="connsiteX0" fmla="*/ 68799 w 2743200"/>
              <a:gd name="connsiteY0" fmla="*/ 0 h 3829050"/>
              <a:gd name="connsiteX1" fmla="*/ 2674401 w 2743200"/>
              <a:gd name="connsiteY1" fmla="*/ 0 h 3829050"/>
              <a:gd name="connsiteX2" fmla="*/ 2743200 w 2743200"/>
              <a:gd name="connsiteY2" fmla="*/ 68799 h 3829050"/>
              <a:gd name="connsiteX3" fmla="*/ 2743200 w 2743200"/>
              <a:gd name="connsiteY3" fmla="*/ 3760251 h 3829050"/>
              <a:gd name="connsiteX4" fmla="*/ 2674401 w 2743200"/>
              <a:gd name="connsiteY4" fmla="*/ 3829050 h 3829050"/>
              <a:gd name="connsiteX5" fmla="*/ 68799 w 2743200"/>
              <a:gd name="connsiteY5" fmla="*/ 3829050 h 3829050"/>
              <a:gd name="connsiteX6" fmla="*/ 0 w 2743200"/>
              <a:gd name="connsiteY6" fmla="*/ 3760251 h 3829050"/>
              <a:gd name="connsiteX7" fmla="*/ 0 w 2743200"/>
              <a:gd name="connsiteY7" fmla="*/ 68799 h 3829050"/>
              <a:gd name="connsiteX8" fmla="*/ 68799 w 2743200"/>
              <a:gd name="connsiteY8" fmla="*/ 0 h 382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0" h="3829050">
                <a:moveTo>
                  <a:pt x="68799" y="0"/>
                </a:moveTo>
                <a:lnTo>
                  <a:pt x="2674401" y="0"/>
                </a:lnTo>
                <a:cubicBezTo>
                  <a:pt x="2712398" y="0"/>
                  <a:pt x="2743200" y="30802"/>
                  <a:pt x="2743200" y="68799"/>
                </a:cubicBezTo>
                <a:lnTo>
                  <a:pt x="2743200" y="3760251"/>
                </a:lnTo>
                <a:cubicBezTo>
                  <a:pt x="2743200" y="3798248"/>
                  <a:pt x="2712398" y="3829050"/>
                  <a:pt x="2674401" y="3829050"/>
                </a:cubicBezTo>
                <a:lnTo>
                  <a:pt x="68799" y="3829050"/>
                </a:lnTo>
                <a:cubicBezTo>
                  <a:pt x="30802" y="3829050"/>
                  <a:pt x="0" y="3798248"/>
                  <a:pt x="0" y="3760251"/>
                </a:cubicBezTo>
                <a:lnTo>
                  <a:pt x="0" y="68799"/>
                </a:lnTo>
                <a:cubicBezTo>
                  <a:pt x="0" y="30802"/>
                  <a:pt x="30802" y="0"/>
                  <a:pt x="68799" y="0"/>
                </a:cubicBezTo>
                <a:close/>
              </a:path>
            </a:pathLst>
          </a:custGeom>
          <a:solidFill>
            <a:schemeClr val="bg1">
              <a:lumMod val="95000"/>
            </a:schemeClr>
          </a:solidFill>
          <a:effectLst>
            <a:outerShdw blurRad="635000" dist="38100" dir="8100000" algn="tr" rotWithShape="0">
              <a:prstClr val="black">
                <a:alpha val="10000"/>
              </a:prstClr>
            </a:outerShdw>
          </a:effectLst>
        </p:spPr>
        <p:txBody>
          <a:bodyPr wrap="square">
            <a:noAutofit/>
          </a:bodyPr>
          <a:lstStyle>
            <a:lvl1pPr marL="0" indent="0">
              <a:buNone/>
              <a:defRPr>
                <a:solidFill>
                  <a:schemeClr val="tx1">
                    <a:lumMod val="65000"/>
                    <a:lumOff val="35000"/>
                  </a:schemeClr>
                </a:solidFill>
              </a:defRPr>
            </a:lvl1pPr>
          </a:lstStyle>
          <a:p>
            <a:r>
              <a:rPr lang="en-US" dirty="0"/>
              <a:t>Add Picture</a:t>
            </a:r>
          </a:p>
        </p:txBody>
      </p:sp>
      <p:sp>
        <p:nvSpPr>
          <p:cNvPr id="3" name="Picture Placeholder 11">
            <a:extLst>
              <a:ext uri="{FF2B5EF4-FFF2-40B4-BE49-F238E27FC236}">
                <a16:creationId xmlns:a16="http://schemas.microsoft.com/office/drawing/2014/main" id="{998609BB-4851-47D0-80EB-A0A0AAF5B068}"/>
              </a:ext>
            </a:extLst>
          </p:cNvPr>
          <p:cNvSpPr>
            <a:spLocks noGrp="1"/>
          </p:cNvSpPr>
          <p:nvPr>
            <p:ph type="pic" sz="quarter" idx="11" hasCustomPrompt="1"/>
          </p:nvPr>
        </p:nvSpPr>
        <p:spPr>
          <a:xfrm>
            <a:off x="5924550" y="2057400"/>
            <a:ext cx="2743200" cy="3829050"/>
          </a:xfrm>
          <a:custGeom>
            <a:avLst/>
            <a:gdLst>
              <a:gd name="connsiteX0" fmla="*/ 68799 w 2743200"/>
              <a:gd name="connsiteY0" fmla="*/ 0 h 3829050"/>
              <a:gd name="connsiteX1" fmla="*/ 2674401 w 2743200"/>
              <a:gd name="connsiteY1" fmla="*/ 0 h 3829050"/>
              <a:gd name="connsiteX2" fmla="*/ 2743200 w 2743200"/>
              <a:gd name="connsiteY2" fmla="*/ 68799 h 3829050"/>
              <a:gd name="connsiteX3" fmla="*/ 2743200 w 2743200"/>
              <a:gd name="connsiteY3" fmla="*/ 3760251 h 3829050"/>
              <a:gd name="connsiteX4" fmla="*/ 2674401 w 2743200"/>
              <a:gd name="connsiteY4" fmla="*/ 3829050 h 3829050"/>
              <a:gd name="connsiteX5" fmla="*/ 68799 w 2743200"/>
              <a:gd name="connsiteY5" fmla="*/ 3829050 h 3829050"/>
              <a:gd name="connsiteX6" fmla="*/ 0 w 2743200"/>
              <a:gd name="connsiteY6" fmla="*/ 3760251 h 3829050"/>
              <a:gd name="connsiteX7" fmla="*/ 0 w 2743200"/>
              <a:gd name="connsiteY7" fmla="*/ 68799 h 3829050"/>
              <a:gd name="connsiteX8" fmla="*/ 68799 w 2743200"/>
              <a:gd name="connsiteY8" fmla="*/ 0 h 382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0" h="3829050">
                <a:moveTo>
                  <a:pt x="68799" y="0"/>
                </a:moveTo>
                <a:lnTo>
                  <a:pt x="2674401" y="0"/>
                </a:lnTo>
                <a:cubicBezTo>
                  <a:pt x="2712398" y="0"/>
                  <a:pt x="2743200" y="30802"/>
                  <a:pt x="2743200" y="68799"/>
                </a:cubicBezTo>
                <a:lnTo>
                  <a:pt x="2743200" y="3760251"/>
                </a:lnTo>
                <a:cubicBezTo>
                  <a:pt x="2743200" y="3798248"/>
                  <a:pt x="2712398" y="3829050"/>
                  <a:pt x="2674401" y="3829050"/>
                </a:cubicBezTo>
                <a:lnTo>
                  <a:pt x="68799" y="3829050"/>
                </a:lnTo>
                <a:cubicBezTo>
                  <a:pt x="30802" y="3829050"/>
                  <a:pt x="0" y="3798248"/>
                  <a:pt x="0" y="3760251"/>
                </a:cubicBezTo>
                <a:lnTo>
                  <a:pt x="0" y="68799"/>
                </a:lnTo>
                <a:cubicBezTo>
                  <a:pt x="0" y="30802"/>
                  <a:pt x="30802" y="0"/>
                  <a:pt x="68799" y="0"/>
                </a:cubicBezTo>
                <a:close/>
              </a:path>
            </a:pathLst>
          </a:custGeom>
          <a:solidFill>
            <a:schemeClr val="bg1">
              <a:lumMod val="95000"/>
            </a:schemeClr>
          </a:solidFill>
          <a:effectLst>
            <a:outerShdw blurRad="635000" dist="38100" dir="8100000" algn="tr" rotWithShape="0">
              <a:prstClr val="black">
                <a:alpha val="10000"/>
              </a:prstClr>
            </a:outerShdw>
          </a:effectLst>
        </p:spPr>
        <p:txBody>
          <a:bodyPr wrap="square">
            <a:noAutofit/>
          </a:bodyPr>
          <a:lstStyle>
            <a:lvl1pPr marL="0" indent="0">
              <a:buNone/>
              <a:defRPr>
                <a:solidFill>
                  <a:schemeClr val="tx1">
                    <a:lumMod val="65000"/>
                    <a:lumOff val="35000"/>
                  </a:schemeClr>
                </a:solidFill>
              </a:defRPr>
            </a:lvl1pPr>
          </a:lstStyle>
          <a:p>
            <a:r>
              <a:rPr lang="en-US" dirty="0"/>
              <a:t>Add Picture</a:t>
            </a:r>
          </a:p>
        </p:txBody>
      </p:sp>
      <p:sp>
        <p:nvSpPr>
          <p:cNvPr id="4" name="Picture Placeholder 12">
            <a:extLst>
              <a:ext uri="{FF2B5EF4-FFF2-40B4-BE49-F238E27FC236}">
                <a16:creationId xmlns:a16="http://schemas.microsoft.com/office/drawing/2014/main" id="{08340A62-4214-4A8E-8845-3216BD683747}"/>
              </a:ext>
            </a:extLst>
          </p:cNvPr>
          <p:cNvSpPr>
            <a:spLocks noGrp="1"/>
          </p:cNvSpPr>
          <p:nvPr>
            <p:ph type="pic" sz="quarter" idx="12" hasCustomPrompt="1"/>
          </p:nvPr>
        </p:nvSpPr>
        <p:spPr>
          <a:xfrm>
            <a:off x="3009900" y="2057400"/>
            <a:ext cx="2743200" cy="3829050"/>
          </a:xfrm>
          <a:custGeom>
            <a:avLst/>
            <a:gdLst>
              <a:gd name="connsiteX0" fmla="*/ 68799 w 2743200"/>
              <a:gd name="connsiteY0" fmla="*/ 0 h 3829050"/>
              <a:gd name="connsiteX1" fmla="*/ 2674401 w 2743200"/>
              <a:gd name="connsiteY1" fmla="*/ 0 h 3829050"/>
              <a:gd name="connsiteX2" fmla="*/ 2743200 w 2743200"/>
              <a:gd name="connsiteY2" fmla="*/ 68799 h 3829050"/>
              <a:gd name="connsiteX3" fmla="*/ 2743200 w 2743200"/>
              <a:gd name="connsiteY3" fmla="*/ 3760251 h 3829050"/>
              <a:gd name="connsiteX4" fmla="*/ 2674401 w 2743200"/>
              <a:gd name="connsiteY4" fmla="*/ 3829050 h 3829050"/>
              <a:gd name="connsiteX5" fmla="*/ 68799 w 2743200"/>
              <a:gd name="connsiteY5" fmla="*/ 3829050 h 3829050"/>
              <a:gd name="connsiteX6" fmla="*/ 0 w 2743200"/>
              <a:gd name="connsiteY6" fmla="*/ 3760251 h 3829050"/>
              <a:gd name="connsiteX7" fmla="*/ 0 w 2743200"/>
              <a:gd name="connsiteY7" fmla="*/ 68799 h 3829050"/>
              <a:gd name="connsiteX8" fmla="*/ 68799 w 2743200"/>
              <a:gd name="connsiteY8" fmla="*/ 0 h 382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0" h="3829050">
                <a:moveTo>
                  <a:pt x="68799" y="0"/>
                </a:moveTo>
                <a:lnTo>
                  <a:pt x="2674401" y="0"/>
                </a:lnTo>
                <a:cubicBezTo>
                  <a:pt x="2712398" y="0"/>
                  <a:pt x="2743200" y="30802"/>
                  <a:pt x="2743200" y="68799"/>
                </a:cubicBezTo>
                <a:lnTo>
                  <a:pt x="2743200" y="3760251"/>
                </a:lnTo>
                <a:cubicBezTo>
                  <a:pt x="2743200" y="3798248"/>
                  <a:pt x="2712398" y="3829050"/>
                  <a:pt x="2674401" y="3829050"/>
                </a:cubicBezTo>
                <a:lnTo>
                  <a:pt x="68799" y="3829050"/>
                </a:lnTo>
                <a:cubicBezTo>
                  <a:pt x="30802" y="3829050"/>
                  <a:pt x="0" y="3798248"/>
                  <a:pt x="0" y="3760251"/>
                </a:cubicBezTo>
                <a:lnTo>
                  <a:pt x="0" y="68799"/>
                </a:lnTo>
                <a:cubicBezTo>
                  <a:pt x="0" y="30802"/>
                  <a:pt x="30802" y="0"/>
                  <a:pt x="68799" y="0"/>
                </a:cubicBezTo>
                <a:close/>
              </a:path>
            </a:pathLst>
          </a:custGeom>
          <a:solidFill>
            <a:schemeClr val="bg1">
              <a:lumMod val="95000"/>
            </a:schemeClr>
          </a:solidFill>
          <a:effectLst>
            <a:outerShdw blurRad="635000" dist="38100" dir="8100000" algn="tr" rotWithShape="0">
              <a:prstClr val="black">
                <a:alpha val="10000"/>
              </a:prstClr>
            </a:outerShdw>
          </a:effectLst>
        </p:spPr>
        <p:txBody>
          <a:bodyPr wrap="square">
            <a:noAutofit/>
          </a:bodyPr>
          <a:lstStyle>
            <a:lvl1pPr marL="0" indent="0">
              <a:buNone/>
              <a:defRPr>
                <a:solidFill>
                  <a:schemeClr val="tx1">
                    <a:lumMod val="65000"/>
                    <a:lumOff val="35000"/>
                  </a:schemeClr>
                </a:solidFill>
              </a:defRPr>
            </a:lvl1pPr>
          </a:lstStyle>
          <a:p>
            <a:r>
              <a:rPr lang="en-US" dirty="0"/>
              <a:t>Add Picture</a:t>
            </a:r>
          </a:p>
        </p:txBody>
      </p:sp>
    </p:spTree>
    <p:extLst>
      <p:ext uri="{BB962C8B-B14F-4D97-AF65-F5344CB8AC3E}">
        <p14:creationId xmlns:p14="http://schemas.microsoft.com/office/powerpoint/2010/main" val="211414050"/>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39_Custom Layout">
    <p:spTree>
      <p:nvGrpSpPr>
        <p:cNvPr id="1" name=""/>
        <p:cNvGrpSpPr/>
        <p:nvPr/>
      </p:nvGrpSpPr>
      <p:grpSpPr>
        <a:xfrm>
          <a:off x="0" y="0"/>
          <a:ext cx="0" cy="0"/>
          <a:chOff x="0" y="0"/>
          <a:chExt cx="0" cy="0"/>
        </a:xfrm>
      </p:grpSpPr>
      <p:sp>
        <p:nvSpPr>
          <p:cNvPr id="2" name="Picture Placeholder 12">
            <a:extLst>
              <a:ext uri="{FF2B5EF4-FFF2-40B4-BE49-F238E27FC236}">
                <a16:creationId xmlns:a16="http://schemas.microsoft.com/office/drawing/2014/main" id="{828CA471-2C49-4C56-B95A-2DB1B5AE7357}"/>
              </a:ext>
            </a:extLst>
          </p:cNvPr>
          <p:cNvSpPr>
            <a:spLocks noGrp="1"/>
          </p:cNvSpPr>
          <p:nvPr>
            <p:ph type="pic" sz="quarter" idx="10" hasCustomPrompt="1"/>
          </p:nvPr>
        </p:nvSpPr>
        <p:spPr>
          <a:xfrm>
            <a:off x="8745855" y="2785113"/>
            <a:ext cx="2076450" cy="2167887"/>
          </a:xfrm>
          <a:custGeom>
            <a:avLst/>
            <a:gdLst>
              <a:gd name="connsiteX0" fmla="*/ 0 w 2076450"/>
              <a:gd name="connsiteY0" fmla="*/ 0 h 2167887"/>
              <a:gd name="connsiteX1" fmla="*/ 2076450 w 2076450"/>
              <a:gd name="connsiteY1" fmla="*/ 0 h 2167887"/>
              <a:gd name="connsiteX2" fmla="*/ 2076450 w 2076450"/>
              <a:gd name="connsiteY2" fmla="*/ 2167887 h 2167887"/>
              <a:gd name="connsiteX3" fmla="*/ 0 w 2076450"/>
              <a:gd name="connsiteY3" fmla="*/ 2167887 h 2167887"/>
            </a:gdLst>
            <a:ahLst/>
            <a:cxnLst>
              <a:cxn ang="0">
                <a:pos x="connsiteX0" y="connsiteY0"/>
              </a:cxn>
              <a:cxn ang="0">
                <a:pos x="connsiteX1" y="connsiteY1"/>
              </a:cxn>
              <a:cxn ang="0">
                <a:pos x="connsiteX2" y="connsiteY2"/>
              </a:cxn>
              <a:cxn ang="0">
                <a:pos x="connsiteX3" y="connsiteY3"/>
              </a:cxn>
            </a:cxnLst>
            <a:rect l="l" t="t" r="r" b="b"/>
            <a:pathLst>
              <a:path w="2076450" h="2167887">
                <a:moveTo>
                  <a:pt x="0" y="0"/>
                </a:moveTo>
                <a:lnTo>
                  <a:pt x="2076450" y="0"/>
                </a:lnTo>
                <a:lnTo>
                  <a:pt x="2076450" y="2167887"/>
                </a:lnTo>
                <a:lnTo>
                  <a:pt x="0" y="2167887"/>
                </a:lnTo>
                <a:close/>
              </a:path>
            </a:pathLst>
          </a:custGeom>
          <a:solidFill>
            <a:schemeClr val="bg1">
              <a:lumMod val="95000"/>
            </a:schemeClr>
          </a:solidFill>
        </p:spPr>
        <p:txBody>
          <a:bodyPr wrap="square" anchor="ctr">
            <a:noAutofit/>
          </a:bodyPr>
          <a:lstStyle>
            <a:lvl1pPr marL="0" indent="0" algn="ctr">
              <a:buNone/>
              <a:defRPr sz="2400">
                <a:solidFill>
                  <a:schemeClr val="tx1">
                    <a:lumMod val="65000"/>
                    <a:lumOff val="35000"/>
                  </a:schemeClr>
                </a:solidFill>
                <a:latin typeface="Lato" panose="020F0502020204030203" pitchFamily="34" charset="0"/>
              </a:defRPr>
            </a:lvl1pPr>
          </a:lstStyle>
          <a:p>
            <a:r>
              <a:rPr lang="en-US" dirty="0"/>
              <a:t>Picture</a:t>
            </a:r>
          </a:p>
        </p:txBody>
      </p:sp>
      <p:sp>
        <p:nvSpPr>
          <p:cNvPr id="3" name="Picture Placeholder 13">
            <a:extLst>
              <a:ext uri="{FF2B5EF4-FFF2-40B4-BE49-F238E27FC236}">
                <a16:creationId xmlns:a16="http://schemas.microsoft.com/office/drawing/2014/main" id="{7798F40D-1D1A-4CEF-B926-F73997050E47}"/>
              </a:ext>
            </a:extLst>
          </p:cNvPr>
          <p:cNvSpPr>
            <a:spLocks noGrp="1"/>
          </p:cNvSpPr>
          <p:nvPr>
            <p:ph type="pic" sz="quarter" idx="11" hasCustomPrompt="1"/>
          </p:nvPr>
        </p:nvSpPr>
        <p:spPr>
          <a:xfrm>
            <a:off x="6287135" y="2785113"/>
            <a:ext cx="2076450" cy="2167887"/>
          </a:xfrm>
          <a:custGeom>
            <a:avLst/>
            <a:gdLst>
              <a:gd name="connsiteX0" fmla="*/ 0 w 2076450"/>
              <a:gd name="connsiteY0" fmla="*/ 0 h 2167887"/>
              <a:gd name="connsiteX1" fmla="*/ 2076450 w 2076450"/>
              <a:gd name="connsiteY1" fmla="*/ 0 h 2167887"/>
              <a:gd name="connsiteX2" fmla="*/ 2076450 w 2076450"/>
              <a:gd name="connsiteY2" fmla="*/ 2167887 h 2167887"/>
              <a:gd name="connsiteX3" fmla="*/ 0 w 2076450"/>
              <a:gd name="connsiteY3" fmla="*/ 2167887 h 2167887"/>
            </a:gdLst>
            <a:ahLst/>
            <a:cxnLst>
              <a:cxn ang="0">
                <a:pos x="connsiteX0" y="connsiteY0"/>
              </a:cxn>
              <a:cxn ang="0">
                <a:pos x="connsiteX1" y="connsiteY1"/>
              </a:cxn>
              <a:cxn ang="0">
                <a:pos x="connsiteX2" y="connsiteY2"/>
              </a:cxn>
              <a:cxn ang="0">
                <a:pos x="connsiteX3" y="connsiteY3"/>
              </a:cxn>
            </a:cxnLst>
            <a:rect l="l" t="t" r="r" b="b"/>
            <a:pathLst>
              <a:path w="2076450" h="2167887">
                <a:moveTo>
                  <a:pt x="0" y="0"/>
                </a:moveTo>
                <a:lnTo>
                  <a:pt x="2076450" y="0"/>
                </a:lnTo>
                <a:lnTo>
                  <a:pt x="2076450" y="2167887"/>
                </a:lnTo>
                <a:lnTo>
                  <a:pt x="0" y="2167887"/>
                </a:lnTo>
                <a:close/>
              </a:path>
            </a:pathLst>
          </a:custGeom>
          <a:solidFill>
            <a:schemeClr val="bg1">
              <a:lumMod val="95000"/>
            </a:schemeClr>
          </a:solidFill>
        </p:spPr>
        <p:txBody>
          <a:bodyPr wrap="square" anchor="ctr">
            <a:noAutofit/>
          </a:bodyPr>
          <a:lstStyle>
            <a:lvl1pPr marL="0" indent="0" algn="ctr">
              <a:buNone/>
              <a:defRPr sz="2400">
                <a:solidFill>
                  <a:schemeClr val="tx1">
                    <a:lumMod val="65000"/>
                    <a:lumOff val="35000"/>
                  </a:schemeClr>
                </a:solidFill>
                <a:latin typeface="Lato" panose="020F0502020204030203" pitchFamily="34" charset="0"/>
              </a:defRPr>
            </a:lvl1pPr>
          </a:lstStyle>
          <a:p>
            <a:r>
              <a:rPr lang="en-US" dirty="0"/>
              <a:t>Picture</a:t>
            </a:r>
          </a:p>
        </p:txBody>
      </p:sp>
      <p:sp>
        <p:nvSpPr>
          <p:cNvPr id="4" name="Picture Placeholder 14">
            <a:extLst>
              <a:ext uri="{FF2B5EF4-FFF2-40B4-BE49-F238E27FC236}">
                <a16:creationId xmlns:a16="http://schemas.microsoft.com/office/drawing/2014/main" id="{1119D26F-14B3-4453-B760-F5F2373E2468}"/>
              </a:ext>
            </a:extLst>
          </p:cNvPr>
          <p:cNvSpPr>
            <a:spLocks noGrp="1"/>
          </p:cNvSpPr>
          <p:nvPr>
            <p:ph type="pic" sz="quarter" idx="12" hasCustomPrompt="1"/>
          </p:nvPr>
        </p:nvSpPr>
        <p:spPr>
          <a:xfrm>
            <a:off x="3828415" y="2785113"/>
            <a:ext cx="2076450" cy="2167887"/>
          </a:xfrm>
          <a:custGeom>
            <a:avLst/>
            <a:gdLst>
              <a:gd name="connsiteX0" fmla="*/ 0 w 2076450"/>
              <a:gd name="connsiteY0" fmla="*/ 0 h 2167887"/>
              <a:gd name="connsiteX1" fmla="*/ 2076450 w 2076450"/>
              <a:gd name="connsiteY1" fmla="*/ 0 h 2167887"/>
              <a:gd name="connsiteX2" fmla="*/ 2076450 w 2076450"/>
              <a:gd name="connsiteY2" fmla="*/ 2167887 h 2167887"/>
              <a:gd name="connsiteX3" fmla="*/ 0 w 2076450"/>
              <a:gd name="connsiteY3" fmla="*/ 2167887 h 2167887"/>
            </a:gdLst>
            <a:ahLst/>
            <a:cxnLst>
              <a:cxn ang="0">
                <a:pos x="connsiteX0" y="connsiteY0"/>
              </a:cxn>
              <a:cxn ang="0">
                <a:pos x="connsiteX1" y="connsiteY1"/>
              </a:cxn>
              <a:cxn ang="0">
                <a:pos x="connsiteX2" y="connsiteY2"/>
              </a:cxn>
              <a:cxn ang="0">
                <a:pos x="connsiteX3" y="connsiteY3"/>
              </a:cxn>
            </a:cxnLst>
            <a:rect l="l" t="t" r="r" b="b"/>
            <a:pathLst>
              <a:path w="2076450" h="2167887">
                <a:moveTo>
                  <a:pt x="0" y="0"/>
                </a:moveTo>
                <a:lnTo>
                  <a:pt x="2076450" y="0"/>
                </a:lnTo>
                <a:lnTo>
                  <a:pt x="2076450" y="2167887"/>
                </a:lnTo>
                <a:lnTo>
                  <a:pt x="0" y="2167887"/>
                </a:lnTo>
                <a:close/>
              </a:path>
            </a:pathLst>
          </a:custGeom>
          <a:solidFill>
            <a:schemeClr val="bg1">
              <a:lumMod val="95000"/>
            </a:schemeClr>
          </a:solidFill>
        </p:spPr>
        <p:txBody>
          <a:bodyPr wrap="square" anchor="ctr">
            <a:noAutofit/>
          </a:bodyPr>
          <a:lstStyle>
            <a:lvl1pPr marL="0" indent="0" algn="ctr">
              <a:buNone/>
              <a:defRPr sz="2400">
                <a:solidFill>
                  <a:schemeClr val="tx1">
                    <a:lumMod val="65000"/>
                    <a:lumOff val="35000"/>
                  </a:schemeClr>
                </a:solidFill>
                <a:latin typeface="Lato" panose="020F0502020204030203" pitchFamily="34" charset="0"/>
              </a:defRPr>
            </a:lvl1pPr>
          </a:lstStyle>
          <a:p>
            <a:r>
              <a:rPr lang="en-US" dirty="0"/>
              <a:t>Picture</a:t>
            </a:r>
          </a:p>
        </p:txBody>
      </p:sp>
      <p:sp>
        <p:nvSpPr>
          <p:cNvPr id="5" name="Picture Placeholder 15">
            <a:extLst>
              <a:ext uri="{FF2B5EF4-FFF2-40B4-BE49-F238E27FC236}">
                <a16:creationId xmlns:a16="http://schemas.microsoft.com/office/drawing/2014/main" id="{27FB6A6D-77D3-48A8-A82E-B09821D00AB9}"/>
              </a:ext>
            </a:extLst>
          </p:cNvPr>
          <p:cNvSpPr>
            <a:spLocks noGrp="1"/>
          </p:cNvSpPr>
          <p:nvPr>
            <p:ph type="pic" sz="quarter" idx="13" hasCustomPrompt="1"/>
          </p:nvPr>
        </p:nvSpPr>
        <p:spPr>
          <a:xfrm>
            <a:off x="1369695" y="2785113"/>
            <a:ext cx="2076450" cy="2167887"/>
          </a:xfrm>
          <a:custGeom>
            <a:avLst/>
            <a:gdLst>
              <a:gd name="connsiteX0" fmla="*/ 0 w 2076450"/>
              <a:gd name="connsiteY0" fmla="*/ 0 h 2167887"/>
              <a:gd name="connsiteX1" fmla="*/ 2076450 w 2076450"/>
              <a:gd name="connsiteY1" fmla="*/ 0 h 2167887"/>
              <a:gd name="connsiteX2" fmla="*/ 2076450 w 2076450"/>
              <a:gd name="connsiteY2" fmla="*/ 2167887 h 2167887"/>
              <a:gd name="connsiteX3" fmla="*/ 0 w 2076450"/>
              <a:gd name="connsiteY3" fmla="*/ 2167887 h 2167887"/>
            </a:gdLst>
            <a:ahLst/>
            <a:cxnLst>
              <a:cxn ang="0">
                <a:pos x="connsiteX0" y="connsiteY0"/>
              </a:cxn>
              <a:cxn ang="0">
                <a:pos x="connsiteX1" y="connsiteY1"/>
              </a:cxn>
              <a:cxn ang="0">
                <a:pos x="connsiteX2" y="connsiteY2"/>
              </a:cxn>
              <a:cxn ang="0">
                <a:pos x="connsiteX3" y="connsiteY3"/>
              </a:cxn>
            </a:cxnLst>
            <a:rect l="l" t="t" r="r" b="b"/>
            <a:pathLst>
              <a:path w="2076450" h="2167887">
                <a:moveTo>
                  <a:pt x="0" y="0"/>
                </a:moveTo>
                <a:lnTo>
                  <a:pt x="2076450" y="0"/>
                </a:lnTo>
                <a:lnTo>
                  <a:pt x="2076450" y="2167887"/>
                </a:lnTo>
                <a:lnTo>
                  <a:pt x="0" y="2167887"/>
                </a:lnTo>
                <a:close/>
              </a:path>
            </a:pathLst>
          </a:custGeom>
          <a:solidFill>
            <a:schemeClr val="bg1">
              <a:lumMod val="95000"/>
            </a:schemeClr>
          </a:solidFill>
        </p:spPr>
        <p:txBody>
          <a:bodyPr wrap="square" anchor="ctr">
            <a:noAutofit/>
          </a:bodyPr>
          <a:lstStyle>
            <a:lvl1pPr marL="0" indent="0" algn="ctr">
              <a:buNone/>
              <a:defRPr sz="2400">
                <a:solidFill>
                  <a:schemeClr val="tx1">
                    <a:lumMod val="65000"/>
                    <a:lumOff val="35000"/>
                  </a:schemeClr>
                </a:solidFill>
                <a:latin typeface="Lato" panose="020F0502020204030203" pitchFamily="34" charset="0"/>
              </a:defRPr>
            </a:lvl1pPr>
          </a:lstStyle>
          <a:p>
            <a:r>
              <a:rPr lang="en-US" dirty="0"/>
              <a:t>Picture</a:t>
            </a:r>
          </a:p>
        </p:txBody>
      </p:sp>
    </p:spTree>
    <p:extLst>
      <p:ext uri="{BB962C8B-B14F-4D97-AF65-F5344CB8AC3E}">
        <p14:creationId xmlns:p14="http://schemas.microsoft.com/office/powerpoint/2010/main" val="1142086636"/>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1" name="Picture Placeholder 11">
            <a:extLst>
              <a:ext uri="{FF2B5EF4-FFF2-40B4-BE49-F238E27FC236}">
                <a16:creationId xmlns:a16="http://schemas.microsoft.com/office/drawing/2014/main" id="{A64CA970-C7D6-4A57-A4E3-8A3CC0EE543D}"/>
              </a:ext>
            </a:extLst>
          </p:cNvPr>
          <p:cNvSpPr>
            <a:spLocks noGrp="1"/>
          </p:cNvSpPr>
          <p:nvPr>
            <p:ph type="pic" sz="quarter" idx="11" hasCustomPrompt="1"/>
          </p:nvPr>
        </p:nvSpPr>
        <p:spPr>
          <a:xfrm>
            <a:off x="5429250" y="2552700"/>
            <a:ext cx="1333500" cy="1333500"/>
          </a:xfrm>
          <a:custGeom>
            <a:avLst/>
            <a:gdLst>
              <a:gd name="connsiteX0" fmla="*/ 354499 w 708998"/>
              <a:gd name="connsiteY0" fmla="*/ 0 h 708998"/>
              <a:gd name="connsiteX1" fmla="*/ 708998 w 708998"/>
              <a:gd name="connsiteY1" fmla="*/ 354499 h 708998"/>
              <a:gd name="connsiteX2" fmla="*/ 354499 w 708998"/>
              <a:gd name="connsiteY2" fmla="*/ 708998 h 708998"/>
              <a:gd name="connsiteX3" fmla="*/ 0 w 708998"/>
              <a:gd name="connsiteY3" fmla="*/ 354499 h 708998"/>
              <a:gd name="connsiteX4" fmla="*/ 354499 w 708998"/>
              <a:gd name="connsiteY4" fmla="*/ 0 h 708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998" h="708998">
                <a:moveTo>
                  <a:pt x="354499" y="0"/>
                </a:moveTo>
                <a:cubicBezTo>
                  <a:pt x="550283" y="0"/>
                  <a:pt x="708998" y="158715"/>
                  <a:pt x="708998" y="354499"/>
                </a:cubicBezTo>
                <a:cubicBezTo>
                  <a:pt x="708998" y="550283"/>
                  <a:pt x="550283" y="708998"/>
                  <a:pt x="354499" y="708998"/>
                </a:cubicBezTo>
                <a:cubicBezTo>
                  <a:pt x="158715" y="708998"/>
                  <a:pt x="0" y="550283"/>
                  <a:pt x="0" y="354499"/>
                </a:cubicBezTo>
                <a:cubicBezTo>
                  <a:pt x="0" y="158715"/>
                  <a:pt x="158715" y="0"/>
                  <a:pt x="354499" y="0"/>
                </a:cubicBezTo>
                <a:close/>
              </a:path>
            </a:pathLst>
          </a:custGeom>
          <a:solidFill>
            <a:schemeClr val="bg1">
              <a:lumMod val="95000"/>
            </a:schemeClr>
          </a:solidFill>
          <a:ln>
            <a:noFill/>
          </a:ln>
          <a:effectLst>
            <a:outerShdw blurRad="317500" dist="190500" dir="5400000" algn="t" rotWithShape="0">
              <a:prstClr val="black">
                <a:alpha val="20000"/>
              </a:prstClr>
            </a:outerShdw>
          </a:effectLst>
        </p:spPr>
        <p:txBody>
          <a:bodyPr wrap="square" anchor="ctr">
            <a:noAutofit/>
          </a:bodyPr>
          <a:lstStyle>
            <a:lvl1pPr marL="0" indent="0" algn="ctr">
              <a:buNone/>
              <a:defRPr sz="1200">
                <a:solidFill>
                  <a:schemeClr val="tx1">
                    <a:lumMod val="65000"/>
                    <a:lumOff val="35000"/>
                  </a:schemeClr>
                </a:solidFill>
              </a:defRPr>
            </a:lvl1pPr>
          </a:lstStyle>
          <a:p>
            <a:r>
              <a:rPr lang="en-US" dirty="0"/>
              <a:t>Pict.</a:t>
            </a:r>
          </a:p>
        </p:txBody>
      </p:sp>
      <p:sp>
        <p:nvSpPr>
          <p:cNvPr id="12" name="Picture Placeholder 11">
            <a:extLst>
              <a:ext uri="{FF2B5EF4-FFF2-40B4-BE49-F238E27FC236}">
                <a16:creationId xmlns:a16="http://schemas.microsoft.com/office/drawing/2014/main" id="{4A12CD51-3E2F-4410-A116-CEE6D7677913}"/>
              </a:ext>
            </a:extLst>
          </p:cNvPr>
          <p:cNvSpPr>
            <a:spLocks noGrp="1"/>
          </p:cNvSpPr>
          <p:nvPr>
            <p:ph type="pic" sz="quarter" idx="13" hasCustomPrompt="1"/>
          </p:nvPr>
        </p:nvSpPr>
        <p:spPr>
          <a:xfrm>
            <a:off x="3322320" y="2771775"/>
            <a:ext cx="895350" cy="895350"/>
          </a:xfrm>
          <a:custGeom>
            <a:avLst/>
            <a:gdLst>
              <a:gd name="connsiteX0" fmla="*/ 354499 w 708998"/>
              <a:gd name="connsiteY0" fmla="*/ 0 h 708998"/>
              <a:gd name="connsiteX1" fmla="*/ 708998 w 708998"/>
              <a:gd name="connsiteY1" fmla="*/ 354499 h 708998"/>
              <a:gd name="connsiteX2" fmla="*/ 354499 w 708998"/>
              <a:gd name="connsiteY2" fmla="*/ 708998 h 708998"/>
              <a:gd name="connsiteX3" fmla="*/ 0 w 708998"/>
              <a:gd name="connsiteY3" fmla="*/ 354499 h 708998"/>
              <a:gd name="connsiteX4" fmla="*/ 354499 w 708998"/>
              <a:gd name="connsiteY4" fmla="*/ 0 h 708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998" h="708998">
                <a:moveTo>
                  <a:pt x="354499" y="0"/>
                </a:moveTo>
                <a:cubicBezTo>
                  <a:pt x="550283" y="0"/>
                  <a:pt x="708998" y="158715"/>
                  <a:pt x="708998" y="354499"/>
                </a:cubicBezTo>
                <a:cubicBezTo>
                  <a:pt x="708998" y="550283"/>
                  <a:pt x="550283" y="708998"/>
                  <a:pt x="354499" y="708998"/>
                </a:cubicBezTo>
                <a:cubicBezTo>
                  <a:pt x="158715" y="708998"/>
                  <a:pt x="0" y="550283"/>
                  <a:pt x="0" y="354499"/>
                </a:cubicBezTo>
                <a:cubicBezTo>
                  <a:pt x="0" y="158715"/>
                  <a:pt x="158715" y="0"/>
                  <a:pt x="354499" y="0"/>
                </a:cubicBezTo>
                <a:close/>
              </a:path>
            </a:pathLst>
          </a:custGeom>
          <a:solidFill>
            <a:schemeClr val="bg1">
              <a:lumMod val="95000"/>
            </a:schemeClr>
          </a:solidFill>
          <a:ln>
            <a:noFill/>
          </a:ln>
          <a:effectLst>
            <a:outerShdw blurRad="317500" dist="38100" dir="5400000" algn="t" rotWithShape="0">
              <a:prstClr val="black">
                <a:alpha val="20000"/>
              </a:prstClr>
            </a:outerShdw>
          </a:effectLst>
        </p:spPr>
        <p:txBody>
          <a:bodyPr wrap="square" anchor="ctr">
            <a:noAutofit/>
          </a:bodyPr>
          <a:lstStyle>
            <a:lvl1pPr marL="0" indent="0" algn="ctr">
              <a:buNone/>
              <a:defRPr sz="1200">
                <a:solidFill>
                  <a:schemeClr val="tx1">
                    <a:lumMod val="65000"/>
                    <a:lumOff val="35000"/>
                  </a:schemeClr>
                </a:solidFill>
              </a:defRPr>
            </a:lvl1pPr>
          </a:lstStyle>
          <a:p>
            <a:r>
              <a:rPr lang="en-US" dirty="0"/>
              <a:t>Pict.</a:t>
            </a:r>
          </a:p>
        </p:txBody>
      </p:sp>
      <p:sp>
        <p:nvSpPr>
          <p:cNvPr id="13" name="Picture Placeholder 11">
            <a:extLst>
              <a:ext uri="{FF2B5EF4-FFF2-40B4-BE49-F238E27FC236}">
                <a16:creationId xmlns:a16="http://schemas.microsoft.com/office/drawing/2014/main" id="{16353E97-FE27-4038-AD1F-D7ECA0DF1E39}"/>
              </a:ext>
            </a:extLst>
          </p:cNvPr>
          <p:cNvSpPr>
            <a:spLocks noGrp="1"/>
          </p:cNvSpPr>
          <p:nvPr>
            <p:ph type="pic" sz="quarter" idx="14" hasCustomPrompt="1"/>
          </p:nvPr>
        </p:nvSpPr>
        <p:spPr>
          <a:xfrm>
            <a:off x="7974330" y="2771775"/>
            <a:ext cx="895350" cy="895350"/>
          </a:xfrm>
          <a:custGeom>
            <a:avLst/>
            <a:gdLst>
              <a:gd name="connsiteX0" fmla="*/ 354499 w 708998"/>
              <a:gd name="connsiteY0" fmla="*/ 0 h 708998"/>
              <a:gd name="connsiteX1" fmla="*/ 708998 w 708998"/>
              <a:gd name="connsiteY1" fmla="*/ 354499 h 708998"/>
              <a:gd name="connsiteX2" fmla="*/ 354499 w 708998"/>
              <a:gd name="connsiteY2" fmla="*/ 708998 h 708998"/>
              <a:gd name="connsiteX3" fmla="*/ 0 w 708998"/>
              <a:gd name="connsiteY3" fmla="*/ 354499 h 708998"/>
              <a:gd name="connsiteX4" fmla="*/ 354499 w 708998"/>
              <a:gd name="connsiteY4" fmla="*/ 0 h 708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998" h="708998">
                <a:moveTo>
                  <a:pt x="354499" y="0"/>
                </a:moveTo>
                <a:cubicBezTo>
                  <a:pt x="550283" y="0"/>
                  <a:pt x="708998" y="158715"/>
                  <a:pt x="708998" y="354499"/>
                </a:cubicBezTo>
                <a:cubicBezTo>
                  <a:pt x="708998" y="550283"/>
                  <a:pt x="550283" y="708998"/>
                  <a:pt x="354499" y="708998"/>
                </a:cubicBezTo>
                <a:cubicBezTo>
                  <a:pt x="158715" y="708998"/>
                  <a:pt x="0" y="550283"/>
                  <a:pt x="0" y="354499"/>
                </a:cubicBezTo>
                <a:cubicBezTo>
                  <a:pt x="0" y="158715"/>
                  <a:pt x="158715" y="0"/>
                  <a:pt x="354499" y="0"/>
                </a:cubicBezTo>
                <a:close/>
              </a:path>
            </a:pathLst>
          </a:custGeom>
          <a:solidFill>
            <a:schemeClr val="bg1">
              <a:lumMod val="95000"/>
            </a:schemeClr>
          </a:solidFill>
          <a:ln>
            <a:noFill/>
          </a:ln>
          <a:effectLst>
            <a:outerShdw blurRad="317500" dist="38100" dir="5400000" algn="t" rotWithShape="0">
              <a:prstClr val="black">
                <a:alpha val="20000"/>
              </a:prstClr>
            </a:outerShdw>
          </a:effectLst>
        </p:spPr>
        <p:txBody>
          <a:bodyPr wrap="square" anchor="ctr">
            <a:noAutofit/>
          </a:bodyPr>
          <a:lstStyle>
            <a:lvl1pPr marL="0" indent="0" algn="ctr">
              <a:buNone/>
              <a:defRPr sz="1200">
                <a:solidFill>
                  <a:schemeClr val="tx1">
                    <a:lumMod val="65000"/>
                    <a:lumOff val="35000"/>
                  </a:schemeClr>
                </a:solidFill>
              </a:defRPr>
            </a:lvl1pPr>
          </a:lstStyle>
          <a:p>
            <a:r>
              <a:rPr lang="en-US" dirty="0"/>
              <a:t>Pict.</a:t>
            </a:r>
          </a:p>
        </p:txBody>
      </p:sp>
    </p:spTree>
    <p:extLst>
      <p:ext uri="{BB962C8B-B14F-4D97-AF65-F5344CB8AC3E}">
        <p14:creationId xmlns:p14="http://schemas.microsoft.com/office/powerpoint/2010/main" val="1472859955"/>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Picture Placeholder 10">
            <a:extLst>
              <a:ext uri="{FF2B5EF4-FFF2-40B4-BE49-F238E27FC236}">
                <a16:creationId xmlns:a16="http://schemas.microsoft.com/office/drawing/2014/main" id="{4FFFA4F4-87F6-49B6-95A9-54E73AB2AC50}"/>
              </a:ext>
            </a:extLst>
          </p:cNvPr>
          <p:cNvSpPr>
            <a:spLocks noGrp="1"/>
          </p:cNvSpPr>
          <p:nvPr>
            <p:ph type="pic" sz="quarter" idx="10" hasCustomPrompt="1"/>
          </p:nvPr>
        </p:nvSpPr>
        <p:spPr>
          <a:xfrm>
            <a:off x="9699921" y="3816823"/>
            <a:ext cx="708998" cy="708998"/>
          </a:xfrm>
          <a:custGeom>
            <a:avLst/>
            <a:gdLst>
              <a:gd name="connsiteX0" fmla="*/ 354499 w 708998"/>
              <a:gd name="connsiteY0" fmla="*/ 0 h 708998"/>
              <a:gd name="connsiteX1" fmla="*/ 708998 w 708998"/>
              <a:gd name="connsiteY1" fmla="*/ 354499 h 708998"/>
              <a:gd name="connsiteX2" fmla="*/ 354499 w 708998"/>
              <a:gd name="connsiteY2" fmla="*/ 708998 h 708998"/>
              <a:gd name="connsiteX3" fmla="*/ 0 w 708998"/>
              <a:gd name="connsiteY3" fmla="*/ 354499 h 708998"/>
              <a:gd name="connsiteX4" fmla="*/ 354499 w 708998"/>
              <a:gd name="connsiteY4" fmla="*/ 0 h 708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998" h="708998">
                <a:moveTo>
                  <a:pt x="354499" y="0"/>
                </a:moveTo>
                <a:cubicBezTo>
                  <a:pt x="550283" y="0"/>
                  <a:pt x="708998" y="158715"/>
                  <a:pt x="708998" y="354499"/>
                </a:cubicBezTo>
                <a:cubicBezTo>
                  <a:pt x="708998" y="550283"/>
                  <a:pt x="550283" y="708998"/>
                  <a:pt x="354499" y="708998"/>
                </a:cubicBezTo>
                <a:cubicBezTo>
                  <a:pt x="158715" y="708998"/>
                  <a:pt x="0" y="550283"/>
                  <a:pt x="0" y="354499"/>
                </a:cubicBezTo>
                <a:cubicBezTo>
                  <a:pt x="0" y="158715"/>
                  <a:pt x="158715" y="0"/>
                  <a:pt x="354499" y="0"/>
                </a:cubicBezTo>
                <a:close/>
              </a:path>
            </a:pathLst>
          </a:custGeom>
          <a:solidFill>
            <a:schemeClr val="bg1">
              <a:lumMod val="95000"/>
            </a:schemeClr>
          </a:solidFill>
          <a:ln>
            <a:solidFill>
              <a:schemeClr val="bg1">
                <a:lumMod val="95000"/>
              </a:schemeClr>
            </a:solidFill>
          </a:ln>
          <a:effectLst>
            <a:outerShdw blurRad="190500" dist="38100" dir="2700000" algn="tl" rotWithShape="0">
              <a:prstClr val="black">
                <a:alpha val="10000"/>
              </a:prstClr>
            </a:outerShdw>
          </a:effectLst>
        </p:spPr>
        <p:txBody>
          <a:bodyPr wrap="square" anchor="ctr">
            <a:noAutofit/>
          </a:bodyPr>
          <a:lstStyle>
            <a:lvl1pPr marL="0" indent="0" algn="ctr">
              <a:buNone/>
              <a:defRPr sz="1200">
                <a:solidFill>
                  <a:schemeClr val="tx1">
                    <a:lumMod val="65000"/>
                    <a:lumOff val="35000"/>
                  </a:schemeClr>
                </a:solidFill>
              </a:defRPr>
            </a:lvl1pPr>
          </a:lstStyle>
          <a:p>
            <a:r>
              <a:rPr lang="en-US" dirty="0"/>
              <a:t>Pict.</a:t>
            </a:r>
          </a:p>
        </p:txBody>
      </p:sp>
      <p:sp>
        <p:nvSpPr>
          <p:cNvPr id="4" name="Picture Placeholder 11">
            <a:extLst>
              <a:ext uri="{FF2B5EF4-FFF2-40B4-BE49-F238E27FC236}">
                <a16:creationId xmlns:a16="http://schemas.microsoft.com/office/drawing/2014/main" id="{95D58F50-8075-4425-9668-412FFB5AC831}"/>
              </a:ext>
            </a:extLst>
          </p:cNvPr>
          <p:cNvSpPr>
            <a:spLocks noGrp="1"/>
          </p:cNvSpPr>
          <p:nvPr>
            <p:ph type="pic" sz="quarter" idx="11" hasCustomPrompt="1"/>
          </p:nvPr>
        </p:nvSpPr>
        <p:spPr>
          <a:xfrm>
            <a:off x="5413671" y="3816823"/>
            <a:ext cx="708998" cy="708998"/>
          </a:xfrm>
          <a:custGeom>
            <a:avLst/>
            <a:gdLst>
              <a:gd name="connsiteX0" fmla="*/ 354499 w 708998"/>
              <a:gd name="connsiteY0" fmla="*/ 0 h 708998"/>
              <a:gd name="connsiteX1" fmla="*/ 708998 w 708998"/>
              <a:gd name="connsiteY1" fmla="*/ 354499 h 708998"/>
              <a:gd name="connsiteX2" fmla="*/ 354499 w 708998"/>
              <a:gd name="connsiteY2" fmla="*/ 708998 h 708998"/>
              <a:gd name="connsiteX3" fmla="*/ 0 w 708998"/>
              <a:gd name="connsiteY3" fmla="*/ 354499 h 708998"/>
              <a:gd name="connsiteX4" fmla="*/ 354499 w 708998"/>
              <a:gd name="connsiteY4" fmla="*/ 0 h 708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998" h="708998">
                <a:moveTo>
                  <a:pt x="354499" y="0"/>
                </a:moveTo>
                <a:cubicBezTo>
                  <a:pt x="550283" y="0"/>
                  <a:pt x="708998" y="158715"/>
                  <a:pt x="708998" y="354499"/>
                </a:cubicBezTo>
                <a:cubicBezTo>
                  <a:pt x="708998" y="550283"/>
                  <a:pt x="550283" y="708998"/>
                  <a:pt x="354499" y="708998"/>
                </a:cubicBezTo>
                <a:cubicBezTo>
                  <a:pt x="158715" y="708998"/>
                  <a:pt x="0" y="550283"/>
                  <a:pt x="0" y="354499"/>
                </a:cubicBezTo>
                <a:cubicBezTo>
                  <a:pt x="0" y="158715"/>
                  <a:pt x="158715" y="0"/>
                  <a:pt x="354499" y="0"/>
                </a:cubicBezTo>
                <a:close/>
              </a:path>
            </a:pathLst>
          </a:custGeom>
          <a:solidFill>
            <a:schemeClr val="bg1">
              <a:lumMod val="95000"/>
            </a:schemeClr>
          </a:solidFill>
          <a:ln>
            <a:solidFill>
              <a:schemeClr val="bg1">
                <a:lumMod val="95000"/>
              </a:schemeClr>
            </a:solidFill>
          </a:ln>
          <a:effectLst>
            <a:outerShdw blurRad="190500" dist="38100" dir="2700000" algn="tl" rotWithShape="0">
              <a:prstClr val="black">
                <a:alpha val="10000"/>
              </a:prstClr>
            </a:outerShdw>
          </a:effectLst>
        </p:spPr>
        <p:txBody>
          <a:bodyPr wrap="square" anchor="ctr">
            <a:noAutofit/>
          </a:bodyPr>
          <a:lstStyle>
            <a:lvl1pPr marL="0" indent="0" algn="ctr">
              <a:buNone/>
              <a:defRPr sz="1200">
                <a:solidFill>
                  <a:schemeClr val="tx1">
                    <a:lumMod val="65000"/>
                    <a:lumOff val="35000"/>
                  </a:schemeClr>
                </a:solidFill>
              </a:defRPr>
            </a:lvl1pPr>
          </a:lstStyle>
          <a:p>
            <a:r>
              <a:rPr lang="en-US" dirty="0"/>
              <a:t>Pict.</a:t>
            </a:r>
          </a:p>
        </p:txBody>
      </p:sp>
      <p:sp>
        <p:nvSpPr>
          <p:cNvPr id="5" name="Picture Placeholder 12">
            <a:extLst>
              <a:ext uri="{FF2B5EF4-FFF2-40B4-BE49-F238E27FC236}">
                <a16:creationId xmlns:a16="http://schemas.microsoft.com/office/drawing/2014/main" id="{B113179D-2205-4FF8-9E00-7DABE073E9BB}"/>
              </a:ext>
            </a:extLst>
          </p:cNvPr>
          <p:cNvSpPr>
            <a:spLocks noGrp="1"/>
          </p:cNvSpPr>
          <p:nvPr>
            <p:ph type="pic" sz="quarter" idx="12" hasCustomPrompt="1"/>
          </p:nvPr>
        </p:nvSpPr>
        <p:spPr>
          <a:xfrm>
            <a:off x="1127422" y="3816823"/>
            <a:ext cx="708998" cy="708998"/>
          </a:xfrm>
          <a:custGeom>
            <a:avLst/>
            <a:gdLst>
              <a:gd name="connsiteX0" fmla="*/ 354499 w 708998"/>
              <a:gd name="connsiteY0" fmla="*/ 0 h 708998"/>
              <a:gd name="connsiteX1" fmla="*/ 708998 w 708998"/>
              <a:gd name="connsiteY1" fmla="*/ 354499 h 708998"/>
              <a:gd name="connsiteX2" fmla="*/ 354499 w 708998"/>
              <a:gd name="connsiteY2" fmla="*/ 708998 h 708998"/>
              <a:gd name="connsiteX3" fmla="*/ 0 w 708998"/>
              <a:gd name="connsiteY3" fmla="*/ 354499 h 708998"/>
              <a:gd name="connsiteX4" fmla="*/ 354499 w 708998"/>
              <a:gd name="connsiteY4" fmla="*/ 0 h 708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998" h="708998">
                <a:moveTo>
                  <a:pt x="354499" y="0"/>
                </a:moveTo>
                <a:cubicBezTo>
                  <a:pt x="550283" y="0"/>
                  <a:pt x="708998" y="158715"/>
                  <a:pt x="708998" y="354499"/>
                </a:cubicBezTo>
                <a:cubicBezTo>
                  <a:pt x="708998" y="550283"/>
                  <a:pt x="550283" y="708998"/>
                  <a:pt x="354499" y="708998"/>
                </a:cubicBezTo>
                <a:cubicBezTo>
                  <a:pt x="158715" y="708998"/>
                  <a:pt x="0" y="550283"/>
                  <a:pt x="0" y="354499"/>
                </a:cubicBezTo>
                <a:cubicBezTo>
                  <a:pt x="0" y="158715"/>
                  <a:pt x="158715" y="0"/>
                  <a:pt x="354499" y="0"/>
                </a:cubicBezTo>
                <a:close/>
              </a:path>
            </a:pathLst>
          </a:custGeom>
          <a:solidFill>
            <a:schemeClr val="bg1">
              <a:lumMod val="95000"/>
            </a:schemeClr>
          </a:solidFill>
          <a:ln>
            <a:solidFill>
              <a:schemeClr val="bg1">
                <a:lumMod val="95000"/>
              </a:schemeClr>
            </a:solidFill>
          </a:ln>
          <a:effectLst>
            <a:outerShdw blurRad="190500" dist="38100" dir="2700000" algn="tl" rotWithShape="0">
              <a:prstClr val="black">
                <a:alpha val="10000"/>
              </a:prstClr>
            </a:outerShdw>
          </a:effectLst>
        </p:spPr>
        <p:txBody>
          <a:bodyPr wrap="square" anchor="ctr">
            <a:noAutofit/>
          </a:bodyPr>
          <a:lstStyle>
            <a:lvl1pPr marL="0" indent="0" algn="ctr">
              <a:buNone/>
              <a:defRPr sz="1200">
                <a:solidFill>
                  <a:schemeClr val="tx1">
                    <a:lumMod val="65000"/>
                    <a:lumOff val="35000"/>
                  </a:schemeClr>
                </a:solidFill>
              </a:defRPr>
            </a:lvl1pPr>
          </a:lstStyle>
          <a:p>
            <a:r>
              <a:rPr lang="en-US" dirty="0"/>
              <a:t>Pict.</a:t>
            </a:r>
          </a:p>
        </p:txBody>
      </p:sp>
    </p:spTree>
    <p:extLst>
      <p:ext uri="{BB962C8B-B14F-4D97-AF65-F5344CB8AC3E}">
        <p14:creationId xmlns:p14="http://schemas.microsoft.com/office/powerpoint/2010/main" val="3412056830"/>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36_Custom Layout">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AB7D3111-6CD9-4F81-8425-93EABBDD923C}"/>
              </a:ext>
            </a:extLst>
          </p:cNvPr>
          <p:cNvSpPr>
            <a:spLocks noGrp="1"/>
          </p:cNvSpPr>
          <p:nvPr>
            <p:ph type="pic" sz="quarter" idx="13" hasCustomPrompt="1"/>
          </p:nvPr>
        </p:nvSpPr>
        <p:spPr>
          <a:xfrm>
            <a:off x="4256610" y="3067050"/>
            <a:ext cx="3649955" cy="2201364"/>
          </a:xfrm>
          <a:prstGeom prst="rect">
            <a:avLst/>
          </a:prstGeom>
          <a:solidFill>
            <a:schemeClr val="bg1">
              <a:lumMod val="95000"/>
            </a:schemeClr>
          </a:solidFill>
          <a:effectLst>
            <a:outerShdw blurRad="825500" dist="698500" dir="5400000" sx="85000" sy="85000" algn="t" rotWithShape="0">
              <a:prstClr val="black">
                <a:alpha val="20000"/>
              </a:prstClr>
            </a:outerShdw>
          </a:effectLst>
        </p:spPr>
        <p:txBody>
          <a:bodyPr/>
          <a:lstStyle>
            <a:lvl1pPr marL="0" indent="0" algn="ctr">
              <a:buNone/>
              <a:defRPr sz="2800">
                <a:solidFill>
                  <a:schemeClr val="tx1">
                    <a:lumMod val="65000"/>
                    <a:lumOff val="35000"/>
                  </a:schemeClr>
                </a:solidFill>
                <a:latin typeface="Lato" panose="020F0502020204030203" pitchFamily="34" charset="0"/>
              </a:defRPr>
            </a:lvl1pPr>
          </a:lstStyle>
          <a:p>
            <a:r>
              <a:rPr lang="en-US" dirty="0"/>
              <a:t>Add Picture</a:t>
            </a:r>
            <a:endParaRPr lang="id-ID" dirty="0"/>
          </a:p>
        </p:txBody>
      </p:sp>
      <p:sp>
        <p:nvSpPr>
          <p:cNvPr id="4" name="Picture Placeholder 5">
            <a:extLst>
              <a:ext uri="{FF2B5EF4-FFF2-40B4-BE49-F238E27FC236}">
                <a16:creationId xmlns:a16="http://schemas.microsoft.com/office/drawing/2014/main" id="{D47467B1-0FD9-4474-818F-6ACA23254E1C}"/>
              </a:ext>
            </a:extLst>
          </p:cNvPr>
          <p:cNvSpPr>
            <a:spLocks noGrp="1"/>
          </p:cNvSpPr>
          <p:nvPr>
            <p:ph type="pic" sz="quarter" idx="14" hasCustomPrompt="1"/>
          </p:nvPr>
        </p:nvSpPr>
        <p:spPr>
          <a:xfrm>
            <a:off x="8218195" y="3067050"/>
            <a:ext cx="3649955" cy="2201364"/>
          </a:xfrm>
          <a:prstGeom prst="rect">
            <a:avLst/>
          </a:prstGeom>
          <a:solidFill>
            <a:schemeClr val="bg1">
              <a:lumMod val="95000"/>
            </a:schemeClr>
          </a:solidFill>
          <a:effectLst>
            <a:outerShdw blurRad="190500" dist="38100" dir="5400000" algn="t" rotWithShape="0">
              <a:prstClr val="black">
                <a:alpha val="20000"/>
              </a:prstClr>
            </a:outerShdw>
          </a:effectLst>
        </p:spPr>
        <p:txBody>
          <a:bodyPr/>
          <a:lstStyle>
            <a:lvl1pPr marL="0" indent="0" algn="ctr">
              <a:buNone/>
              <a:defRPr sz="2800">
                <a:solidFill>
                  <a:schemeClr val="tx1">
                    <a:lumMod val="65000"/>
                    <a:lumOff val="35000"/>
                  </a:schemeClr>
                </a:solidFill>
                <a:latin typeface="Lato" panose="020F0502020204030203" pitchFamily="34" charset="0"/>
              </a:defRPr>
            </a:lvl1pPr>
          </a:lstStyle>
          <a:p>
            <a:r>
              <a:rPr lang="en-US" dirty="0"/>
              <a:t>Add Picture</a:t>
            </a:r>
            <a:endParaRPr lang="id-ID" dirty="0"/>
          </a:p>
        </p:txBody>
      </p:sp>
    </p:spTree>
    <p:extLst>
      <p:ext uri="{BB962C8B-B14F-4D97-AF65-F5344CB8AC3E}">
        <p14:creationId xmlns:p14="http://schemas.microsoft.com/office/powerpoint/2010/main" val="1383518730"/>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35_Custom Layout">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02B65ADE-F7CE-4EF5-8D34-2E2C7AF8AD44}"/>
              </a:ext>
            </a:extLst>
          </p:cNvPr>
          <p:cNvSpPr>
            <a:spLocks noGrp="1"/>
          </p:cNvSpPr>
          <p:nvPr>
            <p:ph type="pic" sz="quarter" idx="11" hasCustomPrompt="1"/>
          </p:nvPr>
        </p:nvSpPr>
        <p:spPr>
          <a:xfrm>
            <a:off x="295025" y="3067050"/>
            <a:ext cx="3649955" cy="2201364"/>
          </a:xfrm>
          <a:prstGeom prst="rect">
            <a:avLst/>
          </a:prstGeom>
          <a:solidFill>
            <a:schemeClr val="bg1">
              <a:lumMod val="95000"/>
            </a:schemeClr>
          </a:solidFill>
          <a:effectLst>
            <a:outerShdw blurRad="190500" dist="38100" dir="5400000" algn="t" rotWithShape="0">
              <a:prstClr val="black">
                <a:alpha val="20000"/>
              </a:prstClr>
            </a:outerShdw>
          </a:effectLst>
        </p:spPr>
        <p:txBody>
          <a:bodyPr/>
          <a:lstStyle>
            <a:lvl1pPr marL="0" indent="0" algn="ctr">
              <a:buNone/>
              <a:defRPr sz="2800">
                <a:solidFill>
                  <a:schemeClr val="tx1">
                    <a:lumMod val="65000"/>
                    <a:lumOff val="35000"/>
                  </a:schemeClr>
                </a:solidFill>
                <a:latin typeface="Lato" panose="020F0502020204030203" pitchFamily="34" charset="0"/>
              </a:defRPr>
            </a:lvl1pPr>
          </a:lstStyle>
          <a:p>
            <a:r>
              <a:rPr lang="en-US" dirty="0"/>
              <a:t>Add Picture</a:t>
            </a:r>
            <a:endParaRPr lang="id-ID" dirty="0"/>
          </a:p>
        </p:txBody>
      </p:sp>
      <p:sp>
        <p:nvSpPr>
          <p:cNvPr id="4" name="Picture Placeholder 5">
            <a:extLst>
              <a:ext uri="{FF2B5EF4-FFF2-40B4-BE49-F238E27FC236}">
                <a16:creationId xmlns:a16="http://schemas.microsoft.com/office/drawing/2014/main" id="{F22A6A84-FC3F-4D08-A346-8AF6733A357E}"/>
              </a:ext>
            </a:extLst>
          </p:cNvPr>
          <p:cNvSpPr>
            <a:spLocks noGrp="1"/>
          </p:cNvSpPr>
          <p:nvPr>
            <p:ph type="pic" sz="quarter" idx="13" hasCustomPrompt="1"/>
          </p:nvPr>
        </p:nvSpPr>
        <p:spPr>
          <a:xfrm>
            <a:off x="4256610" y="3067050"/>
            <a:ext cx="3649955" cy="2201364"/>
          </a:xfrm>
          <a:prstGeom prst="rect">
            <a:avLst/>
          </a:prstGeom>
          <a:solidFill>
            <a:schemeClr val="bg1">
              <a:lumMod val="95000"/>
            </a:schemeClr>
          </a:solidFill>
          <a:effectLst>
            <a:outerShdw blurRad="190500" dist="38100" dir="5400000" algn="t" rotWithShape="0">
              <a:prstClr val="black">
                <a:alpha val="20000"/>
              </a:prstClr>
            </a:outerShdw>
          </a:effectLst>
        </p:spPr>
        <p:txBody>
          <a:bodyPr/>
          <a:lstStyle>
            <a:lvl1pPr marL="0" indent="0" algn="ctr">
              <a:buNone/>
              <a:defRPr sz="2800">
                <a:solidFill>
                  <a:schemeClr val="tx1">
                    <a:lumMod val="65000"/>
                    <a:lumOff val="35000"/>
                  </a:schemeClr>
                </a:solidFill>
                <a:latin typeface="Lato" panose="020F0502020204030203" pitchFamily="34" charset="0"/>
              </a:defRPr>
            </a:lvl1pPr>
          </a:lstStyle>
          <a:p>
            <a:r>
              <a:rPr lang="en-US" dirty="0"/>
              <a:t>Add Picture</a:t>
            </a:r>
            <a:endParaRPr lang="id-ID" dirty="0"/>
          </a:p>
        </p:txBody>
      </p:sp>
      <p:sp>
        <p:nvSpPr>
          <p:cNvPr id="6" name="Picture Placeholder 5">
            <a:extLst>
              <a:ext uri="{FF2B5EF4-FFF2-40B4-BE49-F238E27FC236}">
                <a16:creationId xmlns:a16="http://schemas.microsoft.com/office/drawing/2014/main" id="{A93D65CF-0DD3-4121-828B-E7C6BDB65423}"/>
              </a:ext>
            </a:extLst>
          </p:cNvPr>
          <p:cNvSpPr>
            <a:spLocks noGrp="1"/>
          </p:cNvSpPr>
          <p:nvPr>
            <p:ph type="pic" sz="quarter" idx="14" hasCustomPrompt="1"/>
          </p:nvPr>
        </p:nvSpPr>
        <p:spPr>
          <a:xfrm>
            <a:off x="8218195" y="3067050"/>
            <a:ext cx="3649955" cy="2201364"/>
          </a:xfrm>
          <a:prstGeom prst="rect">
            <a:avLst/>
          </a:prstGeom>
          <a:solidFill>
            <a:schemeClr val="bg1">
              <a:lumMod val="95000"/>
            </a:schemeClr>
          </a:solidFill>
          <a:effectLst>
            <a:outerShdw blurRad="190500" dist="38100" dir="5400000" algn="t" rotWithShape="0">
              <a:prstClr val="black">
                <a:alpha val="20000"/>
              </a:prstClr>
            </a:outerShdw>
          </a:effectLst>
        </p:spPr>
        <p:txBody>
          <a:bodyPr/>
          <a:lstStyle>
            <a:lvl1pPr marL="0" indent="0" algn="ctr">
              <a:buNone/>
              <a:defRPr sz="2800">
                <a:solidFill>
                  <a:schemeClr val="tx1">
                    <a:lumMod val="65000"/>
                    <a:lumOff val="35000"/>
                  </a:schemeClr>
                </a:solidFill>
                <a:latin typeface="Lato" panose="020F0502020204030203" pitchFamily="34" charset="0"/>
              </a:defRPr>
            </a:lvl1pPr>
          </a:lstStyle>
          <a:p>
            <a:r>
              <a:rPr lang="en-US" dirty="0"/>
              <a:t>Add Picture</a:t>
            </a:r>
            <a:endParaRPr lang="id-ID" dirty="0"/>
          </a:p>
        </p:txBody>
      </p:sp>
    </p:spTree>
    <p:extLst>
      <p:ext uri="{BB962C8B-B14F-4D97-AF65-F5344CB8AC3E}">
        <p14:creationId xmlns:p14="http://schemas.microsoft.com/office/powerpoint/2010/main" val="3679830818"/>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34_Custom Layout">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0024B27E-1170-421F-A9AF-D469A384D822}"/>
              </a:ext>
            </a:extLst>
          </p:cNvPr>
          <p:cNvSpPr>
            <a:spLocks noGrp="1"/>
          </p:cNvSpPr>
          <p:nvPr>
            <p:ph type="pic" sz="quarter" idx="11" hasCustomPrompt="1"/>
          </p:nvPr>
        </p:nvSpPr>
        <p:spPr>
          <a:xfrm>
            <a:off x="295025" y="3067050"/>
            <a:ext cx="3649955" cy="2201364"/>
          </a:xfrm>
          <a:prstGeom prst="rect">
            <a:avLst/>
          </a:prstGeom>
          <a:solidFill>
            <a:schemeClr val="bg1">
              <a:lumMod val="95000"/>
            </a:schemeClr>
          </a:solidFill>
          <a:effectLst>
            <a:outerShdw blurRad="190500" dist="38100" dir="5400000" algn="t" rotWithShape="0">
              <a:prstClr val="black">
                <a:alpha val="20000"/>
              </a:prstClr>
            </a:outerShdw>
          </a:effectLst>
        </p:spPr>
        <p:txBody>
          <a:bodyPr/>
          <a:lstStyle>
            <a:lvl1pPr marL="0" indent="0" algn="ctr">
              <a:buNone/>
              <a:defRPr sz="2800">
                <a:solidFill>
                  <a:schemeClr val="tx1">
                    <a:lumMod val="65000"/>
                    <a:lumOff val="35000"/>
                  </a:schemeClr>
                </a:solidFill>
                <a:latin typeface="Lato" panose="020F0502020204030203" pitchFamily="34" charset="0"/>
              </a:defRPr>
            </a:lvl1pPr>
          </a:lstStyle>
          <a:p>
            <a:r>
              <a:rPr lang="en-US" dirty="0"/>
              <a:t>Add Picture</a:t>
            </a:r>
            <a:endParaRPr lang="id-ID" dirty="0"/>
          </a:p>
        </p:txBody>
      </p:sp>
      <p:sp>
        <p:nvSpPr>
          <p:cNvPr id="4" name="Picture Placeholder 5">
            <a:extLst>
              <a:ext uri="{FF2B5EF4-FFF2-40B4-BE49-F238E27FC236}">
                <a16:creationId xmlns:a16="http://schemas.microsoft.com/office/drawing/2014/main" id="{1EFFDAD1-2065-4278-A3D3-16351F5ACB3C}"/>
              </a:ext>
            </a:extLst>
          </p:cNvPr>
          <p:cNvSpPr>
            <a:spLocks noGrp="1"/>
          </p:cNvSpPr>
          <p:nvPr>
            <p:ph type="pic" sz="quarter" idx="13" hasCustomPrompt="1"/>
          </p:nvPr>
        </p:nvSpPr>
        <p:spPr>
          <a:xfrm>
            <a:off x="4256610" y="3067050"/>
            <a:ext cx="3649955" cy="2201364"/>
          </a:xfrm>
          <a:prstGeom prst="rect">
            <a:avLst/>
          </a:prstGeom>
          <a:solidFill>
            <a:schemeClr val="bg1">
              <a:lumMod val="95000"/>
            </a:schemeClr>
          </a:solidFill>
          <a:effectLst>
            <a:outerShdw blurRad="825500" dist="698500" dir="5400000" sx="85000" sy="85000" algn="t" rotWithShape="0">
              <a:prstClr val="black">
                <a:alpha val="20000"/>
              </a:prstClr>
            </a:outerShdw>
          </a:effectLst>
        </p:spPr>
        <p:txBody>
          <a:bodyPr/>
          <a:lstStyle>
            <a:lvl1pPr marL="0" indent="0" algn="ctr">
              <a:buNone/>
              <a:defRPr sz="2800">
                <a:solidFill>
                  <a:schemeClr val="tx1">
                    <a:lumMod val="65000"/>
                    <a:lumOff val="35000"/>
                  </a:schemeClr>
                </a:solidFill>
                <a:latin typeface="Lato" panose="020F0502020204030203" pitchFamily="34" charset="0"/>
              </a:defRPr>
            </a:lvl1pPr>
          </a:lstStyle>
          <a:p>
            <a:r>
              <a:rPr lang="en-US" dirty="0"/>
              <a:t>Add Picture</a:t>
            </a:r>
            <a:endParaRPr lang="id-ID" dirty="0"/>
          </a:p>
        </p:txBody>
      </p:sp>
    </p:spTree>
    <p:extLst>
      <p:ext uri="{BB962C8B-B14F-4D97-AF65-F5344CB8AC3E}">
        <p14:creationId xmlns:p14="http://schemas.microsoft.com/office/powerpoint/2010/main" val="201380646"/>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2607650"/>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2FDC263-B94B-4B22-86F7-F20DD2568533}"/>
              </a:ext>
            </a:extLst>
          </p:cNvPr>
          <p:cNvSpPr>
            <a:spLocks noGrp="1"/>
          </p:cNvSpPr>
          <p:nvPr>
            <p:ph type="pic" sz="quarter" idx="14" hasCustomPrompt="1"/>
          </p:nvPr>
        </p:nvSpPr>
        <p:spPr>
          <a:xfrm>
            <a:off x="0" y="115622"/>
            <a:ext cx="6442076" cy="6742378"/>
          </a:xfrm>
          <a:custGeom>
            <a:avLst/>
            <a:gdLst>
              <a:gd name="connsiteX0" fmla="*/ 338436 w 6442076"/>
              <a:gd name="connsiteY0" fmla="*/ 920 h 6742378"/>
              <a:gd name="connsiteX1" fmla="*/ 441406 w 6442076"/>
              <a:gd name="connsiteY1" fmla="*/ 17678 h 6742378"/>
              <a:gd name="connsiteX2" fmla="*/ 6060212 w 6442076"/>
              <a:gd name="connsiteY2" fmla="*/ 1523233 h 6742378"/>
              <a:gd name="connsiteX3" fmla="*/ 6424399 w 6442076"/>
              <a:gd name="connsiteY3" fmla="*/ 2154023 h 6742378"/>
              <a:gd name="connsiteX4" fmla="*/ 5194952 w 6442076"/>
              <a:gd name="connsiteY4" fmla="*/ 6742378 h 6742378"/>
              <a:gd name="connsiteX5" fmla="*/ 0 w 6442076"/>
              <a:gd name="connsiteY5" fmla="*/ 6742378 h 6742378"/>
              <a:gd name="connsiteX6" fmla="*/ 0 w 6442076"/>
              <a:gd name="connsiteY6" fmla="*/ 105179 h 6742378"/>
              <a:gd name="connsiteX7" fmla="*/ 50585 w 6442076"/>
              <a:gd name="connsiteY7" fmla="*/ 69130 h 6742378"/>
              <a:gd name="connsiteX8" fmla="*/ 338436 w 6442076"/>
              <a:gd name="connsiteY8" fmla="*/ 920 h 6742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42076" h="6742378">
                <a:moveTo>
                  <a:pt x="338436" y="920"/>
                </a:moveTo>
                <a:cubicBezTo>
                  <a:pt x="372597" y="2971"/>
                  <a:pt x="407062" y="8475"/>
                  <a:pt x="441406" y="17678"/>
                </a:cubicBezTo>
                <a:lnTo>
                  <a:pt x="6060212" y="1523233"/>
                </a:lnTo>
                <a:cubicBezTo>
                  <a:pt x="6334967" y="1596853"/>
                  <a:pt x="6498019" y="1879267"/>
                  <a:pt x="6424399" y="2154023"/>
                </a:cubicBezTo>
                <a:lnTo>
                  <a:pt x="5194952" y="6742378"/>
                </a:lnTo>
                <a:lnTo>
                  <a:pt x="0" y="6742378"/>
                </a:lnTo>
                <a:lnTo>
                  <a:pt x="0" y="105179"/>
                </a:lnTo>
                <a:lnTo>
                  <a:pt x="50585" y="69130"/>
                </a:lnTo>
                <a:cubicBezTo>
                  <a:pt x="136198" y="19701"/>
                  <a:pt x="235953" y="-5232"/>
                  <a:pt x="338436" y="920"/>
                </a:cubicBezTo>
                <a:close/>
              </a:path>
            </a:pathLst>
          </a:custGeom>
          <a:solidFill>
            <a:schemeClr val="bg1">
              <a:lumMod val="95000"/>
            </a:schemeClr>
          </a:solidFill>
          <a:effectLst>
            <a:outerShdw blurRad="190500" dist="38100" dir="5400000" algn="t" rotWithShape="0">
              <a:prstClr val="black">
                <a:alpha val="20000"/>
              </a:prstClr>
            </a:outerShdw>
          </a:effectLst>
        </p:spPr>
        <p:txBody>
          <a:bodyPr wrap="square" anchor="ctr">
            <a:noAutofit/>
          </a:bodyPr>
          <a:lstStyle>
            <a:lvl1pPr marL="0" indent="0" algn="ctr">
              <a:buNone/>
              <a:defRPr sz="2800">
                <a:solidFill>
                  <a:schemeClr val="tx1">
                    <a:lumMod val="65000"/>
                    <a:lumOff val="35000"/>
                  </a:schemeClr>
                </a:solidFill>
                <a:latin typeface="Lato" panose="020F0502020204030203" pitchFamily="34" charset="0"/>
              </a:defRPr>
            </a:lvl1pPr>
          </a:lstStyle>
          <a:p>
            <a:r>
              <a:rPr lang="en-US" dirty="0"/>
              <a:t>Add Picture</a:t>
            </a:r>
            <a:endParaRPr lang="id-ID" dirty="0"/>
          </a:p>
        </p:txBody>
      </p:sp>
    </p:spTree>
    <p:extLst>
      <p:ext uri="{BB962C8B-B14F-4D97-AF65-F5344CB8AC3E}">
        <p14:creationId xmlns:p14="http://schemas.microsoft.com/office/powerpoint/2010/main" val="1476970373"/>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89E5178-6664-4C55-9915-8202276D2887}"/>
              </a:ext>
            </a:extLst>
          </p:cNvPr>
          <p:cNvSpPr>
            <a:spLocks noGrp="1"/>
          </p:cNvSpPr>
          <p:nvPr>
            <p:ph type="pic" sz="quarter" idx="15" hasCustomPrompt="1"/>
          </p:nvPr>
        </p:nvSpPr>
        <p:spPr>
          <a:xfrm>
            <a:off x="5749923" y="115622"/>
            <a:ext cx="6442077" cy="6742378"/>
          </a:xfrm>
          <a:custGeom>
            <a:avLst/>
            <a:gdLst>
              <a:gd name="connsiteX0" fmla="*/ 6103641 w 6442077"/>
              <a:gd name="connsiteY0" fmla="*/ 920 h 6742378"/>
              <a:gd name="connsiteX1" fmla="*/ 6391492 w 6442077"/>
              <a:gd name="connsiteY1" fmla="*/ 69130 h 6742378"/>
              <a:gd name="connsiteX2" fmla="*/ 6442077 w 6442077"/>
              <a:gd name="connsiteY2" fmla="*/ 105179 h 6742378"/>
              <a:gd name="connsiteX3" fmla="*/ 6442077 w 6442077"/>
              <a:gd name="connsiteY3" fmla="*/ 6742378 h 6742378"/>
              <a:gd name="connsiteX4" fmla="*/ 1247125 w 6442077"/>
              <a:gd name="connsiteY4" fmla="*/ 6742378 h 6742378"/>
              <a:gd name="connsiteX5" fmla="*/ 17678 w 6442077"/>
              <a:gd name="connsiteY5" fmla="*/ 2154023 h 6742378"/>
              <a:gd name="connsiteX6" fmla="*/ 381865 w 6442077"/>
              <a:gd name="connsiteY6" fmla="*/ 1523233 h 6742378"/>
              <a:gd name="connsiteX7" fmla="*/ 6000671 w 6442077"/>
              <a:gd name="connsiteY7" fmla="*/ 17678 h 6742378"/>
              <a:gd name="connsiteX8" fmla="*/ 6103641 w 6442077"/>
              <a:gd name="connsiteY8" fmla="*/ 920 h 6742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42077" h="6742378">
                <a:moveTo>
                  <a:pt x="6103641" y="920"/>
                </a:moveTo>
                <a:cubicBezTo>
                  <a:pt x="6206124" y="-5232"/>
                  <a:pt x="6305879" y="19701"/>
                  <a:pt x="6391492" y="69130"/>
                </a:cubicBezTo>
                <a:lnTo>
                  <a:pt x="6442077" y="105179"/>
                </a:lnTo>
                <a:lnTo>
                  <a:pt x="6442077" y="6742378"/>
                </a:lnTo>
                <a:lnTo>
                  <a:pt x="1247125" y="6742378"/>
                </a:lnTo>
                <a:lnTo>
                  <a:pt x="17678" y="2154023"/>
                </a:lnTo>
                <a:cubicBezTo>
                  <a:pt x="-55942" y="1879267"/>
                  <a:pt x="107110" y="1596853"/>
                  <a:pt x="381865" y="1523233"/>
                </a:cubicBezTo>
                <a:lnTo>
                  <a:pt x="6000671" y="17678"/>
                </a:lnTo>
                <a:cubicBezTo>
                  <a:pt x="6035016" y="8475"/>
                  <a:pt x="6069480" y="2971"/>
                  <a:pt x="6103641" y="920"/>
                </a:cubicBezTo>
                <a:close/>
              </a:path>
            </a:pathLst>
          </a:custGeom>
          <a:solidFill>
            <a:schemeClr val="bg1">
              <a:lumMod val="95000"/>
            </a:schemeClr>
          </a:solidFill>
          <a:effectLst>
            <a:outerShdw blurRad="190500" dist="38100" dir="5400000" algn="t" rotWithShape="0">
              <a:prstClr val="black">
                <a:alpha val="20000"/>
              </a:prstClr>
            </a:outerShdw>
          </a:effectLst>
        </p:spPr>
        <p:txBody>
          <a:bodyPr wrap="square" anchor="ctr">
            <a:noAutofit/>
          </a:bodyPr>
          <a:lstStyle>
            <a:lvl1pPr marL="0" indent="0" algn="ctr">
              <a:buNone/>
              <a:defRPr sz="2800">
                <a:solidFill>
                  <a:schemeClr val="tx1">
                    <a:lumMod val="65000"/>
                    <a:lumOff val="35000"/>
                  </a:schemeClr>
                </a:solidFill>
                <a:latin typeface="Lato" panose="020F0502020204030203" pitchFamily="34" charset="0"/>
              </a:defRPr>
            </a:lvl1pPr>
          </a:lstStyle>
          <a:p>
            <a:r>
              <a:rPr lang="en-US" dirty="0"/>
              <a:t>Add Picture</a:t>
            </a:r>
            <a:endParaRPr lang="id-ID" dirty="0"/>
          </a:p>
        </p:txBody>
      </p:sp>
    </p:spTree>
    <p:extLst>
      <p:ext uri="{BB962C8B-B14F-4D97-AF65-F5344CB8AC3E}">
        <p14:creationId xmlns:p14="http://schemas.microsoft.com/office/powerpoint/2010/main" val="205747585"/>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5AD50C3-30CF-4E6A-9F28-32985BAEB47E}"/>
              </a:ext>
            </a:extLst>
          </p:cNvPr>
          <p:cNvSpPr>
            <a:spLocks noGrp="1"/>
          </p:cNvSpPr>
          <p:nvPr>
            <p:ph type="pic" sz="quarter" idx="15" hasCustomPrompt="1"/>
          </p:nvPr>
        </p:nvSpPr>
        <p:spPr>
          <a:xfrm>
            <a:off x="0" y="1"/>
            <a:ext cx="6442076" cy="6742377"/>
          </a:xfrm>
          <a:custGeom>
            <a:avLst/>
            <a:gdLst>
              <a:gd name="connsiteX0" fmla="*/ 0 w 6442076"/>
              <a:gd name="connsiteY0" fmla="*/ 0 h 6742377"/>
              <a:gd name="connsiteX1" fmla="*/ 5194952 w 6442076"/>
              <a:gd name="connsiteY1" fmla="*/ 0 h 6742377"/>
              <a:gd name="connsiteX2" fmla="*/ 6424399 w 6442076"/>
              <a:gd name="connsiteY2" fmla="*/ 4588355 h 6742377"/>
              <a:gd name="connsiteX3" fmla="*/ 6060212 w 6442076"/>
              <a:gd name="connsiteY3" fmla="*/ 5219145 h 6742377"/>
              <a:gd name="connsiteX4" fmla="*/ 441406 w 6442076"/>
              <a:gd name="connsiteY4" fmla="*/ 6724700 h 6742377"/>
              <a:gd name="connsiteX5" fmla="*/ 50585 w 6442076"/>
              <a:gd name="connsiteY5" fmla="*/ 6673248 h 6742377"/>
              <a:gd name="connsiteX6" fmla="*/ 0 w 6442076"/>
              <a:gd name="connsiteY6" fmla="*/ 6637199 h 6742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42076" h="6742377">
                <a:moveTo>
                  <a:pt x="0" y="0"/>
                </a:moveTo>
                <a:lnTo>
                  <a:pt x="5194952" y="0"/>
                </a:lnTo>
                <a:lnTo>
                  <a:pt x="6424399" y="4588355"/>
                </a:lnTo>
                <a:cubicBezTo>
                  <a:pt x="6498019" y="4863111"/>
                  <a:pt x="6334967" y="5145525"/>
                  <a:pt x="6060212" y="5219145"/>
                </a:cubicBezTo>
                <a:lnTo>
                  <a:pt x="441406" y="6724700"/>
                </a:lnTo>
                <a:cubicBezTo>
                  <a:pt x="304028" y="6761511"/>
                  <a:pt x="164736" y="6739153"/>
                  <a:pt x="50585" y="6673248"/>
                </a:cubicBezTo>
                <a:lnTo>
                  <a:pt x="0" y="6637199"/>
                </a:lnTo>
                <a:close/>
              </a:path>
            </a:pathLst>
          </a:custGeom>
          <a:solidFill>
            <a:schemeClr val="bg1">
              <a:lumMod val="95000"/>
            </a:schemeClr>
          </a:solidFill>
          <a:effectLst>
            <a:outerShdw blurRad="190500" dist="38100" dir="5400000" algn="t" rotWithShape="0">
              <a:prstClr val="black">
                <a:alpha val="20000"/>
              </a:prstClr>
            </a:outerShdw>
          </a:effectLst>
        </p:spPr>
        <p:txBody>
          <a:bodyPr wrap="square">
            <a:noAutofit/>
          </a:bodyPr>
          <a:lstStyle>
            <a:lvl1pPr marL="0" indent="0" algn="ctr">
              <a:buNone/>
              <a:defRPr sz="2800">
                <a:solidFill>
                  <a:schemeClr val="tx1">
                    <a:lumMod val="65000"/>
                    <a:lumOff val="35000"/>
                  </a:schemeClr>
                </a:solidFill>
                <a:latin typeface="Lato" panose="020F0502020204030203" pitchFamily="34" charset="0"/>
              </a:defRPr>
            </a:lvl1pPr>
          </a:lstStyle>
          <a:p>
            <a:r>
              <a:rPr lang="en-US" dirty="0"/>
              <a:t>Add Picture</a:t>
            </a:r>
            <a:endParaRPr lang="id-ID" dirty="0"/>
          </a:p>
        </p:txBody>
      </p:sp>
    </p:spTree>
    <p:extLst>
      <p:ext uri="{BB962C8B-B14F-4D97-AF65-F5344CB8AC3E}">
        <p14:creationId xmlns:p14="http://schemas.microsoft.com/office/powerpoint/2010/main" val="1713027694"/>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8657F0D-50A9-491A-9734-ABD3A3996E57}"/>
              </a:ext>
            </a:extLst>
          </p:cNvPr>
          <p:cNvSpPr>
            <a:spLocks noGrp="1"/>
          </p:cNvSpPr>
          <p:nvPr>
            <p:ph type="pic" sz="quarter" idx="14" hasCustomPrompt="1"/>
          </p:nvPr>
        </p:nvSpPr>
        <p:spPr>
          <a:xfrm>
            <a:off x="5749923" y="1"/>
            <a:ext cx="6442077" cy="6742377"/>
          </a:xfrm>
          <a:custGeom>
            <a:avLst/>
            <a:gdLst>
              <a:gd name="connsiteX0" fmla="*/ 1247125 w 6442077"/>
              <a:gd name="connsiteY0" fmla="*/ 0 h 6742377"/>
              <a:gd name="connsiteX1" fmla="*/ 6442077 w 6442077"/>
              <a:gd name="connsiteY1" fmla="*/ 0 h 6742377"/>
              <a:gd name="connsiteX2" fmla="*/ 6442077 w 6442077"/>
              <a:gd name="connsiteY2" fmla="*/ 6637199 h 6742377"/>
              <a:gd name="connsiteX3" fmla="*/ 6391492 w 6442077"/>
              <a:gd name="connsiteY3" fmla="*/ 6673248 h 6742377"/>
              <a:gd name="connsiteX4" fmla="*/ 6000671 w 6442077"/>
              <a:gd name="connsiteY4" fmla="*/ 6724700 h 6742377"/>
              <a:gd name="connsiteX5" fmla="*/ 381865 w 6442077"/>
              <a:gd name="connsiteY5" fmla="*/ 5219145 h 6742377"/>
              <a:gd name="connsiteX6" fmla="*/ 17678 w 6442077"/>
              <a:gd name="connsiteY6" fmla="*/ 4588355 h 6742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42077" h="6742377">
                <a:moveTo>
                  <a:pt x="1247125" y="0"/>
                </a:moveTo>
                <a:lnTo>
                  <a:pt x="6442077" y="0"/>
                </a:lnTo>
                <a:lnTo>
                  <a:pt x="6442077" y="6637199"/>
                </a:lnTo>
                <a:lnTo>
                  <a:pt x="6391492" y="6673248"/>
                </a:lnTo>
                <a:cubicBezTo>
                  <a:pt x="6277341" y="6739153"/>
                  <a:pt x="6138049" y="6761511"/>
                  <a:pt x="6000671" y="6724700"/>
                </a:cubicBezTo>
                <a:lnTo>
                  <a:pt x="381865" y="5219145"/>
                </a:lnTo>
                <a:cubicBezTo>
                  <a:pt x="107110" y="5145525"/>
                  <a:pt x="-55942" y="4863111"/>
                  <a:pt x="17678" y="4588355"/>
                </a:cubicBezTo>
                <a:close/>
              </a:path>
            </a:pathLst>
          </a:custGeom>
          <a:solidFill>
            <a:schemeClr val="bg1">
              <a:lumMod val="95000"/>
            </a:schemeClr>
          </a:solidFill>
          <a:effectLst>
            <a:outerShdw blurRad="190500" dist="38100" dir="5400000" algn="t" rotWithShape="0">
              <a:prstClr val="black">
                <a:alpha val="20000"/>
              </a:prstClr>
            </a:outerShdw>
          </a:effectLst>
        </p:spPr>
        <p:txBody>
          <a:bodyPr wrap="square">
            <a:noAutofit/>
          </a:bodyPr>
          <a:lstStyle>
            <a:lvl1pPr marL="0" indent="0" algn="ctr">
              <a:buNone/>
              <a:defRPr sz="2800">
                <a:solidFill>
                  <a:schemeClr val="tx1">
                    <a:lumMod val="65000"/>
                    <a:lumOff val="35000"/>
                  </a:schemeClr>
                </a:solidFill>
                <a:latin typeface="Lato" panose="020F0502020204030203" pitchFamily="34" charset="0"/>
              </a:defRPr>
            </a:lvl1pPr>
          </a:lstStyle>
          <a:p>
            <a:r>
              <a:rPr lang="en-US" dirty="0"/>
              <a:t>Add Picture</a:t>
            </a:r>
            <a:endParaRPr lang="id-ID" dirty="0"/>
          </a:p>
        </p:txBody>
      </p:sp>
    </p:spTree>
    <p:extLst>
      <p:ext uri="{BB962C8B-B14F-4D97-AF65-F5344CB8AC3E}">
        <p14:creationId xmlns:p14="http://schemas.microsoft.com/office/powerpoint/2010/main" val="1179193677"/>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0FE161F4-E00F-4956-B1A0-B39FBE414B87}"/>
              </a:ext>
            </a:extLst>
          </p:cNvPr>
          <p:cNvSpPr>
            <a:spLocks noGrp="1"/>
          </p:cNvSpPr>
          <p:nvPr>
            <p:ph type="pic" sz="quarter" idx="11" hasCustomPrompt="1"/>
          </p:nvPr>
        </p:nvSpPr>
        <p:spPr>
          <a:xfrm>
            <a:off x="8743950" y="3128010"/>
            <a:ext cx="1775460" cy="2164080"/>
          </a:xfrm>
          <a:custGeom>
            <a:avLst/>
            <a:gdLst>
              <a:gd name="connsiteX0" fmla="*/ 99071 w 1775460"/>
              <a:gd name="connsiteY0" fmla="*/ 0 h 2164080"/>
              <a:gd name="connsiteX1" fmla="*/ 1676389 w 1775460"/>
              <a:gd name="connsiteY1" fmla="*/ 0 h 2164080"/>
              <a:gd name="connsiteX2" fmla="*/ 1775460 w 1775460"/>
              <a:gd name="connsiteY2" fmla="*/ 99071 h 2164080"/>
              <a:gd name="connsiteX3" fmla="*/ 1775460 w 1775460"/>
              <a:gd name="connsiteY3" fmla="*/ 2065009 h 2164080"/>
              <a:gd name="connsiteX4" fmla="*/ 1676389 w 1775460"/>
              <a:gd name="connsiteY4" fmla="*/ 2164080 h 2164080"/>
              <a:gd name="connsiteX5" fmla="*/ 99071 w 1775460"/>
              <a:gd name="connsiteY5" fmla="*/ 2164080 h 2164080"/>
              <a:gd name="connsiteX6" fmla="*/ 0 w 1775460"/>
              <a:gd name="connsiteY6" fmla="*/ 2065009 h 2164080"/>
              <a:gd name="connsiteX7" fmla="*/ 0 w 1775460"/>
              <a:gd name="connsiteY7" fmla="*/ 99071 h 2164080"/>
              <a:gd name="connsiteX8" fmla="*/ 99071 w 1775460"/>
              <a:gd name="connsiteY8" fmla="*/ 0 h 216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5460" h="2164080">
                <a:moveTo>
                  <a:pt x="99071" y="0"/>
                </a:moveTo>
                <a:lnTo>
                  <a:pt x="1676389" y="0"/>
                </a:lnTo>
                <a:cubicBezTo>
                  <a:pt x="1731104" y="0"/>
                  <a:pt x="1775460" y="44356"/>
                  <a:pt x="1775460" y="99071"/>
                </a:cubicBezTo>
                <a:lnTo>
                  <a:pt x="1775460" y="2065009"/>
                </a:lnTo>
                <a:cubicBezTo>
                  <a:pt x="1775460" y="2119724"/>
                  <a:pt x="1731104" y="2164080"/>
                  <a:pt x="1676389" y="2164080"/>
                </a:cubicBezTo>
                <a:lnTo>
                  <a:pt x="99071" y="2164080"/>
                </a:lnTo>
                <a:cubicBezTo>
                  <a:pt x="44356" y="2164080"/>
                  <a:pt x="0" y="2119724"/>
                  <a:pt x="0" y="2065009"/>
                </a:cubicBezTo>
                <a:lnTo>
                  <a:pt x="0" y="99071"/>
                </a:lnTo>
                <a:cubicBezTo>
                  <a:pt x="0" y="44356"/>
                  <a:pt x="44356" y="0"/>
                  <a:pt x="99071" y="0"/>
                </a:cubicBezTo>
                <a:close/>
              </a:path>
            </a:pathLst>
          </a:custGeom>
          <a:solidFill>
            <a:schemeClr val="bg1">
              <a:lumMod val="95000"/>
            </a:schemeClr>
          </a:solidFill>
          <a:effectLst>
            <a:innerShdw blurRad="190500">
              <a:prstClr val="black">
                <a:alpha val="30000"/>
              </a:prstClr>
            </a:innerShdw>
          </a:effectLst>
        </p:spPr>
        <p:txBody>
          <a:bodyPr wrap="square" anchor="ctr">
            <a:noAutofit/>
          </a:bodyPr>
          <a:lstStyle>
            <a:lvl1pPr marL="0" indent="0" algn="ctr">
              <a:buNone/>
              <a:defRPr sz="2000">
                <a:solidFill>
                  <a:schemeClr val="tx1"/>
                </a:solidFill>
                <a:latin typeface="Lato" panose="020F0502020204030203" pitchFamily="34" charset="0"/>
                <a:cs typeface="Segoe UI Light" panose="020B0502040204020203" pitchFamily="34" charset="0"/>
              </a:defRPr>
            </a:lvl1pPr>
          </a:lstStyle>
          <a:p>
            <a:r>
              <a:rPr lang="en-US" dirty="0"/>
              <a:t>Add Picture</a:t>
            </a:r>
            <a:endParaRPr lang="id-ID" dirty="0"/>
          </a:p>
        </p:txBody>
      </p:sp>
      <p:sp>
        <p:nvSpPr>
          <p:cNvPr id="8" name="Picture Placeholder 5">
            <a:extLst>
              <a:ext uri="{FF2B5EF4-FFF2-40B4-BE49-F238E27FC236}">
                <a16:creationId xmlns:a16="http://schemas.microsoft.com/office/drawing/2014/main" id="{64189A7E-C033-4276-9C59-9B23675F1C67}"/>
              </a:ext>
            </a:extLst>
          </p:cNvPr>
          <p:cNvSpPr>
            <a:spLocks noGrp="1"/>
          </p:cNvSpPr>
          <p:nvPr>
            <p:ph type="pic" sz="quarter" idx="12" hasCustomPrompt="1"/>
          </p:nvPr>
        </p:nvSpPr>
        <p:spPr>
          <a:xfrm>
            <a:off x="6457950" y="3128010"/>
            <a:ext cx="1775460" cy="2164080"/>
          </a:xfrm>
          <a:custGeom>
            <a:avLst/>
            <a:gdLst>
              <a:gd name="connsiteX0" fmla="*/ 99071 w 1775460"/>
              <a:gd name="connsiteY0" fmla="*/ 0 h 2164080"/>
              <a:gd name="connsiteX1" fmla="*/ 1676389 w 1775460"/>
              <a:gd name="connsiteY1" fmla="*/ 0 h 2164080"/>
              <a:gd name="connsiteX2" fmla="*/ 1775460 w 1775460"/>
              <a:gd name="connsiteY2" fmla="*/ 99071 h 2164080"/>
              <a:gd name="connsiteX3" fmla="*/ 1775460 w 1775460"/>
              <a:gd name="connsiteY3" fmla="*/ 2065009 h 2164080"/>
              <a:gd name="connsiteX4" fmla="*/ 1676389 w 1775460"/>
              <a:gd name="connsiteY4" fmla="*/ 2164080 h 2164080"/>
              <a:gd name="connsiteX5" fmla="*/ 99071 w 1775460"/>
              <a:gd name="connsiteY5" fmla="*/ 2164080 h 2164080"/>
              <a:gd name="connsiteX6" fmla="*/ 0 w 1775460"/>
              <a:gd name="connsiteY6" fmla="*/ 2065009 h 2164080"/>
              <a:gd name="connsiteX7" fmla="*/ 0 w 1775460"/>
              <a:gd name="connsiteY7" fmla="*/ 99071 h 2164080"/>
              <a:gd name="connsiteX8" fmla="*/ 99071 w 1775460"/>
              <a:gd name="connsiteY8" fmla="*/ 0 h 216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5460" h="2164080">
                <a:moveTo>
                  <a:pt x="99071" y="0"/>
                </a:moveTo>
                <a:lnTo>
                  <a:pt x="1676389" y="0"/>
                </a:lnTo>
                <a:cubicBezTo>
                  <a:pt x="1731104" y="0"/>
                  <a:pt x="1775460" y="44356"/>
                  <a:pt x="1775460" y="99071"/>
                </a:cubicBezTo>
                <a:lnTo>
                  <a:pt x="1775460" y="2065009"/>
                </a:lnTo>
                <a:cubicBezTo>
                  <a:pt x="1775460" y="2119724"/>
                  <a:pt x="1731104" y="2164080"/>
                  <a:pt x="1676389" y="2164080"/>
                </a:cubicBezTo>
                <a:lnTo>
                  <a:pt x="99071" y="2164080"/>
                </a:lnTo>
                <a:cubicBezTo>
                  <a:pt x="44356" y="2164080"/>
                  <a:pt x="0" y="2119724"/>
                  <a:pt x="0" y="2065009"/>
                </a:cubicBezTo>
                <a:lnTo>
                  <a:pt x="0" y="99071"/>
                </a:lnTo>
                <a:cubicBezTo>
                  <a:pt x="0" y="44356"/>
                  <a:pt x="44356" y="0"/>
                  <a:pt x="99071" y="0"/>
                </a:cubicBezTo>
                <a:close/>
              </a:path>
            </a:pathLst>
          </a:custGeom>
          <a:solidFill>
            <a:schemeClr val="bg1">
              <a:lumMod val="95000"/>
            </a:schemeClr>
          </a:solidFill>
          <a:effectLst>
            <a:outerShdw blurRad="381000" dist="190500" dir="2700000" algn="tl" rotWithShape="0">
              <a:prstClr val="black">
                <a:alpha val="20000"/>
              </a:prstClr>
            </a:outerShdw>
          </a:effectLst>
        </p:spPr>
        <p:txBody>
          <a:bodyPr wrap="square" anchor="ctr">
            <a:noAutofit/>
          </a:bodyPr>
          <a:lstStyle>
            <a:lvl1pPr marL="0" indent="0" algn="ctr">
              <a:buNone/>
              <a:defRPr sz="2000">
                <a:solidFill>
                  <a:schemeClr val="tx1"/>
                </a:solidFill>
                <a:latin typeface="Lato" panose="020F0502020204030203" pitchFamily="34" charset="0"/>
                <a:cs typeface="Segoe UI Light" panose="020B0502040204020203" pitchFamily="34" charset="0"/>
              </a:defRPr>
            </a:lvl1pPr>
          </a:lstStyle>
          <a:p>
            <a:r>
              <a:rPr lang="en-US" dirty="0"/>
              <a:t>Add Picture</a:t>
            </a:r>
            <a:endParaRPr lang="id-ID" dirty="0"/>
          </a:p>
        </p:txBody>
      </p:sp>
    </p:spTree>
    <p:extLst>
      <p:ext uri="{BB962C8B-B14F-4D97-AF65-F5344CB8AC3E}">
        <p14:creationId xmlns:p14="http://schemas.microsoft.com/office/powerpoint/2010/main" val="2057066052"/>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4CD62D2-4611-4F2D-A763-759D4C5EBFA2}"/>
              </a:ext>
            </a:extLst>
          </p:cNvPr>
          <p:cNvSpPr>
            <a:spLocks noGrp="1"/>
          </p:cNvSpPr>
          <p:nvPr>
            <p:ph type="pic" sz="quarter" idx="10" hasCustomPrompt="1"/>
          </p:nvPr>
        </p:nvSpPr>
        <p:spPr>
          <a:xfrm>
            <a:off x="1676400" y="2305050"/>
            <a:ext cx="4552950" cy="2857500"/>
          </a:xfrm>
          <a:custGeom>
            <a:avLst/>
            <a:gdLst>
              <a:gd name="connsiteX0" fmla="*/ 0 w 4552950"/>
              <a:gd name="connsiteY0" fmla="*/ 0 h 2857500"/>
              <a:gd name="connsiteX1" fmla="*/ 4552950 w 4552950"/>
              <a:gd name="connsiteY1" fmla="*/ 0 h 2857500"/>
              <a:gd name="connsiteX2" fmla="*/ 4552950 w 4552950"/>
              <a:gd name="connsiteY2" fmla="*/ 2857500 h 2857500"/>
              <a:gd name="connsiteX3" fmla="*/ 0 w 4552950"/>
              <a:gd name="connsiteY3" fmla="*/ 2857500 h 2857500"/>
            </a:gdLst>
            <a:ahLst/>
            <a:cxnLst>
              <a:cxn ang="0">
                <a:pos x="connsiteX0" y="connsiteY0"/>
              </a:cxn>
              <a:cxn ang="0">
                <a:pos x="connsiteX1" y="connsiteY1"/>
              </a:cxn>
              <a:cxn ang="0">
                <a:pos x="connsiteX2" y="connsiteY2"/>
              </a:cxn>
              <a:cxn ang="0">
                <a:pos x="connsiteX3" y="connsiteY3"/>
              </a:cxn>
            </a:cxnLst>
            <a:rect l="l" t="t" r="r" b="b"/>
            <a:pathLst>
              <a:path w="4552950" h="2857500">
                <a:moveTo>
                  <a:pt x="0" y="0"/>
                </a:moveTo>
                <a:lnTo>
                  <a:pt x="4552950" y="0"/>
                </a:lnTo>
                <a:lnTo>
                  <a:pt x="4552950" y="2857500"/>
                </a:lnTo>
                <a:lnTo>
                  <a:pt x="0" y="2857500"/>
                </a:lnTo>
                <a:close/>
              </a:path>
            </a:pathLst>
          </a:custGeom>
          <a:solidFill>
            <a:schemeClr val="bg1">
              <a:lumMod val="95000"/>
            </a:schemeClr>
          </a:solidFill>
          <a:effectLst>
            <a:innerShdw blurRad="114300">
              <a:prstClr val="black">
                <a:alpha val="20000"/>
              </a:prstClr>
            </a:innerShdw>
          </a:effectLst>
        </p:spPr>
        <p:txBody>
          <a:bodyPr wrap="square" anchor="ctr">
            <a:noAutofit/>
          </a:bodyPr>
          <a:lstStyle>
            <a:lvl1pPr marL="0" indent="0" algn="ctr">
              <a:buNone/>
              <a:defRPr sz="1800">
                <a:latin typeface="Lato" panose="020F0502020204030203" pitchFamily="34" charset="0"/>
              </a:defRPr>
            </a:lvl1pPr>
          </a:lstStyle>
          <a:p>
            <a:r>
              <a:rPr lang="en-US" dirty="0"/>
              <a:t>Add Picture</a:t>
            </a:r>
          </a:p>
        </p:txBody>
      </p:sp>
    </p:spTree>
    <p:extLst>
      <p:ext uri="{BB962C8B-B14F-4D97-AF65-F5344CB8AC3E}">
        <p14:creationId xmlns:p14="http://schemas.microsoft.com/office/powerpoint/2010/main" val="660338472"/>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4CD62D2-4611-4F2D-A763-759D4C5EBFA2}"/>
              </a:ext>
            </a:extLst>
          </p:cNvPr>
          <p:cNvSpPr>
            <a:spLocks noGrp="1"/>
          </p:cNvSpPr>
          <p:nvPr>
            <p:ph type="pic" sz="quarter" idx="10" hasCustomPrompt="1"/>
          </p:nvPr>
        </p:nvSpPr>
        <p:spPr>
          <a:xfrm>
            <a:off x="8549613" y="2761770"/>
            <a:ext cx="4552950" cy="2857500"/>
          </a:xfrm>
          <a:custGeom>
            <a:avLst/>
            <a:gdLst>
              <a:gd name="connsiteX0" fmla="*/ 0 w 4552950"/>
              <a:gd name="connsiteY0" fmla="*/ 0 h 2857500"/>
              <a:gd name="connsiteX1" fmla="*/ 4552950 w 4552950"/>
              <a:gd name="connsiteY1" fmla="*/ 0 h 2857500"/>
              <a:gd name="connsiteX2" fmla="*/ 4552950 w 4552950"/>
              <a:gd name="connsiteY2" fmla="*/ 2857500 h 2857500"/>
              <a:gd name="connsiteX3" fmla="*/ 0 w 4552950"/>
              <a:gd name="connsiteY3" fmla="*/ 2857500 h 2857500"/>
            </a:gdLst>
            <a:ahLst/>
            <a:cxnLst>
              <a:cxn ang="0">
                <a:pos x="connsiteX0" y="connsiteY0"/>
              </a:cxn>
              <a:cxn ang="0">
                <a:pos x="connsiteX1" y="connsiteY1"/>
              </a:cxn>
              <a:cxn ang="0">
                <a:pos x="connsiteX2" y="connsiteY2"/>
              </a:cxn>
              <a:cxn ang="0">
                <a:pos x="connsiteX3" y="connsiteY3"/>
              </a:cxn>
            </a:cxnLst>
            <a:rect l="l" t="t" r="r" b="b"/>
            <a:pathLst>
              <a:path w="4552950" h="2857500">
                <a:moveTo>
                  <a:pt x="0" y="0"/>
                </a:moveTo>
                <a:lnTo>
                  <a:pt x="4552950" y="0"/>
                </a:lnTo>
                <a:lnTo>
                  <a:pt x="4552950" y="2857500"/>
                </a:lnTo>
                <a:lnTo>
                  <a:pt x="0" y="2857500"/>
                </a:lnTo>
                <a:close/>
              </a:path>
            </a:pathLst>
          </a:custGeom>
          <a:solidFill>
            <a:schemeClr val="bg1">
              <a:lumMod val="95000"/>
            </a:schemeClr>
          </a:solidFill>
          <a:effectLst>
            <a:innerShdw blurRad="114300">
              <a:prstClr val="black">
                <a:alpha val="20000"/>
              </a:prstClr>
            </a:innerShdw>
          </a:effectLst>
        </p:spPr>
        <p:txBody>
          <a:bodyPr wrap="square" anchor="ctr">
            <a:noAutofit/>
          </a:bodyPr>
          <a:lstStyle>
            <a:lvl1pPr marL="0" indent="0" algn="ctr">
              <a:buNone/>
              <a:defRPr sz="1800">
                <a:latin typeface="Lato" panose="020F0502020204030203" pitchFamily="34" charset="0"/>
              </a:defRPr>
            </a:lvl1pPr>
          </a:lstStyle>
          <a:p>
            <a:r>
              <a:rPr lang="en-US" dirty="0"/>
              <a:t>Add Picture</a:t>
            </a:r>
          </a:p>
        </p:txBody>
      </p:sp>
      <p:sp>
        <p:nvSpPr>
          <p:cNvPr id="7" name="Picture Placeholder 6">
            <a:extLst>
              <a:ext uri="{FF2B5EF4-FFF2-40B4-BE49-F238E27FC236}">
                <a16:creationId xmlns:a16="http://schemas.microsoft.com/office/drawing/2014/main" id="{E1E309ED-CFD7-40CC-9574-8B3C633D051D}"/>
              </a:ext>
            </a:extLst>
          </p:cNvPr>
          <p:cNvSpPr>
            <a:spLocks noGrp="1"/>
          </p:cNvSpPr>
          <p:nvPr>
            <p:ph type="pic" sz="quarter" idx="11" hasCustomPrompt="1"/>
          </p:nvPr>
        </p:nvSpPr>
        <p:spPr>
          <a:xfrm>
            <a:off x="6273138" y="1047270"/>
            <a:ext cx="4552950" cy="2857500"/>
          </a:xfrm>
          <a:custGeom>
            <a:avLst/>
            <a:gdLst>
              <a:gd name="connsiteX0" fmla="*/ 0 w 4552950"/>
              <a:gd name="connsiteY0" fmla="*/ 0 h 2857500"/>
              <a:gd name="connsiteX1" fmla="*/ 4552950 w 4552950"/>
              <a:gd name="connsiteY1" fmla="*/ 0 h 2857500"/>
              <a:gd name="connsiteX2" fmla="*/ 4552950 w 4552950"/>
              <a:gd name="connsiteY2" fmla="*/ 2857500 h 2857500"/>
              <a:gd name="connsiteX3" fmla="*/ 0 w 4552950"/>
              <a:gd name="connsiteY3" fmla="*/ 2857500 h 2857500"/>
            </a:gdLst>
            <a:ahLst/>
            <a:cxnLst>
              <a:cxn ang="0">
                <a:pos x="connsiteX0" y="connsiteY0"/>
              </a:cxn>
              <a:cxn ang="0">
                <a:pos x="connsiteX1" y="connsiteY1"/>
              </a:cxn>
              <a:cxn ang="0">
                <a:pos x="connsiteX2" y="connsiteY2"/>
              </a:cxn>
              <a:cxn ang="0">
                <a:pos x="connsiteX3" y="connsiteY3"/>
              </a:cxn>
            </a:cxnLst>
            <a:rect l="l" t="t" r="r" b="b"/>
            <a:pathLst>
              <a:path w="4552950" h="2857500">
                <a:moveTo>
                  <a:pt x="0" y="0"/>
                </a:moveTo>
                <a:lnTo>
                  <a:pt x="4552950" y="0"/>
                </a:lnTo>
                <a:lnTo>
                  <a:pt x="4552950" y="2857500"/>
                </a:lnTo>
                <a:lnTo>
                  <a:pt x="0" y="2857500"/>
                </a:lnTo>
                <a:close/>
              </a:path>
            </a:pathLst>
          </a:custGeom>
          <a:solidFill>
            <a:schemeClr val="bg1">
              <a:lumMod val="95000"/>
            </a:schemeClr>
          </a:solidFill>
          <a:effectLst>
            <a:outerShdw blurRad="635000" dist="190500" dir="2700000" algn="tl" rotWithShape="0">
              <a:prstClr val="black">
                <a:alpha val="40000"/>
              </a:prstClr>
            </a:outerShdw>
          </a:effectLst>
        </p:spPr>
        <p:txBody>
          <a:bodyPr wrap="square" anchor="ctr">
            <a:noAutofit/>
          </a:bodyPr>
          <a:lstStyle>
            <a:lvl1pPr marL="0" indent="0" algn="ctr">
              <a:buNone/>
              <a:defRPr sz="1800">
                <a:latin typeface="Lato" panose="020F0502020204030203" pitchFamily="34" charset="0"/>
              </a:defRPr>
            </a:lvl1pPr>
          </a:lstStyle>
          <a:p>
            <a:r>
              <a:rPr lang="en-US" dirty="0"/>
              <a:t>Add Picture</a:t>
            </a:r>
          </a:p>
        </p:txBody>
      </p:sp>
    </p:spTree>
    <p:extLst>
      <p:ext uri="{BB962C8B-B14F-4D97-AF65-F5344CB8AC3E}">
        <p14:creationId xmlns:p14="http://schemas.microsoft.com/office/powerpoint/2010/main" val="2489905914"/>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Picture Placeholder 17">
            <a:extLst>
              <a:ext uri="{FF2B5EF4-FFF2-40B4-BE49-F238E27FC236}">
                <a16:creationId xmlns:a16="http://schemas.microsoft.com/office/drawing/2014/main" id="{A312C010-0EA6-4691-BE79-C3DF30035DDE}"/>
              </a:ext>
            </a:extLst>
          </p:cNvPr>
          <p:cNvSpPr>
            <a:spLocks noGrp="1"/>
          </p:cNvSpPr>
          <p:nvPr>
            <p:ph type="pic" sz="quarter" idx="27" hasCustomPrompt="1"/>
          </p:nvPr>
        </p:nvSpPr>
        <p:spPr>
          <a:xfrm>
            <a:off x="1417328" y="1480311"/>
            <a:ext cx="2155208" cy="3822192"/>
          </a:xfrm>
          <a:prstGeom prst="rect">
            <a:avLst/>
          </a:prstGeom>
          <a:solidFill>
            <a:schemeClr val="bg1">
              <a:lumMod val="95000"/>
            </a:schemeClr>
          </a:solidFill>
          <a:effectLst>
            <a:innerShdw blurRad="190500">
              <a:prstClr val="black">
                <a:alpha val="30000"/>
              </a:prstClr>
            </a:innerShdw>
          </a:effectLst>
        </p:spPr>
        <p:txBody>
          <a:bodyPr anchor="ctr"/>
          <a:lstStyle>
            <a:lvl1pPr marL="0" indent="0" algn="ctr">
              <a:buNone/>
              <a:defRPr sz="1800">
                <a:solidFill>
                  <a:schemeClr val="tx1"/>
                </a:solidFill>
                <a:latin typeface="Lato" panose="020F0502020204030203" pitchFamily="34" charset="0"/>
                <a:cs typeface="Segoe UI Light" panose="020B0502040204020203" pitchFamily="34" charset="0"/>
              </a:defRPr>
            </a:lvl1pPr>
          </a:lstStyle>
          <a:p>
            <a:r>
              <a:rPr lang="en-US" dirty="0"/>
              <a:t>Add Picture</a:t>
            </a:r>
          </a:p>
        </p:txBody>
      </p:sp>
    </p:spTree>
    <p:extLst>
      <p:ext uri="{BB962C8B-B14F-4D97-AF65-F5344CB8AC3E}">
        <p14:creationId xmlns:p14="http://schemas.microsoft.com/office/powerpoint/2010/main" val="3288340075"/>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1B771AB-2047-4B64-A4D2-FA26ED51F635}"/>
              </a:ext>
            </a:extLst>
          </p:cNvPr>
          <p:cNvSpPr>
            <a:spLocks noGrp="1"/>
          </p:cNvSpPr>
          <p:nvPr>
            <p:ph type="pic" sz="quarter" idx="11" hasCustomPrompt="1"/>
          </p:nvPr>
        </p:nvSpPr>
        <p:spPr>
          <a:xfrm>
            <a:off x="3940792" y="1480310"/>
            <a:ext cx="2155208" cy="3822191"/>
          </a:xfrm>
          <a:custGeom>
            <a:avLst/>
            <a:gdLst>
              <a:gd name="connsiteX0" fmla="*/ 0 w 4552950"/>
              <a:gd name="connsiteY0" fmla="*/ 0 h 2857500"/>
              <a:gd name="connsiteX1" fmla="*/ 4552950 w 4552950"/>
              <a:gd name="connsiteY1" fmla="*/ 0 h 2857500"/>
              <a:gd name="connsiteX2" fmla="*/ 4552950 w 4552950"/>
              <a:gd name="connsiteY2" fmla="*/ 2857500 h 2857500"/>
              <a:gd name="connsiteX3" fmla="*/ 0 w 4552950"/>
              <a:gd name="connsiteY3" fmla="*/ 2857500 h 2857500"/>
            </a:gdLst>
            <a:ahLst/>
            <a:cxnLst>
              <a:cxn ang="0">
                <a:pos x="connsiteX0" y="connsiteY0"/>
              </a:cxn>
              <a:cxn ang="0">
                <a:pos x="connsiteX1" y="connsiteY1"/>
              </a:cxn>
              <a:cxn ang="0">
                <a:pos x="connsiteX2" y="connsiteY2"/>
              </a:cxn>
              <a:cxn ang="0">
                <a:pos x="connsiteX3" y="connsiteY3"/>
              </a:cxn>
            </a:cxnLst>
            <a:rect l="l" t="t" r="r" b="b"/>
            <a:pathLst>
              <a:path w="4552950" h="2857500">
                <a:moveTo>
                  <a:pt x="0" y="0"/>
                </a:moveTo>
                <a:lnTo>
                  <a:pt x="4552950" y="0"/>
                </a:lnTo>
                <a:lnTo>
                  <a:pt x="4552950" y="2857500"/>
                </a:lnTo>
                <a:lnTo>
                  <a:pt x="0" y="2857500"/>
                </a:lnTo>
                <a:close/>
              </a:path>
            </a:pathLst>
          </a:custGeom>
          <a:solidFill>
            <a:schemeClr val="bg1">
              <a:lumMod val="95000"/>
            </a:schemeClr>
          </a:solidFill>
          <a:effectLst>
            <a:outerShdw blurRad="635000" dist="190500" dir="2700000" algn="tl" rotWithShape="0">
              <a:prstClr val="black">
                <a:alpha val="40000"/>
              </a:prstClr>
            </a:outerShdw>
          </a:effectLst>
        </p:spPr>
        <p:txBody>
          <a:bodyPr wrap="square" anchor="ctr">
            <a:noAutofit/>
          </a:bodyPr>
          <a:lstStyle>
            <a:lvl1pPr marL="0" indent="0" algn="ctr">
              <a:buNone/>
              <a:defRPr sz="1800">
                <a:latin typeface="Lato" panose="020F0502020204030203" pitchFamily="34" charset="0"/>
              </a:defRPr>
            </a:lvl1pPr>
          </a:lstStyle>
          <a:p>
            <a:r>
              <a:rPr lang="en-US" dirty="0"/>
              <a:t>Add Picture</a:t>
            </a:r>
          </a:p>
        </p:txBody>
      </p:sp>
      <p:sp>
        <p:nvSpPr>
          <p:cNvPr id="4" name="Picture Placeholder 17">
            <a:extLst>
              <a:ext uri="{FF2B5EF4-FFF2-40B4-BE49-F238E27FC236}">
                <a16:creationId xmlns:a16="http://schemas.microsoft.com/office/drawing/2014/main" id="{63FD12DE-BCAF-4EA8-BDAB-B3923E6073DC}"/>
              </a:ext>
            </a:extLst>
          </p:cNvPr>
          <p:cNvSpPr>
            <a:spLocks noGrp="1"/>
          </p:cNvSpPr>
          <p:nvPr>
            <p:ph type="pic" sz="quarter" idx="28" hasCustomPrompt="1"/>
          </p:nvPr>
        </p:nvSpPr>
        <p:spPr>
          <a:xfrm>
            <a:off x="1417328" y="1480311"/>
            <a:ext cx="2155208" cy="3822192"/>
          </a:xfrm>
          <a:prstGeom prst="rect">
            <a:avLst/>
          </a:prstGeom>
          <a:solidFill>
            <a:schemeClr val="bg1">
              <a:lumMod val="95000"/>
            </a:schemeClr>
          </a:solidFill>
          <a:effectLst>
            <a:innerShdw blurRad="190500">
              <a:prstClr val="black">
                <a:alpha val="30000"/>
              </a:prstClr>
            </a:innerShdw>
          </a:effectLst>
        </p:spPr>
        <p:txBody>
          <a:bodyPr anchor="ctr"/>
          <a:lstStyle>
            <a:lvl1pPr marL="0" indent="0" algn="ctr">
              <a:buNone/>
              <a:defRPr sz="1800">
                <a:solidFill>
                  <a:schemeClr val="tx1"/>
                </a:solidFill>
                <a:latin typeface="Lato" panose="020F0502020204030203" pitchFamily="34" charset="0"/>
                <a:cs typeface="Segoe UI Light" panose="020B0502040204020203" pitchFamily="34" charset="0"/>
              </a:defRPr>
            </a:lvl1pPr>
          </a:lstStyle>
          <a:p>
            <a:r>
              <a:rPr lang="en-US" dirty="0"/>
              <a:t>Add Picture</a:t>
            </a:r>
          </a:p>
        </p:txBody>
      </p:sp>
    </p:spTree>
    <p:extLst>
      <p:ext uri="{BB962C8B-B14F-4D97-AF65-F5344CB8AC3E}">
        <p14:creationId xmlns:p14="http://schemas.microsoft.com/office/powerpoint/2010/main" val="1197140458"/>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318F4C4-7FB4-42B6-A73D-F9880680F01E}"/>
              </a:ext>
            </a:extLst>
          </p:cNvPr>
          <p:cNvSpPr>
            <a:spLocks noGrp="1"/>
          </p:cNvSpPr>
          <p:nvPr>
            <p:ph type="pic" sz="quarter" idx="10" hasCustomPrompt="1"/>
          </p:nvPr>
        </p:nvSpPr>
        <p:spPr>
          <a:xfrm>
            <a:off x="5200650" y="-704850"/>
            <a:ext cx="6534150" cy="6667500"/>
          </a:xfrm>
          <a:custGeom>
            <a:avLst/>
            <a:gdLst>
              <a:gd name="connsiteX0" fmla="*/ 272278 w 6534150"/>
              <a:gd name="connsiteY0" fmla="*/ 0 h 6667500"/>
              <a:gd name="connsiteX1" fmla="*/ 6261872 w 6534150"/>
              <a:gd name="connsiteY1" fmla="*/ 0 h 6667500"/>
              <a:gd name="connsiteX2" fmla="*/ 6534150 w 6534150"/>
              <a:gd name="connsiteY2" fmla="*/ 272278 h 6667500"/>
              <a:gd name="connsiteX3" fmla="*/ 6534150 w 6534150"/>
              <a:gd name="connsiteY3" fmla="*/ 6395222 h 6667500"/>
              <a:gd name="connsiteX4" fmla="*/ 6261872 w 6534150"/>
              <a:gd name="connsiteY4" fmla="*/ 6667500 h 6667500"/>
              <a:gd name="connsiteX5" fmla="*/ 272278 w 6534150"/>
              <a:gd name="connsiteY5" fmla="*/ 6667500 h 6667500"/>
              <a:gd name="connsiteX6" fmla="*/ 0 w 6534150"/>
              <a:gd name="connsiteY6" fmla="*/ 6395222 h 6667500"/>
              <a:gd name="connsiteX7" fmla="*/ 0 w 6534150"/>
              <a:gd name="connsiteY7" fmla="*/ 272278 h 6667500"/>
              <a:gd name="connsiteX8" fmla="*/ 272278 w 6534150"/>
              <a:gd name="connsiteY8" fmla="*/ 0 h 666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34150" h="6667500">
                <a:moveTo>
                  <a:pt x="272278" y="0"/>
                </a:moveTo>
                <a:lnTo>
                  <a:pt x="6261872" y="0"/>
                </a:lnTo>
                <a:cubicBezTo>
                  <a:pt x="6412247" y="0"/>
                  <a:pt x="6534150" y="121903"/>
                  <a:pt x="6534150" y="272278"/>
                </a:cubicBezTo>
                <a:lnTo>
                  <a:pt x="6534150" y="6395222"/>
                </a:lnTo>
                <a:cubicBezTo>
                  <a:pt x="6534150" y="6545597"/>
                  <a:pt x="6412247" y="6667500"/>
                  <a:pt x="6261872" y="6667500"/>
                </a:cubicBezTo>
                <a:lnTo>
                  <a:pt x="272278" y="6667500"/>
                </a:lnTo>
                <a:cubicBezTo>
                  <a:pt x="121903" y="6667500"/>
                  <a:pt x="0" y="6545597"/>
                  <a:pt x="0" y="6395222"/>
                </a:cubicBezTo>
                <a:lnTo>
                  <a:pt x="0" y="272278"/>
                </a:lnTo>
                <a:cubicBezTo>
                  <a:pt x="0" y="121903"/>
                  <a:pt x="121903" y="0"/>
                  <a:pt x="272278" y="0"/>
                </a:cubicBezTo>
                <a:close/>
              </a:path>
            </a:pathLst>
          </a:custGeom>
          <a:solidFill>
            <a:schemeClr val="bg1">
              <a:lumMod val="95000"/>
            </a:schemeClr>
          </a:solidFill>
        </p:spPr>
        <p:txBody>
          <a:bodyPr wrap="square" anchor="ctr">
            <a:noAutofit/>
          </a:bodyPr>
          <a:lstStyle>
            <a:lvl1pPr marL="0" indent="0" algn="ctr">
              <a:buNone/>
              <a:defRPr>
                <a:solidFill>
                  <a:schemeClr val="tx1">
                    <a:lumMod val="65000"/>
                    <a:lumOff val="35000"/>
                  </a:schemeClr>
                </a:solidFill>
                <a:latin typeface="Lato" panose="020F0502020204030203" pitchFamily="34" charset="0"/>
              </a:defRPr>
            </a:lvl1pPr>
          </a:lstStyle>
          <a:p>
            <a:r>
              <a:rPr lang="en-US" dirty="0"/>
              <a:t>Add Picture</a:t>
            </a:r>
          </a:p>
        </p:txBody>
      </p:sp>
    </p:spTree>
    <p:extLst>
      <p:ext uri="{BB962C8B-B14F-4D97-AF65-F5344CB8AC3E}">
        <p14:creationId xmlns:p14="http://schemas.microsoft.com/office/powerpoint/2010/main" val="2091421666"/>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0_Custom Layout">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D5B6C27B-57DB-4964-96DD-21719C59F32F}"/>
              </a:ext>
            </a:extLst>
          </p:cNvPr>
          <p:cNvSpPr>
            <a:spLocks noGrp="1"/>
          </p:cNvSpPr>
          <p:nvPr>
            <p:ph type="pic" sz="quarter" idx="10" hasCustomPrompt="1"/>
          </p:nvPr>
        </p:nvSpPr>
        <p:spPr>
          <a:xfrm>
            <a:off x="0" y="0"/>
            <a:ext cx="12192000" cy="4365856"/>
          </a:xfrm>
          <a:custGeom>
            <a:avLst/>
            <a:gdLst>
              <a:gd name="connsiteX0" fmla="*/ 0 w 12192000"/>
              <a:gd name="connsiteY0" fmla="*/ 0 h 4365856"/>
              <a:gd name="connsiteX1" fmla="*/ 12192000 w 12192000"/>
              <a:gd name="connsiteY1" fmla="*/ 0 h 4365856"/>
              <a:gd name="connsiteX2" fmla="*/ 12192000 w 12192000"/>
              <a:gd name="connsiteY2" fmla="*/ 4103153 h 4365856"/>
              <a:gd name="connsiteX3" fmla="*/ 0 w 12192000"/>
              <a:gd name="connsiteY3" fmla="*/ 3649896 h 4365856"/>
            </a:gdLst>
            <a:ahLst/>
            <a:cxnLst>
              <a:cxn ang="0">
                <a:pos x="connsiteX0" y="connsiteY0"/>
              </a:cxn>
              <a:cxn ang="0">
                <a:pos x="connsiteX1" y="connsiteY1"/>
              </a:cxn>
              <a:cxn ang="0">
                <a:pos x="connsiteX2" y="connsiteY2"/>
              </a:cxn>
              <a:cxn ang="0">
                <a:pos x="connsiteX3" y="connsiteY3"/>
              </a:cxn>
            </a:cxnLst>
            <a:rect l="l" t="t" r="r" b="b"/>
            <a:pathLst>
              <a:path w="12192000" h="4365856">
                <a:moveTo>
                  <a:pt x="0" y="0"/>
                </a:moveTo>
                <a:lnTo>
                  <a:pt x="12192000" y="0"/>
                </a:lnTo>
                <a:lnTo>
                  <a:pt x="12192000" y="4103153"/>
                </a:lnTo>
                <a:cubicBezTo>
                  <a:pt x="5753382" y="5269216"/>
                  <a:pt x="6019801" y="2082105"/>
                  <a:pt x="0" y="3649896"/>
                </a:cubicBezTo>
                <a:close/>
              </a:path>
            </a:pathLst>
          </a:custGeom>
          <a:solidFill>
            <a:schemeClr val="bg1">
              <a:lumMod val="95000"/>
            </a:schemeClr>
          </a:solidFill>
        </p:spPr>
        <p:txBody>
          <a:bodyPr wrap="square" anchor="ctr">
            <a:noAutofit/>
          </a:bodyPr>
          <a:lstStyle>
            <a:lvl1pPr marL="0" indent="0" algn="ctr">
              <a:buNone/>
              <a:defRPr>
                <a:solidFill>
                  <a:schemeClr val="tx1">
                    <a:lumMod val="75000"/>
                    <a:lumOff val="25000"/>
                  </a:schemeClr>
                </a:solidFill>
              </a:defRPr>
            </a:lvl1pPr>
          </a:lstStyle>
          <a:p>
            <a:r>
              <a:rPr lang="en-US" dirty="0"/>
              <a:t>Add Picture</a:t>
            </a:r>
          </a:p>
        </p:txBody>
      </p:sp>
    </p:spTree>
    <p:extLst>
      <p:ext uri="{BB962C8B-B14F-4D97-AF65-F5344CB8AC3E}">
        <p14:creationId xmlns:p14="http://schemas.microsoft.com/office/powerpoint/2010/main" val="3186047892"/>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pic>
        <p:nvPicPr>
          <p:cNvPr id="13" name="Picture 12" descr="The Centers for Medicare and Medicaid logo.">
            <a:extLst>
              <a:ext uri="{FF2B5EF4-FFF2-40B4-BE49-F238E27FC236}">
                <a16:creationId xmlns:a16="http://schemas.microsoft.com/office/drawing/2014/main" id="{58BD72E0-EE22-0F43-9C71-03E9C490939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2400" y="179861"/>
            <a:ext cx="2652325" cy="914400"/>
          </a:xfrm>
          <a:prstGeom prst="rect">
            <a:avLst/>
          </a:prstGeom>
        </p:spPr>
      </p:pic>
      <p:sp>
        <p:nvSpPr>
          <p:cNvPr id="11" name="Title Placeholder 1">
            <a:extLst>
              <a:ext uri="{FF2B5EF4-FFF2-40B4-BE49-F238E27FC236}">
                <a16:creationId xmlns:a16="http://schemas.microsoft.com/office/drawing/2014/main" id="{6C2731C1-A8C9-1649-8A3F-851D95B1AC24}"/>
              </a:ext>
            </a:extLst>
          </p:cNvPr>
          <p:cNvSpPr>
            <a:spLocks noGrp="1"/>
          </p:cNvSpPr>
          <p:nvPr>
            <p:ph type="title"/>
          </p:nvPr>
        </p:nvSpPr>
        <p:spPr>
          <a:xfrm>
            <a:off x="960120" y="1516232"/>
            <a:ext cx="10515600" cy="110979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8" name="Text Placeholder 2">
            <a:extLst>
              <a:ext uri="{FF2B5EF4-FFF2-40B4-BE49-F238E27FC236}">
                <a16:creationId xmlns:a16="http://schemas.microsoft.com/office/drawing/2014/main" id="{FAF07196-C096-0748-853F-77903F28A55F}"/>
              </a:ext>
            </a:extLst>
          </p:cNvPr>
          <p:cNvSpPr>
            <a:spLocks noGrp="1"/>
          </p:cNvSpPr>
          <p:nvPr>
            <p:ph type="body" sz="quarter" idx="10" hasCustomPrompt="1"/>
          </p:nvPr>
        </p:nvSpPr>
        <p:spPr>
          <a:xfrm>
            <a:off x="7213600" y="3048000"/>
            <a:ext cx="4368800" cy="914400"/>
          </a:xfrm>
        </p:spPr>
        <p:txBody>
          <a:bodyPr>
            <a:normAutofit/>
          </a:bodyPr>
          <a:lstStyle>
            <a:lvl1pPr marL="0" indent="0" algn="l">
              <a:buNone/>
              <a:defRPr sz="2400" b="1" i="1">
                <a:solidFill>
                  <a:srgbClr val="084A9C"/>
                </a:solidFill>
              </a:defRPr>
            </a:lvl1pPr>
          </a:lstStyle>
          <a:p>
            <a:pPr algn="l"/>
            <a:r>
              <a:rPr lang="en-US" sz="2400" b="1" i="1" dirty="0">
                <a:solidFill>
                  <a:srgbClr val="084A9C"/>
                </a:solidFill>
              </a:rPr>
              <a:t>Subtitle</a:t>
            </a:r>
          </a:p>
          <a:p>
            <a:pPr algn="l"/>
            <a:endParaRPr lang="en-US" sz="2800" b="0" i="1" dirty="0">
              <a:solidFill>
                <a:srgbClr val="084A9C"/>
              </a:solidFill>
            </a:endParaRPr>
          </a:p>
        </p:txBody>
      </p:sp>
      <p:sp>
        <p:nvSpPr>
          <p:cNvPr id="9" name="Text Placeholder 2">
            <a:extLst>
              <a:ext uri="{FF2B5EF4-FFF2-40B4-BE49-F238E27FC236}">
                <a16:creationId xmlns:a16="http://schemas.microsoft.com/office/drawing/2014/main" id="{8FA34C8D-0ABC-9843-8C88-3B625AAB0C05}"/>
              </a:ext>
            </a:extLst>
          </p:cNvPr>
          <p:cNvSpPr>
            <a:spLocks noGrp="1"/>
          </p:cNvSpPr>
          <p:nvPr>
            <p:ph type="body" sz="quarter" idx="12" hasCustomPrompt="1"/>
          </p:nvPr>
        </p:nvSpPr>
        <p:spPr>
          <a:xfrm>
            <a:off x="7213600" y="4191000"/>
            <a:ext cx="4368800" cy="838200"/>
          </a:xfrm>
        </p:spPr>
        <p:txBody>
          <a:bodyPr>
            <a:normAutofit/>
          </a:bodyPr>
          <a:lstStyle>
            <a:lvl1pPr marL="0" indent="0" algn="l">
              <a:buNone/>
              <a:defRPr sz="2400" b="1" i="1">
                <a:solidFill>
                  <a:srgbClr val="084A9C"/>
                </a:solidFill>
              </a:defRPr>
            </a:lvl1pPr>
          </a:lstStyle>
          <a:p>
            <a:pPr algn="l"/>
            <a:r>
              <a:rPr lang="en-US" sz="2400" b="0" i="1" dirty="0">
                <a:solidFill>
                  <a:srgbClr val="084A9C"/>
                </a:solidFill>
              </a:rPr>
              <a:t>Presenter/Date</a:t>
            </a:r>
            <a:endParaRPr lang="en-US" sz="2800" b="0" i="1" dirty="0">
              <a:solidFill>
                <a:srgbClr val="084A9C"/>
              </a:solidFill>
            </a:endParaRPr>
          </a:p>
        </p:txBody>
      </p:sp>
      <p:sp>
        <p:nvSpPr>
          <p:cNvPr id="3" name="Picture Placeholder 2" descr="placeholder to add picture">
            <a:extLst>
              <a:ext uri="{FF2B5EF4-FFF2-40B4-BE49-F238E27FC236}">
                <a16:creationId xmlns:a16="http://schemas.microsoft.com/office/drawing/2014/main" id="{C3724C19-FC5F-C347-A0F6-835E0AB07976}"/>
              </a:ext>
            </a:extLst>
          </p:cNvPr>
          <p:cNvSpPr>
            <a:spLocks noGrp="1"/>
          </p:cNvSpPr>
          <p:nvPr>
            <p:ph type="pic" sz="quarter" idx="13"/>
          </p:nvPr>
        </p:nvSpPr>
        <p:spPr>
          <a:xfrm>
            <a:off x="985838" y="2800350"/>
            <a:ext cx="5372100" cy="3314700"/>
          </a:xfrm>
          <a:solidFill>
            <a:schemeClr val="bg2"/>
          </a:solidFill>
        </p:spPr>
        <p:txBody>
          <a:bodyPr/>
          <a:lstStyle>
            <a:lvl1pPr marL="0" indent="0">
              <a:buNone/>
              <a:defRPr/>
            </a:lvl1pPr>
          </a:lstStyle>
          <a:p>
            <a:r>
              <a:rPr lang="en-US"/>
              <a:t>Click icon to add picture</a:t>
            </a:r>
          </a:p>
        </p:txBody>
      </p:sp>
      <p:sp>
        <p:nvSpPr>
          <p:cNvPr id="12" name="Date Placeholder 3">
            <a:extLst>
              <a:ext uri="{FF2B5EF4-FFF2-40B4-BE49-F238E27FC236}">
                <a16:creationId xmlns:a16="http://schemas.microsoft.com/office/drawing/2014/main" id="{8125E4FE-6D5F-AA4F-AD09-CD87696B51FE}"/>
              </a:ext>
            </a:extLst>
          </p:cNvPr>
          <p:cNvSpPr>
            <a:spLocks noGrp="1"/>
          </p:cNvSpPr>
          <p:nvPr>
            <p:ph type="dt" sz="half" idx="2"/>
          </p:nvPr>
        </p:nvSpPr>
        <p:spPr>
          <a:xfrm>
            <a:off x="2058563" y="6356351"/>
            <a:ext cx="1522836"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3AF58D97-1962-4FED-A524-2932A3269EA0}" type="datetimeFigureOut">
              <a:rPr lang="en-US" smtClean="0"/>
              <a:t>6/14/24</a:t>
            </a:fld>
            <a:endParaRPr lang="en-US"/>
          </a:p>
        </p:txBody>
      </p:sp>
      <p:sp>
        <p:nvSpPr>
          <p:cNvPr id="5" name="Footer Placeholder 4">
            <a:extLst>
              <a:ext uri="{FF2B5EF4-FFF2-40B4-BE49-F238E27FC236}">
                <a16:creationId xmlns:a16="http://schemas.microsoft.com/office/drawing/2014/main" id="{15DCDBF1-C065-7D41-B131-2B5B587B9F8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997008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1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09D1F-3F20-F141-8799-9A3297F833F3}"/>
              </a:ext>
            </a:extLst>
          </p:cNvPr>
          <p:cNvSpPr>
            <a:spLocks noGrp="1"/>
          </p:cNvSpPr>
          <p:nvPr>
            <p:ph type="title"/>
          </p:nvPr>
        </p:nvSpPr>
        <p:spPr/>
        <p:txBody>
          <a:bodyPr/>
          <a:lstStyle/>
          <a:p>
            <a:r>
              <a:rPr lang="en-US"/>
              <a:t>Click to edit Master title style</a:t>
            </a:r>
            <a:endParaRPr lang="en-US" dirty="0"/>
          </a:p>
        </p:txBody>
      </p:sp>
      <p:sp>
        <p:nvSpPr>
          <p:cNvPr id="6" name="Content Placeholder 5">
            <a:extLst>
              <a:ext uri="{FF2B5EF4-FFF2-40B4-BE49-F238E27FC236}">
                <a16:creationId xmlns:a16="http://schemas.microsoft.com/office/drawing/2014/main" id="{6256E87B-8348-CF4B-A4FA-A09E90CB20FA}"/>
              </a:ext>
            </a:extLst>
          </p:cNvPr>
          <p:cNvSpPr>
            <a:spLocks noGrp="1"/>
          </p:cNvSpPr>
          <p:nvPr>
            <p:ph sz="quarter" idx="12"/>
          </p:nvPr>
        </p:nvSpPr>
        <p:spPr>
          <a:xfrm>
            <a:off x="838200" y="1470025"/>
            <a:ext cx="10633075" cy="4595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626DCDD-28E6-9546-A858-C331EAC98C13}"/>
              </a:ext>
            </a:extLst>
          </p:cNvPr>
          <p:cNvSpPr>
            <a:spLocks noGrp="1"/>
          </p:cNvSpPr>
          <p:nvPr>
            <p:ph type="dt" sz="half" idx="11"/>
          </p:nvPr>
        </p:nvSpPr>
        <p:spPr/>
        <p:txBody>
          <a:bodyPr/>
          <a:lstStyle/>
          <a:p>
            <a:fld id="{3AF58D97-1962-4FED-A524-2932A3269EA0}" type="datetimeFigureOut">
              <a:rPr lang="en-US" smtClean="0"/>
              <a:t>6/14/24</a:t>
            </a:fld>
            <a:endParaRPr lang="en-US"/>
          </a:p>
        </p:txBody>
      </p:sp>
      <p:sp>
        <p:nvSpPr>
          <p:cNvPr id="3" name="Footer Placeholder 2">
            <a:extLst>
              <a:ext uri="{FF2B5EF4-FFF2-40B4-BE49-F238E27FC236}">
                <a16:creationId xmlns:a16="http://schemas.microsoft.com/office/drawing/2014/main" id="{4EFC1FE1-D0AD-344F-ABF1-DE3747F87415}"/>
              </a:ext>
            </a:extLst>
          </p:cNvPr>
          <p:cNvSpPr>
            <a:spLocks noGrp="1"/>
          </p:cNvSpPr>
          <p:nvPr>
            <p:ph type="ftr" sz="quarter" idx="10"/>
          </p:nvPr>
        </p:nvSpPr>
        <p:spPr/>
        <p:txBody>
          <a:bodyPr/>
          <a:lstStyle/>
          <a:p>
            <a:endParaRPr lang="en-US"/>
          </a:p>
        </p:txBody>
      </p:sp>
      <p:sp>
        <p:nvSpPr>
          <p:cNvPr id="7" name="Slide Number Placeholder 1">
            <a:extLst>
              <a:ext uri="{FF2B5EF4-FFF2-40B4-BE49-F238E27FC236}">
                <a16:creationId xmlns:a16="http://schemas.microsoft.com/office/drawing/2014/main" id="{768E3324-E724-0F40-A8C6-B589CDEE33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C2F5CB-183B-466A-9C78-B7BB045147DB}" type="slidenum">
              <a:rPr lang="en-US" smtClean="0"/>
              <a:t>‹#›</a:t>
            </a:fld>
            <a:endParaRPr lang="en-US"/>
          </a:p>
        </p:txBody>
      </p:sp>
    </p:spTree>
    <p:extLst>
      <p:ext uri="{BB962C8B-B14F-4D97-AF65-F5344CB8AC3E}">
        <p14:creationId xmlns:p14="http://schemas.microsoft.com/office/powerpoint/2010/main" val="13571974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1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09D1F-3F20-F141-8799-9A3297F833F3}"/>
              </a:ext>
            </a:extLst>
          </p:cNvPr>
          <p:cNvSpPr>
            <a:spLocks noGrp="1"/>
          </p:cNvSpPr>
          <p:nvPr>
            <p:ph type="title"/>
          </p:nvPr>
        </p:nvSpPr>
        <p:spPr/>
        <p:txBody>
          <a:bodyPr/>
          <a:lstStyle/>
          <a:p>
            <a:r>
              <a:rPr lang="en-US"/>
              <a:t>Click to edit Master title style</a:t>
            </a:r>
            <a:endParaRPr lang="en-US" dirty="0"/>
          </a:p>
        </p:txBody>
      </p:sp>
      <p:sp>
        <p:nvSpPr>
          <p:cNvPr id="6" name="Content Placeholder 5">
            <a:extLst>
              <a:ext uri="{FF2B5EF4-FFF2-40B4-BE49-F238E27FC236}">
                <a16:creationId xmlns:a16="http://schemas.microsoft.com/office/drawing/2014/main" id="{6256E87B-8348-CF4B-A4FA-A09E90CB20FA}"/>
              </a:ext>
            </a:extLst>
          </p:cNvPr>
          <p:cNvSpPr>
            <a:spLocks noGrp="1"/>
          </p:cNvSpPr>
          <p:nvPr>
            <p:ph sz="quarter" idx="12"/>
          </p:nvPr>
        </p:nvSpPr>
        <p:spPr>
          <a:xfrm>
            <a:off x="838200" y="1470025"/>
            <a:ext cx="10633075" cy="4595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626DCDD-28E6-9546-A858-C331EAC98C13}"/>
              </a:ext>
            </a:extLst>
          </p:cNvPr>
          <p:cNvSpPr>
            <a:spLocks noGrp="1"/>
          </p:cNvSpPr>
          <p:nvPr>
            <p:ph type="dt" sz="half" idx="11"/>
          </p:nvPr>
        </p:nvSpPr>
        <p:spPr/>
        <p:txBody>
          <a:bodyPr/>
          <a:lstStyle/>
          <a:p>
            <a:fld id="{3AF58D97-1962-4FED-A524-2932A3269EA0}" type="datetimeFigureOut">
              <a:rPr lang="en-US" smtClean="0"/>
              <a:t>6/14/24</a:t>
            </a:fld>
            <a:endParaRPr lang="en-US"/>
          </a:p>
        </p:txBody>
      </p:sp>
      <p:sp>
        <p:nvSpPr>
          <p:cNvPr id="3" name="Footer Placeholder 2">
            <a:extLst>
              <a:ext uri="{FF2B5EF4-FFF2-40B4-BE49-F238E27FC236}">
                <a16:creationId xmlns:a16="http://schemas.microsoft.com/office/drawing/2014/main" id="{4EFC1FE1-D0AD-344F-ABF1-DE3747F87415}"/>
              </a:ext>
            </a:extLst>
          </p:cNvPr>
          <p:cNvSpPr>
            <a:spLocks noGrp="1"/>
          </p:cNvSpPr>
          <p:nvPr>
            <p:ph type="ftr" sz="quarter" idx="10"/>
          </p:nvPr>
        </p:nvSpPr>
        <p:spPr/>
        <p:txBody>
          <a:bodyPr/>
          <a:lstStyle/>
          <a:p>
            <a:endParaRPr lang="en-US"/>
          </a:p>
        </p:txBody>
      </p:sp>
      <p:sp>
        <p:nvSpPr>
          <p:cNvPr id="7" name="Slide Number Placeholder 1">
            <a:extLst>
              <a:ext uri="{FF2B5EF4-FFF2-40B4-BE49-F238E27FC236}">
                <a16:creationId xmlns:a16="http://schemas.microsoft.com/office/drawing/2014/main" id="{768E3324-E724-0F40-A8C6-B589CDEE33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C2F5CB-183B-466A-9C78-B7BB045147DB}" type="slidenum">
              <a:rPr lang="en-US" smtClean="0"/>
              <a:t>‹#›</a:t>
            </a:fld>
            <a:endParaRPr lang="en-US"/>
          </a:p>
        </p:txBody>
      </p:sp>
    </p:spTree>
    <p:extLst>
      <p:ext uri="{BB962C8B-B14F-4D97-AF65-F5344CB8AC3E}">
        <p14:creationId xmlns:p14="http://schemas.microsoft.com/office/powerpoint/2010/main" val="39440006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1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09D1F-3F20-F141-8799-9A3297F833F3}"/>
              </a:ext>
            </a:extLst>
          </p:cNvPr>
          <p:cNvSpPr>
            <a:spLocks noGrp="1"/>
          </p:cNvSpPr>
          <p:nvPr>
            <p:ph type="title"/>
          </p:nvPr>
        </p:nvSpPr>
        <p:spPr/>
        <p:txBody>
          <a:bodyPr/>
          <a:lstStyle/>
          <a:p>
            <a:r>
              <a:rPr lang="en-US"/>
              <a:t>Click to edit Master title style</a:t>
            </a:r>
            <a:endParaRPr lang="en-US" dirty="0"/>
          </a:p>
        </p:txBody>
      </p:sp>
      <p:sp>
        <p:nvSpPr>
          <p:cNvPr id="6" name="Content Placeholder 5">
            <a:extLst>
              <a:ext uri="{FF2B5EF4-FFF2-40B4-BE49-F238E27FC236}">
                <a16:creationId xmlns:a16="http://schemas.microsoft.com/office/drawing/2014/main" id="{6256E87B-8348-CF4B-A4FA-A09E90CB20FA}"/>
              </a:ext>
            </a:extLst>
          </p:cNvPr>
          <p:cNvSpPr>
            <a:spLocks noGrp="1"/>
          </p:cNvSpPr>
          <p:nvPr>
            <p:ph sz="quarter" idx="12"/>
          </p:nvPr>
        </p:nvSpPr>
        <p:spPr>
          <a:xfrm>
            <a:off x="838200" y="1470025"/>
            <a:ext cx="10633075" cy="4595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626DCDD-28E6-9546-A858-C331EAC98C13}"/>
              </a:ext>
            </a:extLst>
          </p:cNvPr>
          <p:cNvSpPr>
            <a:spLocks noGrp="1"/>
          </p:cNvSpPr>
          <p:nvPr>
            <p:ph type="dt" sz="half" idx="11"/>
          </p:nvPr>
        </p:nvSpPr>
        <p:spPr/>
        <p:txBody>
          <a:bodyPr/>
          <a:lstStyle/>
          <a:p>
            <a:fld id="{3AF58D97-1962-4FED-A524-2932A3269EA0}" type="datetimeFigureOut">
              <a:rPr lang="en-US" smtClean="0"/>
              <a:t>6/14/24</a:t>
            </a:fld>
            <a:endParaRPr lang="en-US"/>
          </a:p>
        </p:txBody>
      </p:sp>
      <p:sp>
        <p:nvSpPr>
          <p:cNvPr id="3" name="Footer Placeholder 2">
            <a:extLst>
              <a:ext uri="{FF2B5EF4-FFF2-40B4-BE49-F238E27FC236}">
                <a16:creationId xmlns:a16="http://schemas.microsoft.com/office/drawing/2014/main" id="{4EFC1FE1-D0AD-344F-ABF1-DE3747F87415}"/>
              </a:ext>
            </a:extLst>
          </p:cNvPr>
          <p:cNvSpPr>
            <a:spLocks noGrp="1"/>
          </p:cNvSpPr>
          <p:nvPr>
            <p:ph type="ftr" sz="quarter" idx="10"/>
          </p:nvPr>
        </p:nvSpPr>
        <p:spPr/>
        <p:txBody>
          <a:bodyPr/>
          <a:lstStyle/>
          <a:p>
            <a:endParaRPr lang="en-US"/>
          </a:p>
        </p:txBody>
      </p:sp>
      <p:sp>
        <p:nvSpPr>
          <p:cNvPr id="7" name="Slide Number Placeholder 1">
            <a:extLst>
              <a:ext uri="{FF2B5EF4-FFF2-40B4-BE49-F238E27FC236}">
                <a16:creationId xmlns:a16="http://schemas.microsoft.com/office/drawing/2014/main" id="{768E3324-E724-0F40-A8C6-B589CDEE33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C2F5CB-183B-466A-9C78-B7BB045147DB}" type="slidenum">
              <a:rPr lang="en-US" smtClean="0"/>
              <a:t>‹#›</a:t>
            </a:fld>
            <a:endParaRPr lang="en-US"/>
          </a:p>
        </p:txBody>
      </p:sp>
    </p:spTree>
    <p:extLst>
      <p:ext uri="{BB962C8B-B14F-4D97-AF65-F5344CB8AC3E}">
        <p14:creationId xmlns:p14="http://schemas.microsoft.com/office/powerpoint/2010/main" val="38271185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09D1F-3F20-F141-8799-9A3297F833F3}"/>
              </a:ext>
            </a:extLst>
          </p:cNvPr>
          <p:cNvSpPr>
            <a:spLocks noGrp="1"/>
          </p:cNvSpPr>
          <p:nvPr>
            <p:ph type="title"/>
          </p:nvPr>
        </p:nvSpPr>
        <p:spPr/>
        <p:txBody>
          <a:bodyPr/>
          <a:lstStyle/>
          <a:p>
            <a:r>
              <a:rPr lang="en-US"/>
              <a:t>Click to edit Master title style</a:t>
            </a:r>
            <a:endParaRPr lang="en-US" dirty="0"/>
          </a:p>
        </p:txBody>
      </p:sp>
      <p:sp>
        <p:nvSpPr>
          <p:cNvPr id="6" name="Content Placeholder 5">
            <a:extLst>
              <a:ext uri="{FF2B5EF4-FFF2-40B4-BE49-F238E27FC236}">
                <a16:creationId xmlns:a16="http://schemas.microsoft.com/office/drawing/2014/main" id="{6256E87B-8348-CF4B-A4FA-A09E90CB20FA}"/>
              </a:ext>
            </a:extLst>
          </p:cNvPr>
          <p:cNvSpPr>
            <a:spLocks noGrp="1"/>
          </p:cNvSpPr>
          <p:nvPr>
            <p:ph sz="quarter" idx="12"/>
          </p:nvPr>
        </p:nvSpPr>
        <p:spPr>
          <a:xfrm>
            <a:off x="838200" y="1470025"/>
            <a:ext cx="10633075" cy="4595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626DCDD-28E6-9546-A858-C331EAC98C13}"/>
              </a:ext>
            </a:extLst>
          </p:cNvPr>
          <p:cNvSpPr>
            <a:spLocks noGrp="1"/>
          </p:cNvSpPr>
          <p:nvPr>
            <p:ph type="dt" sz="half" idx="11"/>
          </p:nvPr>
        </p:nvSpPr>
        <p:spPr/>
        <p:txBody>
          <a:bodyPr/>
          <a:lstStyle/>
          <a:p>
            <a:fld id="{3AF58D97-1962-4FED-A524-2932A3269EA0}" type="datetimeFigureOut">
              <a:rPr lang="en-US" smtClean="0"/>
              <a:t>6/14/24</a:t>
            </a:fld>
            <a:endParaRPr lang="en-US"/>
          </a:p>
        </p:txBody>
      </p:sp>
      <p:sp>
        <p:nvSpPr>
          <p:cNvPr id="3" name="Footer Placeholder 2">
            <a:extLst>
              <a:ext uri="{FF2B5EF4-FFF2-40B4-BE49-F238E27FC236}">
                <a16:creationId xmlns:a16="http://schemas.microsoft.com/office/drawing/2014/main" id="{4EFC1FE1-D0AD-344F-ABF1-DE3747F87415}"/>
              </a:ext>
            </a:extLst>
          </p:cNvPr>
          <p:cNvSpPr>
            <a:spLocks noGrp="1"/>
          </p:cNvSpPr>
          <p:nvPr>
            <p:ph type="ftr" sz="quarter" idx="10"/>
          </p:nvPr>
        </p:nvSpPr>
        <p:spPr/>
        <p:txBody>
          <a:bodyPr/>
          <a:lstStyle/>
          <a:p>
            <a:endParaRPr lang="en-US"/>
          </a:p>
        </p:txBody>
      </p:sp>
      <p:sp>
        <p:nvSpPr>
          <p:cNvPr id="7" name="Slide Number Placeholder 1">
            <a:extLst>
              <a:ext uri="{FF2B5EF4-FFF2-40B4-BE49-F238E27FC236}">
                <a16:creationId xmlns:a16="http://schemas.microsoft.com/office/drawing/2014/main" id="{768E3324-E724-0F40-A8C6-B589CDEE33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C2F5CB-183B-466A-9C78-B7BB045147DB}" type="slidenum">
              <a:rPr lang="en-US" smtClean="0"/>
              <a:t>‹#›</a:t>
            </a:fld>
            <a:endParaRPr lang="en-US"/>
          </a:p>
        </p:txBody>
      </p:sp>
    </p:spTree>
    <p:extLst>
      <p:ext uri="{BB962C8B-B14F-4D97-AF65-F5344CB8AC3E}">
        <p14:creationId xmlns:p14="http://schemas.microsoft.com/office/powerpoint/2010/main" val="6067852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Title and Content wCircuit">
    <p:spTree>
      <p:nvGrpSpPr>
        <p:cNvPr id="1" name=""/>
        <p:cNvGrpSpPr/>
        <p:nvPr/>
      </p:nvGrpSpPr>
      <p:grpSpPr>
        <a:xfrm>
          <a:off x="0" y="0"/>
          <a:ext cx="0" cy="0"/>
          <a:chOff x="0" y="0"/>
          <a:chExt cx="0" cy="0"/>
        </a:xfrm>
      </p:grpSpPr>
      <p:sp>
        <p:nvSpPr>
          <p:cNvPr id="12" name="Text Placeholder 2"/>
          <p:cNvSpPr>
            <a:spLocks noGrp="1"/>
          </p:cNvSpPr>
          <p:nvPr>
            <p:ph idx="1"/>
          </p:nvPr>
        </p:nvSpPr>
        <p:spPr>
          <a:xfrm>
            <a:off x="267810" y="914400"/>
            <a:ext cx="11656381" cy="5378245"/>
          </a:xfrm>
          <a:prstGeom prst="rect">
            <a:avLst/>
          </a:prstGeom>
          <a:effectLst/>
        </p:spPr>
        <p:txBody>
          <a:bodyPr rtlCol="0">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p:cNvSpPr>
            <a:spLocks noGrp="1"/>
          </p:cNvSpPr>
          <p:nvPr>
            <p:ph type="title"/>
          </p:nvPr>
        </p:nvSpPr>
        <p:spPr>
          <a:xfrm>
            <a:off x="268289" y="139700"/>
            <a:ext cx="9034272" cy="623888"/>
          </a:xfrm>
        </p:spPr>
        <p:txBody>
          <a:bodyPr/>
          <a:lstStyle/>
          <a:p>
            <a:r>
              <a:rPr lang="en-US"/>
              <a:t>Click to edit Master title style</a:t>
            </a:r>
          </a:p>
        </p:txBody>
      </p:sp>
      <p:sp>
        <p:nvSpPr>
          <p:cNvPr id="4" name="Footer Placeholder 3">
            <a:extLst>
              <a:ext uri="{FF2B5EF4-FFF2-40B4-BE49-F238E27FC236}">
                <a16:creationId xmlns:a16="http://schemas.microsoft.com/office/drawing/2014/main" id="{154311C1-8AE1-62B7-48B7-3B344D82E943}"/>
              </a:ext>
            </a:extLst>
          </p:cNvPr>
          <p:cNvSpPr>
            <a:spLocks noGrp="1"/>
          </p:cNvSpPr>
          <p:nvPr>
            <p:ph type="ftr" sz="quarter" idx="13"/>
          </p:nvPr>
        </p:nvSpPr>
        <p:spPr>
          <a:xfrm>
            <a:off x="4458727" y="6559550"/>
            <a:ext cx="4005263" cy="269875"/>
          </a:xfrm>
        </p:spPr>
        <p:txBody>
          <a:bodyPr/>
          <a:lstStyle>
            <a:lvl1pPr algn="ctr">
              <a:defRPr sz="900" b="1">
                <a:solidFill>
                  <a:schemeClr val="bg1"/>
                </a:solidFill>
              </a:defRPr>
            </a:lvl1pPr>
          </a:lstStyle>
          <a:p>
            <a:pPr>
              <a:defRPr/>
            </a:pPr>
            <a:endParaRPr lang="en-US"/>
          </a:p>
        </p:txBody>
      </p:sp>
      <p:sp>
        <p:nvSpPr>
          <p:cNvPr id="6" name="Slide Number Placeholder 4">
            <a:extLst>
              <a:ext uri="{FF2B5EF4-FFF2-40B4-BE49-F238E27FC236}">
                <a16:creationId xmlns:a16="http://schemas.microsoft.com/office/drawing/2014/main" id="{126E734E-14FB-945C-3463-BA62CD60332D}"/>
              </a:ext>
            </a:extLst>
          </p:cNvPr>
          <p:cNvSpPr>
            <a:spLocks noGrp="1"/>
          </p:cNvSpPr>
          <p:nvPr>
            <p:ph type="sldNum" sz="quarter" idx="14"/>
          </p:nvPr>
        </p:nvSpPr>
        <p:spPr>
          <a:xfrm>
            <a:off x="8511615" y="6559550"/>
            <a:ext cx="803275" cy="269875"/>
          </a:xfrm>
        </p:spPr>
        <p:txBody>
          <a:bodyPr/>
          <a:lstStyle>
            <a:lvl1pPr algn="r">
              <a:defRPr sz="900" b="1">
                <a:solidFill>
                  <a:schemeClr val="bg1"/>
                </a:solidFill>
              </a:defRPr>
            </a:lvl1pPr>
          </a:lstStyle>
          <a:p>
            <a:pPr>
              <a:defRPr/>
            </a:pPr>
            <a:fld id="{C582CD37-BD45-BA42-A097-59266C437A43}" type="slidenum">
              <a:rPr lang="en-US"/>
              <a:pPr>
                <a:defRPr/>
              </a:pPr>
              <a:t>‹#›</a:t>
            </a:fld>
            <a:endParaRPr lang="en-US"/>
          </a:p>
        </p:txBody>
      </p:sp>
    </p:spTree>
    <p:extLst>
      <p:ext uri="{BB962C8B-B14F-4D97-AF65-F5344CB8AC3E}">
        <p14:creationId xmlns:p14="http://schemas.microsoft.com/office/powerpoint/2010/main" val="5705472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1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09D1F-3F20-F141-8799-9A3297F833F3}"/>
              </a:ext>
            </a:extLst>
          </p:cNvPr>
          <p:cNvSpPr>
            <a:spLocks noGrp="1"/>
          </p:cNvSpPr>
          <p:nvPr>
            <p:ph type="title"/>
          </p:nvPr>
        </p:nvSpPr>
        <p:spPr/>
        <p:txBody>
          <a:bodyPr/>
          <a:lstStyle/>
          <a:p>
            <a:r>
              <a:rPr lang="en-US"/>
              <a:t>Click to edit Master title style</a:t>
            </a:r>
            <a:endParaRPr lang="en-US" dirty="0"/>
          </a:p>
        </p:txBody>
      </p:sp>
      <p:sp>
        <p:nvSpPr>
          <p:cNvPr id="6" name="Content Placeholder 5">
            <a:extLst>
              <a:ext uri="{FF2B5EF4-FFF2-40B4-BE49-F238E27FC236}">
                <a16:creationId xmlns:a16="http://schemas.microsoft.com/office/drawing/2014/main" id="{6256E87B-8348-CF4B-A4FA-A09E90CB20FA}"/>
              </a:ext>
            </a:extLst>
          </p:cNvPr>
          <p:cNvSpPr>
            <a:spLocks noGrp="1"/>
          </p:cNvSpPr>
          <p:nvPr>
            <p:ph sz="quarter" idx="12"/>
          </p:nvPr>
        </p:nvSpPr>
        <p:spPr>
          <a:xfrm>
            <a:off x="838200" y="1470025"/>
            <a:ext cx="10633075" cy="4595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626DCDD-28E6-9546-A858-C331EAC98C13}"/>
              </a:ext>
            </a:extLst>
          </p:cNvPr>
          <p:cNvSpPr>
            <a:spLocks noGrp="1"/>
          </p:cNvSpPr>
          <p:nvPr>
            <p:ph type="dt" sz="half" idx="11"/>
          </p:nvPr>
        </p:nvSpPr>
        <p:spPr/>
        <p:txBody>
          <a:bodyPr/>
          <a:lstStyle/>
          <a:p>
            <a:fld id="{3AF58D97-1962-4FED-A524-2932A3269EA0}" type="datetimeFigureOut">
              <a:rPr lang="en-US" smtClean="0"/>
              <a:t>6/14/24</a:t>
            </a:fld>
            <a:endParaRPr lang="en-US"/>
          </a:p>
        </p:txBody>
      </p:sp>
      <p:sp>
        <p:nvSpPr>
          <p:cNvPr id="3" name="Footer Placeholder 2">
            <a:extLst>
              <a:ext uri="{FF2B5EF4-FFF2-40B4-BE49-F238E27FC236}">
                <a16:creationId xmlns:a16="http://schemas.microsoft.com/office/drawing/2014/main" id="{4EFC1FE1-D0AD-344F-ABF1-DE3747F87415}"/>
              </a:ext>
            </a:extLst>
          </p:cNvPr>
          <p:cNvSpPr>
            <a:spLocks noGrp="1"/>
          </p:cNvSpPr>
          <p:nvPr>
            <p:ph type="ftr" sz="quarter" idx="10"/>
          </p:nvPr>
        </p:nvSpPr>
        <p:spPr/>
        <p:txBody>
          <a:bodyPr/>
          <a:lstStyle/>
          <a:p>
            <a:endParaRPr lang="en-US"/>
          </a:p>
        </p:txBody>
      </p:sp>
      <p:sp>
        <p:nvSpPr>
          <p:cNvPr id="7" name="Slide Number Placeholder 1">
            <a:extLst>
              <a:ext uri="{FF2B5EF4-FFF2-40B4-BE49-F238E27FC236}">
                <a16:creationId xmlns:a16="http://schemas.microsoft.com/office/drawing/2014/main" id="{768E3324-E724-0F40-A8C6-B589CDEE33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C2F5CB-183B-466A-9C78-B7BB045147DB}" type="slidenum">
              <a:rPr lang="en-US" smtClean="0"/>
              <a:t>‹#›</a:t>
            </a:fld>
            <a:endParaRPr lang="en-US"/>
          </a:p>
        </p:txBody>
      </p:sp>
    </p:spTree>
    <p:extLst>
      <p:ext uri="{BB962C8B-B14F-4D97-AF65-F5344CB8AC3E}">
        <p14:creationId xmlns:p14="http://schemas.microsoft.com/office/powerpoint/2010/main" val="35180168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1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09D1F-3F20-F141-8799-9A3297F833F3}"/>
              </a:ext>
            </a:extLst>
          </p:cNvPr>
          <p:cNvSpPr>
            <a:spLocks noGrp="1"/>
          </p:cNvSpPr>
          <p:nvPr>
            <p:ph type="title"/>
          </p:nvPr>
        </p:nvSpPr>
        <p:spPr/>
        <p:txBody>
          <a:bodyPr/>
          <a:lstStyle/>
          <a:p>
            <a:r>
              <a:rPr lang="en-US"/>
              <a:t>Click to edit Master title style</a:t>
            </a:r>
            <a:endParaRPr lang="en-US" dirty="0"/>
          </a:p>
        </p:txBody>
      </p:sp>
      <p:sp>
        <p:nvSpPr>
          <p:cNvPr id="6" name="Content Placeholder 5">
            <a:extLst>
              <a:ext uri="{FF2B5EF4-FFF2-40B4-BE49-F238E27FC236}">
                <a16:creationId xmlns:a16="http://schemas.microsoft.com/office/drawing/2014/main" id="{6256E87B-8348-CF4B-A4FA-A09E90CB20FA}"/>
              </a:ext>
            </a:extLst>
          </p:cNvPr>
          <p:cNvSpPr>
            <a:spLocks noGrp="1"/>
          </p:cNvSpPr>
          <p:nvPr>
            <p:ph sz="quarter" idx="12"/>
          </p:nvPr>
        </p:nvSpPr>
        <p:spPr>
          <a:xfrm>
            <a:off x="838200" y="1470025"/>
            <a:ext cx="10633075" cy="4595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626DCDD-28E6-9546-A858-C331EAC98C13}"/>
              </a:ext>
            </a:extLst>
          </p:cNvPr>
          <p:cNvSpPr>
            <a:spLocks noGrp="1"/>
          </p:cNvSpPr>
          <p:nvPr>
            <p:ph type="dt" sz="half" idx="11"/>
          </p:nvPr>
        </p:nvSpPr>
        <p:spPr/>
        <p:txBody>
          <a:bodyPr/>
          <a:lstStyle/>
          <a:p>
            <a:fld id="{3AF58D97-1962-4FED-A524-2932A3269EA0}" type="datetimeFigureOut">
              <a:rPr lang="en-US" smtClean="0"/>
              <a:t>6/14/24</a:t>
            </a:fld>
            <a:endParaRPr lang="en-US"/>
          </a:p>
        </p:txBody>
      </p:sp>
      <p:sp>
        <p:nvSpPr>
          <p:cNvPr id="3" name="Footer Placeholder 2">
            <a:extLst>
              <a:ext uri="{FF2B5EF4-FFF2-40B4-BE49-F238E27FC236}">
                <a16:creationId xmlns:a16="http://schemas.microsoft.com/office/drawing/2014/main" id="{4EFC1FE1-D0AD-344F-ABF1-DE3747F87415}"/>
              </a:ext>
            </a:extLst>
          </p:cNvPr>
          <p:cNvSpPr>
            <a:spLocks noGrp="1"/>
          </p:cNvSpPr>
          <p:nvPr>
            <p:ph type="ftr" sz="quarter" idx="10"/>
          </p:nvPr>
        </p:nvSpPr>
        <p:spPr/>
        <p:txBody>
          <a:bodyPr/>
          <a:lstStyle/>
          <a:p>
            <a:endParaRPr lang="en-US"/>
          </a:p>
        </p:txBody>
      </p:sp>
      <p:sp>
        <p:nvSpPr>
          <p:cNvPr id="7" name="Slide Number Placeholder 1">
            <a:extLst>
              <a:ext uri="{FF2B5EF4-FFF2-40B4-BE49-F238E27FC236}">
                <a16:creationId xmlns:a16="http://schemas.microsoft.com/office/drawing/2014/main" id="{768E3324-E724-0F40-A8C6-B589CDEE33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C2F5CB-183B-466A-9C78-B7BB045147DB}" type="slidenum">
              <a:rPr lang="en-US" smtClean="0"/>
              <a:t>‹#›</a:t>
            </a:fld>
            <a:endParaRPr lang="en-US"/>
          </a:p>
        </p:txBody>
      </p:sp>
    </p:spTree>
    <p:extLst>
      <p:ext uri="{BB962C8B-B14F-4D97-AF65-F5344CB8AC3E}">
        <p14:creationId xmlns:p14="http://schemas.microsoft.com/office/powerpoint/2010/main" val="5993819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18_Custom Layout">
    <p:bg>
      <p:bgRef idx="1001">
        <a:schemeClr val="bg1"/>
      </p:bgRef>
    </p:bg>
    <p:spTree>
      <p:nvGrpSpPr>
        <p:cNvPr id="1" name=""/>
        <p:cNvGrpSpPr/>
        <p:nvPr/>
      </p:nvGrpSpPr>
      <p:grpSpPr>
        <a:xfrm>
          <a:off x="0" y="0"/>
          <a:ext cx="0" cy="0"/>
          <a:chOff x="0" y="0"/>
          <a:chExt cx="0" cy="0"/>
        </a:xfrm>
      </p:grpSpPr>
      <p:pic>
        <p:nvPicPr>
          <p:cNvPr id="10" name="Picture 9" descr=" photo of diverse workers crossing hands showing teamwork">
            <a:extLst>
              <a:ext uri="{FF2B5EF4-FFF2-40B4-BE49-F238E27FC236}">
                <a16:creationId xmlns:a16="http://schemas.microsoft.com/office/drawing/2014/main" id="{0DB323F7-6847-9940-B57A-E5B1FCF0951C}"/>
              </a:ext>
            </a:extLst>
          </p:cNvPr>
          <p:cNvPicPr>
            <a:picLocks noChangeAspect="1"/>
          </p:cNvPicPr>
          <p:nvPr userDrawn="1"/>
        </p:nvPicPr>
        <p:blipFill rotWithShape="1">
          <a:blip r:embed="rId2" cstate="screen">
            <a:alphaModFix amt="39000"/>
            <a:extLst>
              <a:ext uri="{28A0092B-C50C-407E-A947-70E740481C1C}">
                <a14:useLocalDpi xmlns:a14="http://schemas.microsoft.com/office/drawing/2010/main"/>
              </a:ext>
            </a:extLst>
          </a:blip>
          <a:srcRect/>
          <a:stretch/>
        </p:blipFill>
        <p:spPr>
          <a:xfrm>
            <a:off x="0" y="0"/>
            <a:ext cx="12192000" cy="6858000"/>
          </a:xfrm>
          <a:prstGeom prst="rect">
            <a:avLst/>
          </a:prstGeom>
          <a:solidFill>
            <a:srgbClr val="002060"/>
          </a:solidFill>
        </p:spPr>
      </p:pic>
      <p:sp>
        <p:nvSpPr>
          <p:cNvPr id="13" name="Triangle 12">
            <a:extLst>
              <a:ext uri="{FF2B5EF4-FFF2-40B4-BE49-F238E27FC236}">
                <a16:creationId xmlns:a16="http://schemas.microsoft.com/office/drawing/2014/main" id="{E5FDFC71-2968-764D-B77E-ADD643638699}"/>
              </a:ext>
              <a:ext uri="{C183D7F6-B498-43B3-948B-1728B52AA6E4}">
                <adec:decorative xmlns:adec="http://schemas.microsoft.com/office/drawing/2017/decorative" val="1"/>
              </a:ext>
            </a:extLst>
          </p:cNvPr>
          <p:cNvSpPr/>
          <p:nvPr userDrawn="1"/>
        </p:nvSpPr>
        <p:spPr>
          <a:xfrm>
            <a:off x="4687023" y="5334000"/>
            <a:ext cx="2547257" cy="1524000"/>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1224BBBA-D35E-1943-A490-2C8DD5F9D965}"/>
              </a:ext>
            </a:extLst>
          </p:cNvPr>
          <p:cNvSpPr>
            <a:spLocks noGrp="1"/>
          </p:cNvSpPr>
          <p:nvPr>
            <p:ph type="dt" sz="half" idx="15"/>
          </p:nvPr>
        </p:nvSpPr>
        <p:spPr/>
        <p:txBody>
          <a:bodyPr/>
          <a:lstStyle>
            <a:lvl1pPr>
              <a:defRPr>
                <a:latin typeface="Arial" panose="020B0604020202020204" pitchFamily="34" charset="0"/>
                <a:cs typeface="Arial" panose="020B0604020202020204" pitchFamily="34" charset="0"/>
              </a:defRPr>
            </a:lvl1pPr>
          </a:lstStyle>
          <a:p>
            <a:fld id="{0F31D364-39B1-E64E-AF10-9C18107E6345}" type="datetime1">
              <a:rPr lang="en-US" smtClean="0"/>
              <a:t>6/14/24</a:t>
            </a:fld>
            <a:endParaRPr lang="en-US" dirty="0"/>
          </a:p>
        </p:txBody>
      </p:sp>
      <p:sp>
        <p:nvSpPr>
          <p:cNvPr id="3" name="Footer Placeholder 2">
            <a:extLst>
              <a:ext uri="{FF2B5EF4-FFF2-40B4-BE49-F238E27FC236}">
                <a16:creationId xmlns:a16="http://schemas.microsoft.com/office/drawing/2014/main" id="{715F9030-40C3-AD4A-9FE7-E5BEE93AA359}"/>
              </a:ext>
            </a:extLst>
          </p:cNvPr>
          <p:cNvSpPr>
            <a:spLocks noGrp="1"/>
          </p:cNvSpPr>
          <p:nvPr>
            <p:ph type="ftr" sz="quarter" idx="16"/>
          </p:nvPr>
        </p:nvSpPr>
        <p:spPr/>
        <p:txBody>
          <a:bodyPr/>
          <a:lstStyle>
            <a:lvl1pPr>
              <a:defRPr>
                <a:latin typeface="Arial" panose="020B0604020202020204" pitchFamily="34" charset="0"/>
                <a:cs typeface="Arial" panose="020B0604020202020204" pitchFamily="34" charset="0"/>
              </a:defRPr>
            </a:lvl1pPr>
          </a:lstStyle>
          <a:p>
            <a:r>
              <a:rPr lang="en-US"/>
              <a:t>Place footer here</a:t>
            </a:r>
            <a:endParaRPr lang="en-US" dirty="0"/>
          </a:p>
        </p:txBody>
      </p:sp>
      <p:sp>
        <p:nvSpPr>
          <p:cNvPr id="4" name="Slide Number Placeholder 3">
            <a:extLst>
              <a:ext uri="{FF2B5EF4-FFF2-40B4-BE49-F238E27FC236}">
                <a16:creationId xmlns:a16="http://schemas.microsoft.com/office/drawing/2014/main" id="{23AA65C0-B490-2F40-A642-7C0BED32E903}"/>
              </a:ext>
            </a:extLst>
          </p:cNvPr>
          <p:cNvSpPr>
            <a:spLocks noGrp="1"/>
          </p:cNvSpPr>
          <p:nvPr>
            <p:ph type="sldNum" sz="quarter" idx="17"/>
          </p:nvPr>
        </p:nvSpPr>
        <p:spPr/>
        <p:txBody>
          <a:bodyPr/>
          <a:lstStyle/>
          <a:p>
            <a:fld id="{50C48653-0D13-4549-AB5F-45E7CBAF8105}" type="slidenum">
              <a:rPr lang="en-US" smtClean="0"/>
              <a:t>‹#›</a:t>
            </a:fld>
            <a:endParaRPr lang="en-US" dirty="0"/>
          </a:p>
        </p:txBody>
      </p:sp>
      <p:sp>
        <p:nvSpPr>
          <p:cNvPr id="5" name="Title 4">
            <a:extLst>
              <a:ext uri="{FF2B5EF4-FFF2-40B4-BE49-F238E27FC236}">
                <a16:creationId xmlns:a16="http://schemas.microsoft.com/office/drawing/2014/main" id="{A72ED67E-6EC5-E04E-B03F-828F76D12EB0}"/>
              </a:ext>
            </a:extLst>
          </p:cNvPr>
          <p:cNvSpPr>
            <a:spLocks noGrp="1"/>
          </p:cNvSpPr>
          <p:nvPr>
            <p:ph type="title" hasCustomPrompt="1"/>
          </p:nvPr>
        </p:nvSpPr>
        <p:spPr>
          <a:xfrm>
            <a:off x="838200" y="2339469"/>
            <a:ext cx="10515600" cy="2179061"/>
          </a:xfrm>
          <a:prstGeom prst="rect">
            <a:avLst/>
          </a:prstGeom>
        </p:spPr>
        <p:txBody>
          <a:bodyPr/>
          <a:lstStyle>
            <a:lvl1pPr algn="ctr">
              <a:defRPr lang="en-US" sz="6000" b="1" i="0" dirty="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“You can add a quote or a short phrase here.”</a:t>
            </a:r>
          </a:p>
        </p:txBody>
      </p:sp>
    </p:spTree>
    <p:extLst>
      <p:ext uri="{BB962C8B-B14F-4D97-AF65-F5344CB8AC3E}">
        <p14:creationId xmlns:p14="http://schemas.microsoft.com/office/powerpoint/2010/main" val="2524875444"/>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itle 1">
    <p:bg>
      <p:bgPr>
        <a:solidFill>
          <a:schemeClr val="accent2">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B5E70F-EF03-B535-2505-BC971E3BC36D}"/>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8794424E-93DD-A404-D05E-EF6030A76D3B}"/>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03A3B6B-5129-A46A-A20C-5D7BC706C9B1}"/>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24E401A1-8CEE-5E1B-343B-D737433AE63F}"/>
              </a:ext>
            </a:extLst>
          </p:cNvPr>
          <p:cNvSpPr>
            <a:spLocks noGrp="1"/>
          </p:cNvSpPr>
          <p:nvPr>
            <p:ph type="title" hasCustomPrompt="1"/>
          </p:nvPr>
        </p:nvSpPr>
        <p:spPr>
          <a:xfrm>
            <a:off x="1317615" y="690511"/>
            <a:ext cx="5185821" cy="5253089"/>
          </a:xfrm>
        </p:spPr>
        <p:txBody>
          <a:bodyPr anchor="b">
            <a:normAutofit/>
          </a:bodyPr>
          <a:lstStyle>
            <a:lvl1pPr>
              <a:defRPr sz="6000">
                <a:solidFill>
                  <a:schemeClr val="bg1"/>
                </a:solidFill>
              </a:defRPr>
            </a:lvl1pPr>
          </a:lstStyle>
          <a:p>
            <a:r>
              <a:rPr lang="en-US"/>
              <a:t>Click to add title</a:t>
            </a:r>
          </a:p>
        </p:txBody>
      </p:sp>
    </p:spTree>
    <p:extLst>
      <p:ext uri="{BB962C8B-B14F-4D97-AF65-F5344CB8AC3E}">
        <p14:creationId xmlns:p14="http://schemas.microsoft.com/office/powerpoint/2010/main" val="29243379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9_Custom Layout">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B24436E9-FAF1-454D-989A-EA2E1D325E0E}"/>
              </a:ext>
            </a:extLst>
          </p:cNvPr>
          <p:cNvSpPr>
            <a:spLocks noGrp="1"/>
          </p:cNvSpPr>
          <p:nvPr>
            <p:ph type="pic" sz="quarter" idx="10" hasCustomPrompt="1"/>
          </p:nvPr>
        </p:nvSpPr>
        <p:spPr>
          <a:xfrm>
            <a:off x="714907" y="800100"/>
            <a:ext cx="5257800" cy="5257800"/>
          </a:xfrm>
          <a:custGeom>
            <a:avLst/>
            <a:gdLst>
              <a:gd name="connsiteX0" fmla="*/ 231816 w 5257800"/>
              <a:gd name="connsiteY0" fmla="*/ 0 h 5257800"/>
              <a:gd name="connsiteX1" fmla="*/ 5025984 w 5257800"/>
              <a:gd name="connsiteY1" fmla="*/ 0 h 5257800"/>
              <a:gd name="connsiteX2" fmla="*/ 5257800 w 5257800"/>
              <a:gd name="connsiteY2" fmla="*/ 231816 h 5257800"/>
              <a:gd name="connsiteX3" fmla="*/ 5257800 w 5257800"/>
              <a:gd name="connsiteY3" fmla="*/ 5025984 h 5257800"/>
              <a:gd name="connsiteX4" fmla="*/ 5025984 w 5257800"/>
              <a:gd name="connsiteY4" fmla="*/ 5257800 h 5257800"/>
              <a:gd name="connsiteX5" fmla="*/ 231816 w 5257800"/>
              <a:gd name="connsiteY5" fmla="*/ 5257800 h 5257800"/>
              <a:gd name="connsiteX6" fmla="*/ 0 w 5257800"/>
              <a:gd name="connsiteY6" fmla="*/ 5025984 h 5257800"/>
              <a:gd name="connsiteX7" fmla="*/ 0 w 5257800"/>
              <a:gd name="connsiteY7" fmla="*/ 231816 h 5257800"/>
              <a:gd name="connsiteX8" fmla="*/ 231816 w 5257800"/>
              <a:gd name="connsiteY8" fmla="*/ 0 h 525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7800" h="5257800">
                <a:moveTo>
                  <a:pt x="231816" y="0"/>
                </a:moveTo>
                <a:lnTo>
                  <a:pt x="5025984" y="0"/>
                </a:lnTo>
                <a:cubicBezTo>
                  <a:pt x="5154012" y="0"/>
                  <a:pt x="5257800" y="103788"/>
                  <a:pt x="5257800" y="231816"/>
                </a:cubicBezTo>
                <a:lnTo>
                  <a:pt x="5257800" y="5025984"/>
                </a:lnTo>
                <a:cubicBezTo>
                  <a:pt x="5257800" y="5154012"/>
                  <a:pt x="5154012" y="5257800"/>
                  <a:pt x="5025984" y="5257800"/>
                </a:cubicBezTo>
                <a:lnTo>
                  <a:pt x="231816" y="5257800"/>
                </a:lnTo>
                <a:cubicBezTo>
                  <a:pt x="103788" y="5257800"/>
                  <a:pt x="0" y="5154012"/>
                  <a:pt x="0" y="5025984"/>
                </a:cubicBezTo>
                <a:lnTo>
                  <a:pt x="0" y="231816"/>
                </a:lnTo>
                <a:cubicBezTo>
                  <a:pt x="0" y="103788"/>
                  <a:pt x="103788" y="0"/>
                  <a:pt x="231816" y="0"/>
                </a:cubicBezTo>
                <a:close/>
              </a:path>
            </a:pathLst>
          </a:custGeom>
          <a:solidFill>
            <a:schemeClr val="bg1">
              <a:lumMod val="95000"/>
            </a:schemeClr>
          </a:solidFill>
        </p:spPr>
        <p:txBody>
          <a:bodyPr wrap="square" anchor="ctr">
            <a:noAutofit/>
          </a:bodyPr>
          <a:lstStyle>
            <a:lvl1pPr marL="0" indent="0" algn="ctr">
              <a:buNone/>
              <a:defRPr>
                <a:solidFill>
                  <a:schemeClr val="tx1">
                    <a:lumMod val="75000"/>
                    <a:lumOff val="25000"/>
                  </a:schemeClr>
                </a:solidFill>
              </a:defRPr>
            </a:lvl1pPr>
          </a:lstStyle>
          <a:p>
            <a:r>
              <a:rPr lang="en-US" dirty="0"/>
              <a:t>Add Picture</a:t>
            </a:r>
          </a:p>
        </p:txBody>
      </p:sp>
    </p:spTree>
    <p:extLst>
      <p:ext uri="{BB962C8B-B14F-4D97-AF65-F5344CB8AC3E}">
        <p14:creationId xmlns:p14="http://schemas.microsoft.com/office/powerpoint/2010/main" val="3904904125"/>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 and Pictur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B6B956C-A124-5A7C-EBD4-CBB618B9BC1D}"/>
              </a:ext>
            </a:extLst>
          </p:cNvPr>
          <p:cNvSpPr>
            <a:spLocks noGrp="1"/>
          </p:cNvSpPr>
          <p:nvPr>
            <p:ph type="title" hasCustomPrompt="1"/>
          </p:nvPr>
        </p:nvSpPr>
        <p:spPr>
          <a:xfrm>
            <a:off x="1353827" y="1278294"/>
            <a:ext cx="5000318" cy="4904141"/>
          </a:xfrm>
        </p:spPr>
        <p:txBody>
          <a:bodyPr anchor="b">
            <a:normAutofit/>
          </a:bodyPr>
          <a:lstStyle>
            <a:lvl1pPr>
              <a:defRPr sz="3600"/>
            </a:lvl1pPr>
          </a:lstStyle>
          <a:p>
            <a:r>
              <a:rPr lang="en-US"/>
              <a:t>Click to add title</a:t>
            </a:r>
          </a:p>
        </p:txBody>
      </p:sp>
      <p:sp>
        <p:nvSpPr>
          <p:cNvPr id="12" name="Picture Placeholder 11">
            <a:extLst>
              <a:ext uri="{FF2B5EF4-FFF2-40B4-BE49-F238E27FC236}">
                <a16:creationId xmlns:a16="http://schemas.microsoft.com/office/drawing/2014/main" id="{2B92702B-E14C-886C-445A-349265F37592}"/>
              </a:ext>
            </a:extLst>
          </p:cNvPr>
          <p:cNvSpPr>
            <a:spLocks noGrp="1"/>
          </p:cNvSpPr>
          <p:nvPr>
            <p:ph type="pic" sz="quarter" idx="13"/>
          </p:nvPr>
        </p:nvSpPr>
        <p:spPr>
          <a:xfrm>
            <a:off x="6642169" y="-1"/>
            <a:ext cx="4635426" cy="6857999"/>
          </a:xfrm>
        </p:spPr>
        <p:txBody>
          <a:bodyPr>
            <a:normAutofit/>
          </a:bodyPr>
          <a:lstStyle>
            <a:lvl1pPr marL="0" indent="0" algn="ctr">
              <a:buNone/>
              <a:defRPr sz="2000"/>
            </a:lvl1pPr>
          </a:lstStyle>
          <a:p>
            <a:r>
              <a:rPr lang="en-US"/>
              <a:t>Click icon to add picture</a:t>
            </a:r>
          </a:p>
        </p:txBody>
      </p:sp>
      <p:sp>
        <p:nvSpPr>
          <p:cNvPr id="6" name="Rectangle 5">
            <a:extLst>
              <a:ext uri="{FF2B5EF4-FFF2-40B4-BE49-F238E27FC236}">
                <a16:creationId xmlns:a16="http://schemas.microsoft.com/office/drawing/2014/main" id="{49C76C37-CBD2-36CF-1413-53DD1CB4A545}"/>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10D1AAD-E663-5B8E-CE72-64C1DBF19CE0}"/>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EC250190-89C1-EAA3-6C2A-15A60C6754F5}"/>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72262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Agenda 1">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55583" y="737115"/>
            <a:ext cx="4640418" cy="5407091"/>
          </a:xfrm>
        </p:spPr>
        <p:txBody>
          <a:bodyPr lIns="0">
            <a:normAutofit/>
          </a:bodyPr>
          <a:lstStyle>
            <a:lvl1pPr>
              <a:defRPr sz="3600"/>
            </a:lvl1pPr>
          </a:lstStyle>
          <a:p>
            <a:r>
              <a:rPr lang="en-US"/>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6388461" y="737115"/>
            <a:ext cx="4449712" cy="5407091"/>
          </a:xfrm>
        </p:spPr>
        <p:txBody>
          <a:bodyPr lIns="0" tIns="0" rIns="0" bIns="0" anchor="ctr">
            <a:normAutofit/>
          </a:bodyPr>
          <a:lstStyle>
            <a:lvl1pPr marL="228600" indent="-228600">
              <a:lnSpc>
                <a:spcPct val="100000"/>
              </a:lnSpc>
              <a:spcBef>
                <a:spcPts val="0"/>
              </a:spcBef>
              <a:spcAft>
                <a:spcPts val="1200"/>
              </a:spcAft>
              <a:buFont typeface="Arial" panose="020B0604020202020204" pitchFamily="34" charset="0"/>
              <a:buChar char="•"/>
              <a:defRPr sz="2000"/>
            </a:lvl1pPr>
            <a:lvl2pPr marL="685800" indent="-228600">
              <a:lnSpc>
                <a:spcPct val="100000"/>
              </a:lnSpc>
              <a:spcBef>
                <a:spcPts val="0"/>
              </a:spcBef>
              <a:spcAft>
                <a:spcPts val="1200"/>
              </a:spcAft>
              <a:buFont typeface="Arial" panose="020B0604020202020204" pitchFamily="34" charset="0"/>
              <a:buChar char="•"/>
              <a:defRPr sz="2000"/>
            </a:lvl2pPr>
            <a:lvl3pPr marL="1143000" indent="-228600">
              <a:spcBef>
                <a:spcPts val="0"/>
              </a:spcBef>
              <a:spcAft>
                <a:spcPts val="1200"/>
              </a:spcAft>
              <a:buFont typeface="Arial" panose="020B0604020202020204" pitchFamily="34" charset="0"/>
              <a:buChar char="•"/>
              <a:defRPr sz="2000"/>
            </a:lvl3pPr>
            <a:lvl4pPr marL="1600200" indent="-228600">
              <a:spcBef>
                <a:spcPts val="0"/>
              </a:spcBef>
              <a:spcAft>
                <a:spcPts val="1200"/>
              </a:spcAft>
              <a:buFont typeface="Arial" panose="020B0604020202020204" pitchFamily="34" charset="0"/>
              <a:buChar char="•"/>
              <a:defRPr sz="2000"/>
            </a:lvl4pPr>
            <a:lvl5pPr marL="2057400" indent="-228600">
              <a:spcBef>
                <a:spcPts val="0"/>
              </a:spcBef>
              <a:spcAft>
                <a:spcPts val="1200"/>
              </a:spcAft>
              <a:buFont typeface="Arial" panose="020B0604020202020204" pitchFamily="34" charset="0"/>
              <a:buChar char="•"/>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cxnSp>
        <p:nvCxnSpPr>
          <p:cNvPr id="3" name="Straight Connector 2">
            <a:extLst>
              <a:ext uri="{FF2B5EF4-FFF2-40B4-BE49-F238E27FC236}">
                <a16:creationId xmlns:a16="http://schemas.microsoft.com/office/drawing/2014/main" id="{45FE61D9-DA99-9DA5-5DD2-C4118066CA63}"/>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E64603E-965E-E3BF-203B-F4D99428203D}"/>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4E9F5D75-1D8F-F695-81F8-4A6D0C678215}"/>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27934984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Section Title">
    <p:bg>
      <p:bgPr>
        <a:solidFill>
          <a:schemeClr val="accent6"/>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07175C5-CB2F-2BAC-3704-54DCD1BF043F}"/>
              </a:ext>
            </a:extLst>
          </p:cNvPr>
          <p:cNvSpPr>
            <a:spLocks noGrp="1"/>
          </p:cNvSpPr>
          <p:nvPr>
            <p:ph type="title" hasCustomPrompt="1"/>
          </p:nvPr>
        </p:nvSpPr>
        <p:spPr>
          <a:xfrm>
            <a:off x="1038031" y="1068169"/>
            <a:ext cx="10115939" cy="2681549"/>
          </a:xfrm>
        </p:spPr>
        <p:txBody>
          <a:bodyPr anchor="b"/>
          <a:lstStyle>
            <a:lvl1pPr algn="ctr">
              <a:defRPr>
                <a:solidFill>
                  <a:schemeClr val="bg1"/>
                </a:solidFill>
              </a:defRPr>
            </a:lvl1pPr>
          </a:lstStyle>
          <a:p>
            <a:r>
              <a:rPr lang="en-US"/>
              <a:t>Click to add title</a:t>
            </a:r>
          </a:p>
        </p:txBody>
      </p:sp>
      <p:sp>
        <p:nvSpPr>
          <p:cNvPr id="5" name="Rectangle 4">
            <a:extLst>
              <a:ext uri="{FF2B5EF4-FFF2-40B4-BE49-F238E27FC236}">
                <a16:creationId xmlns:a16="http://schemas.microsoft.com/office/drawing/2014/main" id="{3901905E-33E7-852F-94E3-8E100B3D1E4A}"/>
              </a:ext>
              <a:ext uri="{C183D7F6-B498-43B3-948B-1728B52AA6E4}">
                <adec:decorative xmlns:adec="http://schemas.microsoft.com/office/drawing/2017/decorative" val="1"/>
              </a:ext>
            </a:extLst>
          </p:cNvPr>
          <p:cNvSpPr/>
          <p:nvPr userDrawn="1"/>
        </p:nvSpPr>
        <p:spPr>
          <a:xfrm>
            <a:off x="914400" y="914400"/>
            <a:ext cx="10363200" cy="502920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B7799F7-CBB1-9649-7D06-F7EEFD4F0183}"/>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1AFC5CA-DB29-4B8C-C004-72E4EC761C3B}"/>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2">
            <a:extLst>
              <a:ext uri="{FF2B5EF4-FFF2-40B4-BE49-F238E27FC236}">
                <a16:creationId xmlns:a16="http://schemas.microsoft.com/office/drawing/2014/main" id="{E3CB2D2A-7172-87CE-D493-DAF52D62EBFC}"/>
              </a:ext>
            </a:extLst>
          </p:cNvPr>
          <p:cNvSpPr>
            <a:spLocks noGrp="1"/>
          </p:cNvSpPr>
          <p:nvPr>
            <p:ph type="body" sz="quarter" idx="12" hasCustomPrompt="1"/>
          </p:nvPr>
        </p:nvSpPr>
        <p:spPr>
          <a:xfrm>
            <a:off x="1038031" y="4027047"/>
            <a:ext cx="10115939" cy="1762783"/>
          </a:xfrm>
          <a:prstGeom prst="rect">
            <a:avLst/>
          </a:prstGeom>
        </p:spPr>
        <p:txBody>
          <a:bodyPr anchor="t">
            <a:normAutofit/>
          </a:bodyPr>
          <a:lstStyle>
            <a:lvl1pPr marL="0" indent="0" algn="ctr">
              <a:lnSpc>
                <a:spcPct val="80000"/>
              </a:lnSpc>
              <a:spcBef>
                <a:spcPts val="0"/>
              </a:spcBef>
              <a:buNone/>
              <a:defRPr sz="2000" spc="0" baseline="0">
                <a:solidFill>
                  <a:schemeClr val="bg1"/>
                </a:solidFill>
                <a:latin typeface="+mn-lt"/>
              </a:defRPr>
            </a:lvl1pPr>
          </a:lstStyle>
          <a:p>
            <a:pPr lvl="0"/>
            <a:r>
              <a:rPr lang="en-US"/>
              <a:t>Click to add subtitle</a:t>
            </a:r>
          </a:p>
        </p:txBody>
      </p:sp>
    </p:spTree>
    <p:extLst>
      <p:ext uri="{BB962C8B-B14F-4D97-AF65-F5344CB8AC3E}">
        <p14:creationId xmlns:p14="http://schemas.microsoft.com/office/powerpoint/2010/main" val="36654561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itle and Content ">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5" y="503852"/>
            <a:ext cx="9150675" cy="1427585"/>
          </a:xfrm>
        </p:spPr>
        <p:txBody>
          <a:bodyPr lIns="0">
            <a:normAutofit/>
          </a:bodyPr>
          <a:lstStyle>
            <a:lvl1pPr>
              <a:defRPr sz="3600"/>
            </a:lvl1pPr>
          </a:lstStyle>
          <a:p>
            <a:r>
              <a:rPr lang="en-US"/>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1450153" y="2108722"/>
            <a:ext cx="8552264" cy="4119463"/>
          </a:xfrm>
        </p:spPr>
        <p:txBody>
          <a:bodyPr lIns="0" tIns="0" rIns="0" bIns="0">
            <a:normAutofit/>
          </a:bodyPr>
          <a:lstStyle>
            <a:lvl1pPr marL="228600" indent="-228600">
              <a:lnSpc>
                <a:spcPct val="100000"/>
              </a:lnSpc>
              <a:spcBef>
                <a:spcPts val="0"/>
              </a:spcBef>
              <a:spcAft>
                <a:spcPts val="1200"/>
              </a:spcAft>
              <a:buFont typeface="Arial" panose="020B0604020202020204" pitchFamily="34" charset="0"/>
              <a:buChar char="•"/>
              <a:defRPr sz="2000"/>
            </a:lvl1pPr>
            <a:lvl2pPr marL="685800" indent="-228600">
              <a:lnSpc>
                <a:spcPct val="100000"/>
              </a:lnSpc>
              <a:spcBef>
                <a:spcPts val="0"/>
              </a:spcBef>
              <a:spcAft>
                <a:spcPts val="1200"/>
              </a:spcAft>
              <a:buFont typeface="Arial" panose="020B0604020202020204" pitchFamily="34" charset="0"/>
              <a:buChar char="•"/>
              <a:defRPr sz="2000"/>
            </a:lvl2pPr>
            <a:lvl3pPr marL="1143000" indent="-228600">
              <a:spcBef>
                <a:spcPts val="0"/>
              </a:spcBef>
              <a:spcAft>
                <a:spcPts val="1200"/>
              </a:spcAft>
              <a:buFont typeface="Arial" panose="020B0604020202020204" pitchFamily="34" charset="0"/>
              <a:buChar char="•"/>
              <a:defRPr sz="2000"/>
            </a:lvl3pPr>
            <a:lvl4pPr marL="1600200" indent="-228600">
              <a:spcBef>
                <a:spcPts val="0"/>
              </a:spcBef>
              <a:spcAft>
                <a:spcPts val="1200"/>
              </a:spcAft>
              <a:buFont typeface="Arial" panose="020B0604020202020204" pitchFamily="34" charset="0"/>
              <a:buChar char="•"/>
              <a:defRPr sz="2000"/>
            </a:lvl4pPr>
            <a:lvl5pPr marL="2057400" indent="-228600">
              <a:spcBef>
                <a:spcPts val="0"/>
              </a:spcBef>
              <a:spcAft>
                <a:spcPts val="1200"/>
              </a:spcAft>
              <a:buFont typeface="Arial" panose="020B0604020202020204" pitchFamily="34" charset="0"/>
              <a:buChar char="•"/>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cxnSp>
        <p:nvCxnSpPr>
          <p:cNvPr id="3" name="Straight Connector 2">
            <a:extLst>
              <a:ext uri="{FF2B5EF4-FFF2-40B4-BE49-F238E27FC236}">
                <a16:creationId xmlns:a16="http://schemas.microsoft.com/office/drawing/2014/main" id="{45FE61D9-DA99-9DA5-5DD2-C4118066CA63}"/>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E64603E-965E-E3BF-203B-F4D99428203D}"/>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5">
            <a:extLst>
              <a:ext uri="{FF2B5EF4-FFF2-40B4-BE49-F238E27FC236}">
                <a16:creationId xmlns:a16="http://schemas.microsoft.com/office/drawing/2014/main" id="{5DABAFC1-3E76-DCE6-3A6D-E0020C5BE864}"/>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29870484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itle and 2 Content ">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1468814" y="2057401"/>
            <a:ext cx="4627186" cy="4119463"/>
          </a:xfrm>
        </p:spPr>
        <p:txBody>
          <a:bodyPr lIns="0">
            <a:normAutofit/>
          </a:bodyPr>
          <a:lstStyle>
            <a:lvl1pPr marL="0" indent="0">
              <a:lnSpc>
                <a:spcPct val="100000"/>
              </a:lnSpc>
              <a:spcBef>
                <a:spcPts val="1000"/>
              </a:spcBef>
              <a:spcAft>
                <a:spcPts val="1200"/>
              </a:spcAft>
              <a:buNone/>
              <a:defRPr sz="2000"/>
            </a:lvl1pPr>
            <a:lvl2pPr marL="228600" indent="-228600">
              <a:lnSpc>
                <a:spcPct val="100000"/>
              </a:lnSpc>
              <a:spcBef>
                <a:spcPts val="0"/>
              </a:spcBef>
              <a:spcAft>
                <a:spcPts val="1200"/>
              </a:spcAft>
              <a:buFont typeface="Arial" panose="020B0604020202020204" pitchFamily="34" charset="0"/>
              <a:buChar char="•"/>
              <a:defRPr sz="2000"/>
            </a:lvl2pPr>
            <a:lvl3pPr marL="685800" indent="-228600">
              <a:spcBef>
                <a:spcPts val="1000"/>
              </a:spcBef>
              <a:spcAft>
                <a:spcPts val="1200"/>
              </a:spcAft>
              <a:buFont typeface="Arial" panose="020B0604020202020204" pitchFamily="34" charset="0"/>
              <a:buChar char="•"/>
              <a:defRPr sz="2000"/>
            </a:lvl3pPr>
            <a:lvl4pPr marL="1143000" indent="-228600">
              <a:spcBef>
                <a:spcPts val="1000"/>
              </a:spcBef>
              <a:spcAft>
                <a:spcPts val="1200"/>
              </a:spcAft>
              <a:buFont typeface="Arial" panose="020B0604020202020204" pitchFamily="34" charset="0"/>
              <a:buChar char="•"/>
              <a:defRPr sz="2000"/>
            </a:lvl4pPr>
            <a:lvl5pPr marL="1600200" indent="-228600">
              <a:spcBef>
                <a:spcPts val="1000"/>
              </a:spcBef>
              <a:spcAft>
                <a:spcPts val="1200"/>
              </a:spcAft>
              <a:buFont typeface="Arial" panose="020B0604020202020204" pitchFamily="34" charset="0"/>
              <a:buChar char="•"/>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6668185" y="2057401"/>
            <a:ext cx="4609399" cy="4119463"/>
          </a:xfrm>
        </p:spPr>
        <p:txBody>
          <a:bodyPr lIns="0">
            <a:normAutofit/>
          </a:bodyPr>
          <a:lstStyle>
            <a:lvl1pPr marL="0" indent="0">
              <a:lnSpc>
                <a:spcPct val="100000"/>
              </a:lnSpc>
              <a:spcBef>
                <a:spcPts val="1000"/>
              </a:spcBef>
              <a:spcAft>
                <a:spcPts val="1200"/>
              </a:spcAft>
              <a:buNone/>
              <a:defRPr sz="2000"/>
            </a:lvl1pPr>
            <a:lvl2pPr marL="228600" indent="-228600">
              <a:lnSpc>
                <a:spcPct val="100000"/>
              </a:lnSpc>
              <a:spcBef>
                <a:spcPts val="1000"/>
              </a:spcBef>
              <a:spcAft>
                <a:spcPts val="1200"/>
              </a:spcAft>
              <a:buFont typeface="Arial" panose="020B0604020202020204" pitchFamily="34" charset="0"/>
              <a:buChar char="•"/>
              <a:defRPr sz="2000"/>
            </a:lvl2pPr>
            <a:lvl3pPr marL="685800" indent="-228600">
              <a:spcBef>
                <a:spcPts val="1000"/>
              </a:spcBef>
              <a:spcAft>
                <a:spcPts val="1200"/>
              </a:spcAft>
              <a:buFont typeface="Arial" panose="020B0604020202020204" pitchFamily="34" charset="0"/>
              <a:buChar char="•"/>
              <a:defRPr sz="2000"/>
            </a:lvl3pPr>
            <a:lvl4pPr marL="1143000" indent="-228600">
              <a:spcBef>
                <a:spcPts val="1000"/>
              </a:spcBef>
              <a:spcAft>
                <a:spcPts val="1200"/>
              </a:spcAft>
              <a:buFont typeface="Arial" panose="020B0604020202020204" pitchFamily="34" charset="0"/>
              <a:buChar char="•"/>
              <a:defRPr sz="2000"/>
            </a:lvl4pPr>
            <a:lvl5pPr marL="1600200" indent="-228600">
              <a:spcBef>
                <a:spcPts val="1000"/>
              </a:spcBef>
              <a:spcAft>
                <a:spcPts val="1200"/>
              </a:spcAft>
              <a:buFont typeface="Arial" panose="020B0604020202020204" pitchFamily="34" charset="0"/>
              <a:buChar char="•"/>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1D40DF0B-6602-19D4-3110-4659C28780D5}"/>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4630337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itle Picture and Content">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a:t>Click to add title</a:t>
            </a:r>
          </a:p>
        </p:txBody>
      </p:sp>
      <p:sp>
        <p:nvSpPr>
          <p:cNvPr id="8" name="Picture Placeholder 7">
            <a:extLst>
              <a:ext uri="{FF2B5EF4-FFF2-40B4-BE49-F238E27FC236}">
                <a16:creationId xmlns:a16="http://schemas.microsoft.com/office/drawing/2014/main" id="{357912CB-B8F8-1E65-094F-AD3220E6C79C}"/>
              </a:ext>
            </a:extLst>
          </p:cNvPr>
          <p:cNvSpPr>
            <a:spLocks noGrp="1"/>
          </p:cNvSpPr>
          <p:nvPr>
            <p:ph type="pic" sz="quarter" idx="12"/>
          </p:nvPr>
        </p:nvSpPr>
        <p:spPr>
          <a:xfrm>
            <a:off x="1503363" y="2061969"/>
            <a:ext cx="4592637" cy="4805362"/>
          </a:xfrm>
        </p:spPr>
        <p:txBody>
          <a:bodyPr>
            <a:normAutofit/>
          </a:bodyPr>
          <a:lstStyle>
            <a:lvl1pPr marL="0" indent="0" algn="ctr">
              <a:buNone/>
              <a:defRPr sz="2000"/>
            </a:lvl1pPr>
          </a:lstStyle>
          <a:p>
            <a:r>
              <a:rPr lang="en-US"/>
              <a:t>Click icon to add picture</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6787262" y="2052736"/>
            <a:ext cx="4490320" cy="4800598"/>
          </a:xfrm>
        </p:spPr>
        <p:txBody>
          <a:bodyPr lIns="0">
            <a:normAutofit/>
          </a:bodyPr>
          <a:lstStyle>
            <a:lvl1pPr marL="0" indent="0">
              <a:lnSpc>
                <a:spcPct val="100000"/>
              </a:lnSpc>
              <a:spcBef>
                <a:spcPts val="1000"/>
              </a:spcBef>
              <a:spcAft>
                <a:spcPts val="1200"/>
              </a:spcAft>
              <a:buNone/>
              <a:defRPr sz="2000"/>
            </a:lvl1pPr>
            <a:lvl2pPr marL="800100" indent="-342900">
              <a:lnSpc>
                <a:spcPct val="100000"/>
              </a:lnSpc>
              <a:spcBef>
                <a:spcPts val="1000"/>
              </a:spcBef>
              <a:spcAft>
                <a:spcPts val="1200"/>
              </a:spcAft>
              <a:buFont typeface="Arial" panose="020B0604020202020204" pitchFamily="34" charset="0"/>
              <a:buChar char="•"/>
              <a:defRPr sz="2000"/>
            </a:lvl2pPr>
            <a:lvl3pPr marL="1257300" indent="-342900">
              <a:spcBef>
                <a:spcPts val="1000"/>
              </a:spcBef>
              <a:spcAft>
                <a:spcPts val="1200"/>
              </a:spcAft>
              <a:buFont typeface="Arial" panose="020B0604020202020204" pitchFamily="34" charset="0"/>
              <a:buChar char="•"/>
              <a:defRPr sz="2000"/>
            </a:lvl3pPr>
            <a:lvl4pPr marL="1714500" indent="-342900">
              <a:spcBef>
                <a:spcPts val="1000"/>
              </a:spcBef>
              <a:spcAft>
                <a:spcPts val="1200"/>
              </a:spcAft>
              <a:buFont typeface="Arial" panose="020B0604020202020204" pitchFamily="34" charset="0"/>
              <a:buChar char="•"/>
              <a:defRPr sz="2000"/>
            </a:lvl4pPr>
            <a:lvl5pPr marL="2171700" indent="-342900">
              <a:spcBef>
                <a:spcPts val="1000"/>
              </a:spcBef>
              <a:spcAft>
                <a:spcPts val="1200"/>
              </a:spcAft>
              <a:buFont typeface="Arial" panose="020B0604020202020204" pitchFamily="34" charset="0"/>
              <a:buChar char="•"/>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8809D86D-3DDE-CA24-4CAA-DF6944B9BCBB}"/>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08517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itle and Subtitl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B6B956C-A124-5A7C-EBD4-CBB618B9BC1D}"/>
              </a:ext>
            </a:extLst>
          </p:cNvPr>
          <p:cNvSpPr>
            <a:spLocks noGrp="1"/>
          </p:cNvSpPr>
          <p:nvPr>
            <p:ph type="title" hasCustomPrompt="1"/>
          </p:nvPr>
        </p:nvSpPr>
        <p:spPr>
          <a:xfrm>
            <a:off x="1353827" y="3508311"/>
            <a:ext cx="9923770" cy="1438762"/>
          </a:xfrm>
        </p:spPr>
        <p:txBody>
          <a:bodyPr anchor="b">
            <a:normAutofit/>
          </a:bodyPr>
          <a:lstStyle>
            <a:lvl1pPr>
              <a:defRPr sz="3600"/>
            </a:lvl1pPr>
          </a:lstStyle>
          <a:p>
            <a:r>
              <a:rPr lang="en-US"/>
              <a:t>Click to add title</a:t>
            </a:r>
          </a:p>
        </p:txBody>
      </p:sp>
      <p:sp>
        <p:nvSpPr>
          <p:cNvPr id="12" name="Picture Placeholder 11">
            <a:extLst>
              <a:ext uri="{FF2B5EF4-FFF2-40B4-BE49-F238E27FC236}">
                <a16:creationId xmlns:a16="http://schemas.microsoft.com/office/drawing/2014/main" id="{2B92702B-E14C-886C-445A-349265F37592}"/>
              </a:ext>
            </a:extLst>
          </p:cNvPr>
          <p:cNvSpPr>
            <a:spLocks noGrp="1"/>
          </p:cNvSpPr>
          <p:nvPr>
            <p:ph type="pic" sz="quarter" idx="13"/>
          </p:nvPr>
        </p:nvSpPr>
        <p:spPr>
          <a:xfrm>
            <a:off x="915600" y="0"/>
            <a:ext cx="10361995" cy="3429000"/>
          </a:xfrm>
        </p:spPr>
        <p:txBody>
          <a:bodyPr>
            <a:normAutofit/>
          </a:bodyPr>
          <a:lstStyle>
            <a:lvl1pPr marL="0" indent="0" algn="ctr">
              <a:buNone/>
              <a:defRPr sz="2000"/>
            </a:lvl1pPr>
          </a:lstStyle>
          <a:p>
            <a:r>
              <a:rPr lang="en-US"/>
              <a:t>Click icon to add picture</a:t>
            </a:r>
          </a:p>
        </p:txBody>
      </p:sp>
      <p:sp>
        <p:nvSpPr>
          <p:cNvPr id="6" name="Rectangle 5">
            <a:extLst>
              <a:ext uri="{FF2B5EF4-FFF2-40B4-BE49-F238E27FC236}">
                <a16:creationId xmlns:a16="http://schemas.microsoft.com/office/drawing/2014/main" id="{49C76C37-CBD2-36CF-1413-53DD1CB4A545}"/>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10D1AAD-E663-5B8E-CE72-64C1DBF19CE0}"/>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EC250190-89C1-EAA3-6C2A-15A60C6754F5}"/>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12">
            <a:extLst>
              <a:ext uri="{FF2B5EF4-FFF2-40B4-BE49-F238E27FC236}">
                <a16:creationId xmlns:a16="http://schemas.microsoft.com/office/drawing/2014/main" id="{D179113D-0374-3934-841E-56AD5AFCF977}"/>
              </a:ext>
            </a:extLst>
          </p:cNvPr>
          <p:cNvSpPr>
            <a:spLocks noGrp="1"/>
          </p:cNvSpPr>
          <p:nvPr>
            <p:ph type="body" sz="quarter" idx="12" hasCustomPrompt="1"/>
          </p:nvPr>
        </p:nvSpPr>
        <p:spPr>
          <a:xfrm>
            <a:off x="1353828" y="5228488"/>
            <a:ext cx="9923770" cy="1368256"/>
          </a:xfrm>
          <a:prstGeom prst="rect">
            <a:avLst/>
          </a:prstGeom>
        </p:spPr>
        <p:txBody>
          <a:bodyPr anchor="t">
            <a:normAutofit/>
          </a:bodyPr>
          <a:lstStyle>
            <a:lvl1pPr marL="0" indent="0" algn="l">
              <a:lnSpc>
                <a:spcPct val="80000"/>
              </a:lnSpc>
              <a:spcBef>
                <a:spcPts val="0"/>
              </a:spcBef>
              <a:buNone/>
              <a:defRPr sz="2000" spc="0" baseline="0">
                <a:solidFill>
                  <a:schemeClr val="tx1"/>
                </a:solidFill>
                <a:latin typeface="+mn-lt"/>
              </a:defRPr>
            </a:lvl1pPr>
          </a:lstStyle>
          <a:p>
            <a:pPr lvl="0"/>
            <a:r>
              <a:rPr lang="en-US"/>
              <a:t>Click to add subtitle</a:t>
            </a:r>
          </a:p>
        </p:txBody>
      </p:sp>
    </p:spTree>
    <p:extLst>
      <p:ext uri="{BB962C8B-B14F-4D97-AF65-F5344CB8AC3E}">
        <p14:creationId xmlns:p14="http://schemas.microsoft.com/office/powerpoint/2010/main" val="301447742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itle and Tabl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a:t>Click to add title</a:t>
            </a:r>
          </a:p>
        </p:txBody>
      </p:sp>
      <p:sp>
        <p:nvSpPr>
          <p:cNvPr id="9" name="Table Placeholder 8">
            <a:extLst>
              <a:ext uri="{FF2B5EF4-FFF2-40B4-BE49-F238E27FC236}">
                <a16:creationId xmlns:a16="http://schemas.microsoft.com/office/drawing/2014/main" id="{CB43608F-0A38-CF4A-4B3B-F1212E786FDE}"/>
              </a:ext>
            </a:extLst>
          </p:cNvPr>
          <p:cNvSpPr>
            <a:spLocks noGrp="1"/>
          </p:cNvSpPr>
          <p:nvPr>
            <p:ph type="tbl" sz="quarter" idx="10"/>
          </p:nvPr>
        </p:nvSpPr>
        <p:spPr>
          <a:xfrm>
            <a:off x="1487488" y="2057400"/>
            <a:ext cx="9790112" cy="3886200"/>
          </a:xfrm>
        </p:spPr>
        <p:txBody>
          <a:bodyPr>
            <a:normAutofit/>
          </a:bodyPr>
          <a:lstStyle>
            <a:lvl1pPr>
              <a:defRPr sz="2400"/>
            </a:lvl1pPr>
          </a:lstStyle>
          <a:p>
            <a:r>
              <a:rPr lang="en-US"/>
              <a:t>Click icon to add table</a:t>
            </a:r>
          </a:p>
        </p:txBody>
      </p:sp>
      <p:sp>
        <p:nvSpPr>
          <p:cNvPr id="2" name="Slide Number Placeholder 5">
            <a:extLst>
              <a:ext uri="{FF2B5EF4-FFF2-40B4-BE49-F238E27FC236}">
                <a16:creationId xmlns:a16="http://schemas.microsoft.com/office/drawing/2014/main" id="{05DA3688-07D1-82D9-6818-C95E9A69C2F1}"/>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18644384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0356" y="177928"/>
            <a:ext cx="11426131" cy="1051049"/>
          </a:xfrm>
        </p:spPr>
        <p:txBody>
          <a:bodyPr/>
          <a:lstStyle>
            <a:lvl1pPr algn="ctr">
              <a:defRPr b="1">
                <a:solidFill>
                  <a:srgbClr val="000000"/>
                </a:solidFill>
                <a:latin typeface="+mn-lt"/>
              </a:defRPr>
            </a:lvl1pPr>
          </a:lstStyle>
          <a:p>
            <a:r>
              <a:rPr lang="en-US" dirty="0"/>
              <a:t>Click to edit Master title style</a:t>
            </a:r>
          </a:p>
        </p:txBody>
      </p:sp>
      <p:sp>
        <p:nvSpPr>
          <p:cNvPr id="3" name="Content Placeholder 2"/>
          <p:cNvSpPr>
            <a:spLocks noGrp="1"/>
          </p:cNvSpPr>
          <p:nvPr>
            <p:ph idx="1"/>
          </p:nvPr>
        </p:nvSpPr>
        <p:spPr>
          <a:xfrm>
            <a:off x="711200" y="1416180"/>
            <a:ext cx="10769600" cy="4542077"/>
          </a:xfrm>
        </p:spPr>
        <p:txBody>
          <a:bodyPr>
            <a:normAutofit/>
          </a:bodyPr>
          <a:lstStyle>
            <a:lvl1pPr>
              <a:lnSpc>
                <a:spcPct val="100000"/>
              </a:lnSpc>
              <a:spcBef>
                <a:spcPts val="600"/>
              </a:spcBef>
              <a:defRPr sz="1200"/>
            </a:lvl1pPr>
            <a:lvl2pPr>
              <a:lnSpc>
                <a:spcPct val="100000"/>
              </a:lnSpc>
              <a:spcBef>
                <a:spcPts val="600"/>
              </a:spcBef>
              <a:defRPr sz="1100"/>
            </a:lvl2pPr>
            <a:lvl3pPr>
              <a:lnSpc>
                <a:spcPct val="100000"/>
              </a:lnSpc>
              <a:spcBef>
                <a:spcPts val="600"/>
              </a:spcBef>
              <a:defRPr sz="1050"/>
            </a:lvl3pPr>
            <a:lvl4pPr>
              <a:lnSpc>
                <a:spcPct val="100000"/>
              </a:lnSpc>
              <a:spcBef>
                <a:spcPts val="600"/>
              </a:spcBef>
              <a:defRPr sz="1000"/>
            </a:lvl4pPr>
            <a:lvl5pPr>
              <a:lnSpc>
                <a:spcPct val="100000"/>
              </a:lnSpc>
              <a:spcBef>
                <a:spcPts val="600"/>
              </a:spcBef>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899FFD16-B25A-457E-9C72-CDC3BAF3ACB3}" type="slidenum">
              <a:rPr lang="en-US" smtClean="0"/>
              <a:t>‹#›</a:t>
            </a:fld>
            <a:endParaRPr lang="en-US"/>
          </a:p>
        </p:txBody>
      </p:sp>
    </p:spTree>
    <p:extLst>
      <p:ext uri="{BB962C8B-B14F-4D97-AF65-F5344CB8AC3E}">
        <p14:creationId xmlns:p14="http://schemas.microsoft.com/office/powerpoint/2010/main" val="2139409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itle Content and Tabl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a:t>Click to add title</a:t>
            </a:r>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1468814" y="2057400"/>
            <a:ext cx="3091027" cy="3867538"/>
          </a:xfrm>
        </p:spPr>
        <p:txBody>
          <a:bodyPr lIns="0">
            <a:normAutofit/>
          </a:bodyPr>
          <a:lstStyle>
            <a:lvl1pPr marL="0" indent="0">
              <a:lnSpc>
                <a:spcPct val="100000"/>
              </a:lnSpc>
              <a:spcBef>
                <a:spcPts val="0"/>
              </a:spcBef>
              <a:spcAft>
                <a:spcPts val="1200"/>
              </a:spcAft>
              <a:buNone/>
              <a:defRPr sz="2000"/>
            </a:lvl1pPr>
            <a:lvl2pPr marL="800100" indent="-342900">
              <a:lnSpc>
                <a:spcPct val="100000"/>
              </a:lnSpc>
              <a:spcBef>
                <a:spcPts val="0"/>
              </a:spcBef>
              <a:spcAft>
                <a:spcPts val="1200"/>
              </a:spcAft>
              <a:buFont typeface="Arial" panose="020B0604020202020204" pitchFamily="34" charset="0"/>
              <a:buChar char="•"/>
              <a:defRPr sz="2000"/>
            </a:lvl2pPr>
            <a:lvl3pPr marL="1257300" indent="-342900">
              <a:spcBef>
                <a:spcPts val="0"/>
              </a:spcBef>
              <a:spcAft>
                <a:spcPts val="1200"/>
              </a:spcAft>
              <a:buFont typeface="Arial" panose="020B0604020202020204" pitchFamily="34" charset="0"/>
              <a:buChar char="•"/>
              <a:defRPr sz="2000"/>
            </a:lvl3pPr>
            <a:lvl4pPr marL="1714500" indent="-342900">
              <a:spcBef>
                <a:spcPts val="0"/>
              </a:spcBef>
              <a:spcAft>
                <a:spcPts val="1200"/>
              </a:spcAft>
              <a:buFont typeface="Arial" panose="020B0604020202020204" pitchFamily="34" charset="0"/>
              <a:buChar char="•"/>
              <a:defRPr sz="2000"/>
            </a:lvl4pPr>
            <a:lvl5pPr marL="2171700" indent="-342900">
              <a:spcBef>
                <a:spcPts val="0"/>
              </a:spcBef>
              <a:spcAft>
                <a:spcPts val="1200"/>
              </a:spcAft>
              <a:buFont typeface="Arial" panose="020B0604020202020204" pitchFamily="34" charset="0"/>
              <a:buChar char="•"/>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4" name="Table Placeholder 13">
            <a:extLst>
              <a:ext uri="{FF2B5EF4-FFF2-40B4-BE49-F238E27FC236}">
                <a16:creationId xmlns:a16="http://schemas.microsoft.com/office/drawing/2014/main" id="{EA708189-1532-1BDD-104F-4D8556146CEE}"/>
              </a:ext>
            </a:extLst>
          </p:cNvPr>
          <p:cNvSpPr>
            <a:spLocks noGrp="1"/>
          </p:cNvSpPr>
          <p:nvPr>
            <p:ph type="tbl" sz="quarter" idx="12"/>
          </p:nvPr>
        </p:nvSpPr>
        <p:spPr>
          <a:xfrm>
            <a:off x="5097463" y="2051976"/>
            <a:ext cx="6180137" cy="3867538"/>
          </a:xfrm>
        </p:spPr>
        <p:txBody>
          <a:bodyPr>
            <a:normAutofit/>
          </a:bodyPr>
          <a:lstStyle>
            <a:lvl1pPr>
              <a:defRPr sz="2000"/>
            </a:lvl1pPr>
          </a:lstStyle>
          <a:p>
            <a:r>
              <a:rPr lang="en-US"/>
              <a:t>Click icon to add table</a:t>
            </a:r>
          </a:p>
        </p:txBody>
      </p:sp>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6E0EC71B-95A1-C740-6B1F-F8DF02E2D164}"/>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4029836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8_Custom Layout">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1D0D6310-11A0-4239-99BB-DA5BE45DC68F}"/>
              </a:ext>
            </a:extLst>
          </p:cNvPr>
          <p:cNvSpPr>
            <a:spLocks noGrp="1"/>
          </p:cNvSpPr>
          <p:nvPr>
            <p:ph type="pic" sz="quarter" idx="10" hasCustomPrompt="1"/>
          </p:nvPr>
        </p:nvSpPr>
        <p:spPr>
          <a:xfrm>
            <a:off x="4914900" y="1466850"/>
            <a:ext cx="6733643" cy="3924300"/>
          </a:xfrm>
          <a:custGeom>
            <a:avLst/>
            <a:gdLst>
              <a:gd name="connsiteX0" fmla="*/ 231816 w 5257800"/>
              <a:gd name="connsiteY0" fmla="*/ 0 h 5257800"/>
              <a:gd name="connsiteX1" fmla="*/ 5025984 w 5257800"/>
              <a:gd name="connsiteY1" fmla="*/ 0 h 5257800"/>
              <a:gd name="connsiteX2" fmla="*/ 5257800 w 5257800"/>
              <a:gd name="connsiteY2" fmla="*/ 231816 h 5257800"/>
              <a:gd name="connsiteX3" fmla="*/ 5257800 w 5257800"/>
              <a:gd name="connsiteY3" fmla="*/ 5025984 h 5257800"/>
              <a:gd name="connsiteX4" fmla="*/ 5025984 w 5257800"/>
              <a:gd name="connsiteY4" fmla="*/ 5257800 h 5257800"/>
              <a:gd name="connsiteX5" fmla="*/ 231816 w 5257800"/>
              <a:gd name="connsiteY5" fmla="*/ 5257800 h 5257800"/>
              <a:gd name="connsiteX6" fmla="*/ 0 w 5257800"/>
              <a:gd name="connsiteY6" fmla="*/ 5025984 h 5257800"/>
              <a:gd name="connsiteX7" fmla="*/ 0 w 5257800"/>
              <a:gd name="connsiteY7" fmla="*/ 231816 h 5257800"/>
              <a:gd name="connsiteX8" fmla="*/ 231816 w 5257800"/>
              <a:gd name="connsiteY8" fmla="*/ 0 h 525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7800" h="5257800">
                <a:moveTo>
                  <a:pt x="231816" y="0"/>
                </a:moveTo>
                <a:lnTo>
                  <a:pt x="5025984" y="0"/>
                </a:lnTo>
                <a:cubicBezTo>
                  <a:pt x="5154012" y="0"/>
                  <a:pt x="5257800" y="103788"/>
                  <a:pt x="5257800" y="231816"/>
                </a:cubicBezTo>
                <a:lnTo>
                  <a:pt x="5257800" y="5025984"/>
                </a:lnTo>
                <a:cubicBezTo>
                  <a:pt x="5257800" y="5154012"/>
                  <a:pt x="5154012" y="5257800"/>
                  <a:pt x="5025984" y="5257800"/>
                </a:cubicBezTo>
                <a:lnTo>
                  <a:pt x="231816" y="5257800"/>
                </a:lnTo>
                <a:cubicBezTo>
                  <a:pt x="103788" y="5257800"/>
                  <a:pt x="0" y="5154012"/>
                  <a:pt x="0" y="5025984"/>
                </a:cubicBezTo>
                <a:lnTo>
                  <a:pt x="0" y="231816"/>
                </a:lnTo>
                <a:cubicBezTo>
                  <a:pt x="0" y="103788"/>
                  <a:pt x="103788" y="0"/>
                  <a:pt x="231816" y="0"/>
                </a:cubicBezTo>
                <a:close/>
              </a:path>
            </a:pathLst>
          </a:custGeom>
          <a:solidFill>
            <a:schemeClr val="bg1">
              <a:lumMod val="95000"/>
            </a:schemeClr>
          </a:solidFill>
          <a:effectLst>
            <a:outerShdw blurRad="317500" dist="38100" dir="2700000" algn="tl" rotWithShape="0">
              <a:prstClr val="black">
                <a:alpha val="20000"/>
              </a:prstClr>
            </a:outerShdw>
          </a:effectLst>
        </p:spPr>
        <p:txBody>
          <a:bodyPr wrap="square" anchor="ctr">
            <a:noAutofit/>
          </a:bodyPr>
          <a:lstStyle>
            <a:lvl1pPr marL="0" indent="0" algn="ctr">
              <a:buNone/>
              <a:defRPr>
                <a:solidFill>
                  <a:schemeClr val="tx1">
                    <a:lumMod val="75000"/>
                    <a:lumOff val="25000"/>
                  </a:schemeClr>
                </a:solidFill>
              </a:defRPr>
            </a:lvl1pPr>
          </a:lstStyle>
          <a:p>
            <a:r>
              <a:rPr lang="en-US" dirty="0"/>
              <a:t>Add Picture</a:t>
            </a:r>
          </a:p>
        </p:txBody>
      </p:sp>
    </p:spTree>
    <p:extLst>
      <p:ext uri="{BB962C8B-B14F-4D97-AF65-F5344CB8AC3E}">
        <p14:creationId xmlns:p14="http://schemas.microsoft.com/office/powerpoint/2010/main" val="738398495"/>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itle and 2 Content 2">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389812-0415-9025-AB21-4503F7DF3AB5}"/>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a:t>Click to add title</a:t>
            </a:r>
          </a:p>
        </p:txBody>
      </p:sp>
      <p:sp>
        <p:nvSpPr>
          <p:cNvPr id="8" name="Content Placeholder 7">
            <a:extLst>
              <a:ext uri="{FF2B5EF4-FFF2-40B4-BE49-F238E27FC236}">
                <a16:creationId xmlns:a16="http://schemas.microsoft.com/office/drawing/2014/main" id="{8B0AB10A-3CAB-D4C0-3CB1-401461802BD3}"/>
              </a:ext>
            </a:extLst>
          </p:cNvPr>
          <p:cNvSpPr>
            <a:spLocks noGrp="1"/>
          </p:cNvSpPr>
          <p:nvPr>
            <p:ph sz="quarter" idx="10" hasCustomPrompt="1"/>
          </p:nvPr>
        </p:nvSpPr>
        <p:spPr>
          <a:xfrm>
            <a:off x="1468814" y="2066731"/>
            <a:ext cx="6452876" cy="3867538"/>
          </a:xfrm>
        </p:spPr>
        <p:txBody>
          <a:bodyPr lIns="0">
            <a:normAutofit/>
          </a:bodyPr>
          <a:lstStyle>
            <a:lvl1pPr>
              <a:lnSpc>
                <a:spcPct val="100000"/>
              </a:lnSpc>
              <a:spcAft>
                <a:spcPts val="600"/>
              </a:spcAft>
              <a:defRPr sz="2000"/>
            </a:lvl1pPr>
            <a:lvl2pPr>
              <a:lnSpc>
                <a:spcPct val="100000"/>
              </a:lnSpc>
              <a:spcAft>
                <a:spcPts val="600"/>
              </a:spcAft>
              <a:defRPr sz="2000"/>
            </a:lvl2pPr>
            <a:lvl3pPr>
              <a:lnSpc>
                <a:spcPct val="100000"/>
              </a:lnSpc>
              <a:spcBef>
                <a:spcPts val="1000"/>
              </a:spcBef>
              <a:spcAft>
                <a:spcPts val="600"/>
              </a:spcAft>
              <a:defRPr sz="2000"/>
            </a:lvl3pPr>
            <a:lvl4pPr>
              <a:lnSpc>
                <a:spcPct val="100000"/>
              </a:lnSpc>
              <a:spcAft>
                <a:spcPts val="1200"/>
              </a:spcAft>
              <a:defRPr sz="2000"/>
            </a:lvl4pPr>
            <a:lvl5pPr>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1" name="Content Placeholder 7">
            <a:extLst>
              <a:ext uri="{FF2B5EF4-FFF2-40B4-BE49-F238E27FC236}">
                <a16:creationId xmlns:a16="http://schemas.microsoft.com/office/drawing/2014/main" id="{7DBA8ADB-B20F-8404-46AB-AF67E25C7C75}"/>
              </a:ext>
            </a:extLst>
          </p:cNvPr>
          <p:cNvSpPr>
            <a:spLocks noGrp="1"/>
          </p:cNvSpPr>
          <p:nvPr>
            <p:ph sz="quarter" idx="11" hasCustomPrompt="1"/>
          </p:nvPr>
        </p:nvSpPr>
        <p:spPr>
          <a:xfrm>
            <a:off x="8169196" y="2066731"/>
            <a:ext cx="3108391" cy="3867538"/>
          </a:xfrm>
        </p:spPr>
        <p:txBody>
          <a:bodyPr lIns="0">
            <a:normAutofit/>
          </a:bodyPr>
          <a:lstStyle>
            <a:lvl1pPr marL="0" indent="0">
              <a:lnSpc>
                <a:spcPct val="100000"/>
              </a:lnSpc>
              <a:spcAft>
                <a:spcPts val="600"/>
              </a:spcAft>
              <a:buNone/>
              <a:defRPr sz="2000"/>
            </a:lvl1pPr>
            <a:lvl2pPr marL="800100" indent="-342900">
              <a:lnSpc>
                <a:spcPct val="100000"/>
              </a:lnSpc>
              <a:spcAft>
                <a:spcPts val="600"/>
              </a:spcAft>
              <a:buFont typeface="Arial" panose="020B0604020202020204" pitchFamily="34" charset="0"/>
              <a:buChar char="•"/>
              <a:defRPr sz="2000"/>
            </a:lvl2pPr>
            <a:lvl3pPr marL="1257300" indent="-342900">
              <a:buFont typeface="Arial" panose="020B0604020202020204" pitchFamily="34" charset="0"/>
              <a:buChar char="•"/>
              <a:defRPr sz="2000"/>
            </a:lvl3pPr>
            <a:lvl4pPr marL="1714500" indent="-342900">
              <a:buFont typeface="Arial" panose="020B0604020202020204" pitchFamily="34" charset="0"/>
              <a:buChar char="•"/>
              <a:defRPr sz="2000"/>
            </a:lvl4pPr>
            <a:lvl5pPr marL="2171700" indent="-342900">
              <a:buFont typeface="Arial" panose="020B0604020202020204" pitchFamily="34" charset="0"/>
              <a:buChar char="•"/>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8814D5F7-E70A-5F97-5C8F-95B9E1B6D492}"/>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a:p>
        </p:txBody>
      </p:sp>
    </p:spTree>
    <p:extLst>
      <p:ext uri="{BB962C8B-B14F-4D97-AF65-F5344CB8AC3E}">
        <p14:creationId xmlns:p14="http://schemas.microsoft.com/office/powerpoint/2010/main" val="29910869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hank you 1">
    <p:bg>
      <p:bgPr>
        <a:solidFill>
          <a:schemeClr val="accent2">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B5E70F-EF03-B535-2505-BC971E3BC36D}"/>
              </a:ext>
              <a:ext uri="{C183D7F6-B498-43B3-948B-1728B52AA6E4}">
                <adec:decorative xmlns:adec="http://schemas.microsoft.com/office/drawing/2017/decorative" val="1"/>
              </a:ext>
            </a:extLst>
          </p:cNvPr>
          <p:cNvSpPr/>
          <p:nvPr userDrawn="1"/>
        </p:nvSpPr>
        <p:spPr>
          <a:xfrm>
            <a:off x="0" y="594360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8794424E-93DD-A404-D05E-EF6030A76D3B}"/>
              </a:ext>
              <a:ext uri="{C183D7F6-B498-43B3-948B-1728B52AA6E4}">
                <adec:decorative xmlns:adec="http://schemas.microsoft.com/office/drawing/2017/decorative" val="1"/>
              </a:ext>
            </a:extLst>
          </p:cNvPr>
          <p:cNvCxnSpPr>
            <a:cxnSpLocks/>
          </p:cNvCxnSpPr>
          <p:nvPr userDrawn="1"/>
        </p:nvCxnSpPr>
        <p:spPr>
          <a:xfrm>
            <a:off x="896628" y="0"/>
            <a:ext cx="0" cy="6858000"/>
          </a:xfrm>
          <a:prstGeom prst="line">
            <a:avLst/>
          </a:prstGeom>
          <a:ln w="190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03A3B6B-5129-A46A-A20C-5D7BC706C9B1}"/>
              </a:ext>
              <a:ext uri="{C183D7F6-B498-43B3-948B-1728B52AA6E4}">
                <adec:decorative xmlns:adec="http://schemas.microsoft.com/office/drawing/2017/decorative" val="1"/>
              </a:ext>
            </a:extLst>
          </p:cNvPr>
          <p:cNvSpPr/>
          <p:nvPr userDrawn="1"/>
        </p:nvSpPr>
        <p:spPr>
          <a:xfrm>
            <a:off x="11277600" y="0"/>
            <a:ext cx="914400" cy="914400"/>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24E401A1-8CEE-5E1B-343B-D737433AE63F}"/>
              </a:ext>
            </a:extLst>
          </p:cNvPr>
          <p:cNvSpPr>
            <a:spLocks noGrp="1"/>
          </p:cNvSpPr>
          <p:nvPr>
            <p:ph type="title" hasCustomPrompt="1"/>
          </p:nvPr>
        </p:nvSpPr>
        <p:spPr>
          <a:xfrm>
            <a:off x="1317614" y="690511"/>
            <a:ext cx="4964671" cy="5253089"/>
          </a:xfrm>
        </p:spPr>
        <p:txBody>
          <a:bodyPr anchor="b">
            <a:normAutofit/>
          </a:bodyPr>
          <a:lstStyle>
            <a:lvl1pPr>
              <a:defRPr sz="6000">
                <a:solidFill>
                  <a:schemeClr val="bg1"/>
                </a:solidFill>
              </a:defRPr>
            </a:lvl1pPr>
          </a:lstStyle>
          <a:p>
            <a:r>
              <a:rPr lang="en-US"/>
              <a:t>Click to add title</a:t>
            </a:r>
          </a:p>
        </p:txBody>
      </p:sp>
      <p:sp>
        <p:nvSpPr>
          <p:cNvPr id="10" name="Content Placeholder 9">
            <a:extLst>
              <a:ext uri="{FF2B5EF4-FFF2-40B4-BE49-F238E27FC236}">
                <a16:creationId xmlns:a16="http://schemas.microsoft.com/office/drawing/2014/main" id="{AD608249-3D60-D3B2-68C5-778D0EA18F2D}"/>
              </a:ext>
            </a:extLst>
          </p:cNvPr>
          <p:cNvSpPr>
            <a:spLocks noGrp="1"/>
          </p:cNvSpPr>
          <p:nvPr>
            <p:ph sz="quarter" idx="10" hasCustomPrompt="1"/>
          </p:nvPr>
        </p:nvSpPr>
        <p:spPr>
          <a:xfrm>
            <a:off x="6282286" y="690465"/>
            <a:ext cx="4784372" cy="5253089"/>
          </a:xfrm>
        </p:spPr>
        <p:txBody>
          <a:bodyPr anchor="ctr">
            <a:normAutofit/>
          </a:bodyPr>
          <a:lstStyle>
            <a:lvl1pPr marL="0" indent="0">
              <a:lnSpc>
                <a:spcPct val="100000"/>
              </a:lnSpc>
              <a:spcBef>
                <a:spcPts val="0"/>
              </a:spcBef>
              <a:spcAft>
                <a:spcPts val="1200"/>
              </a:spcAft>
              <a:buNone/>
              <a:defRPr sz="2000">
                <a:solidFill>
                  <a:schemeClr val="bg1"/>
                </a:solidFill>
              </a:defRPr>
            </a:lvl1pPr>
            <a:lvl2pPr marL="742950" indent="-285750">
              <a:lnSpc>
                <a:spcPct val="100000"/>
              </a:lnSpc>
              <a:spcBef>
                <a:spcPts val="0"/>
              </a:spcBef>
              <a:spcAft>
                <a:spcPts val="1200"/>
              </a:spcAft>
              <a:buFont typeface="Arial" panose="020B0604020202020204" pitchFamily="34" charset="0"/>
              <a:buChar char="•"/>
              <a:defRPr sz="1800">
                <a:solidFill>
                  <a:schemeClr val="bg1"/>
                </a:solidFill>
              </a:defRPr>
            </a:lvl2pPr>
            <a:lvl3pPr marL="1200150" indent="-285750">
              <a:lnSpc>
                <a:spcPct val="100000"/>
              </a:lnSpc>
              <a:spcBef>
                <a:spcPts val="0"/>
              </a:spcBef>
              <a:spcAft>
                <a:spcPts val="1200"/>
              </a:spcAft>
              <a:buFont typeface="Arial" panose="020B0604020202020204" pitchFamily="34" charset="0"/>
              <a:buChar char="•"/>
              <a:defRPr sz="1600">
                <a:solidFill>
                  <a:schemeClr val="bg1"/>
                </a:solidFill>
              </a:defRPr>
            </a:lvl3pPr>
            <a:lvl4pPr marL="1657350" indent="-285750">
              <a:lnSpc>
                <a:spcPct val="100000"/>
              </a:lnSpc>
              <a:spcBef>
                <a:spcPts val="0"/>
              </a:spcBef>
              <a:spcAft>
                <a:spcPts val="1200"/>
              </a:spcAft>
              <a:buFont typeface="Arial" panose="020B0604020202020204" pitchFamily="34" charset="0"/>
              <a:buChar char="•"/>
              <a:defRPr sz="1400">
                <a:solidFill>
                  <a:schemeClr val="bg1"/>
                </a:solidFill>
              </a:defRPr>
            </a:lvl4pPr>
            <a:lvl5pPr marL="2114550" indent="-285750">
              <a:lnSpc>
                <a:spcPct val="100000"/>
              </a:lnSpc>
              <a:spcBef>
                <a:spcPts val="0"/>
              </a:spcBef>
              <a:spcAft>
                <a:spcPts val="1200"/>
              </a:spcAft>
              <a:buFont typeface="Arial" panose="020B0604020202020204" pitchFamily="34" charset="0"/>
              <a:buChar char="•"/>
              <a:defRPr sz="1400">
                <a:solidFill>
                  <a:schemeClr val="bg1"/>
                </a:solidFill>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92459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Picture with Titl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dirty="0"/>
              <a:t>June 8, 2021</a:t>
            </a:r>
          </a:p>
        </p:txBody>
      </p:sp>
      <p:sp>
        <p:nvSpPr>
          <p:cNvPr id="14" name="Title 1"/>
          <p:cNvSpPr>
            <a:spLocks noGrp="1"/>
          </p:cNvSpPr>
          <p:nvPr>
            <p:ph type="ctrTitle"/>
          </p:nvPr>
        </p:nvSpPr>
        <p:spPr>
          <a:xfrm>
            <a:off x="569469" y="2130438"/>
            <a:ext cx="10363200" cy="854855"/>
          </a:xfrm>
          <a:prstGeom prst="rect">
            <a:avLst/>
          </a:prstGeom>
        </p:spPr>
        <p:txBody>
          <a:bodyPr>
            <a:noAutofit/>
          </a:bodyPr>
          <a:lstStyle>
            <a:lvl1pPr algn="l">
              <a:defRPr sz="5867"/>
            </a:lvl1pPr>
          </a:lstStyle>
          <a:p>
            <a:r>
              <a:rPr lang="en-US" dirty="0"/>
              <a:t>Click to edit Master title style</a:t>
            </a:r>
          </a:p>
        </p:txBody>
      </p:sp>
      <p:sp>
        <p:nvSpPr>
          <p:cNvPr id="15" name="Subtitle 2"/>
          <p:cNvSpPr>
            <a:spLocks noGrp="1"/>
          </p:cNvSpPr>
          <p:nvPr>
            <p:ph type="subTitle" idx="1"/>
          </p:nvPr>
        </p:nvSpPr>
        <p:spPr>
          <a:xfrm>
            <a:off x="569469" y="3009912"/>
            <a:ext cx="10363200" cy="822113"/>
          </a:xfrm>
          <a:prstGeom prst="rect">
            <a:avLst/>
          </a:prstGeom>
        </p:spPr>
        <p:txBody>
          <a:bodyPr>
            <a:normAutofit/>
          </a:bodyPr>
          <a:lstStyle>
            <a:lvl1pPr marL="0" indent="0" algn="l">
              <a:buNone/>
              <a:defRPr sz="4267">
                <a:solidFill>
                  <a:srgbClr val="31333A"/>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16" name="Rectangle 15"/>
          <p:cNvSpPr/>
          <p:nvPr userDrawn="1"/>
        </p:nvSpPr>
        <p:spPr>
          <a:xfrm rot="10800000" flipV="1">
            <a:off x="738960" y="4470615"/>
            <a:ext cx="507333" cy="60959"/>
          </a:xfrm>
          <a:prstGeom prst="rect">
            <a:avLst/>
          </a:prstGeom>
          <a:solidFill>
            <a:srgbClr val="142E54"/>
          </a:solidFill>
          <a:ln>
            <a:noFill/>
          </a:ln>
          <a:effectLst/>
        </p:spPr>
        <p:style>
          <a:lnRef idx="1">
            <a:schemeClr val="accent1"/>
          </a:lnRef>
          <a:fillRef idx="3">
            <a:schemeClr val="accent1"/>
          </a:fillRef>
          <a:effectRef idx="2">
            <a:schemeClr val="accent1"/>
          </a:effectRef>
          <a:fontRef idx="minor">
            <a:schemeClr val="lt1"/>
          </a:fontRef>
        </p:style>
        <p:txBody>
          <a:bodyPr lIns="243840" tIns="121920" rIns="121920" bIns="121920" rtlCol="0" anchor="ctr"/>
          <a:lstStyle/>
          <a:p>
            <a:pPr marL="731502">
              <a:spcBef>
                <a:spcPts val="800"/>
              </a:spcBef>
            </a:pPr>
            <a:endParaRPr lang="en" sz="2400" dirty="0">
              <a:solidFill>
                <a:srgbClr val="377A69"/>
              </a:solidFill>
              <a:latin typeface=""/>
            </a:endParaRPr>
          </a:p>
        </p:txBody>
      </p:sp>
      <p:sp>
        <p:nvSpPr>
          <p:cNvPr id="17" name="Text Placeholder 13"/>
          <p:cNvSpPr>
            <a:spLocks noGrp="1"/>
          </p:cNvSpPr>
          <p:nvPr>
            <p:ph type="body" sz="quarter" idx="13"/>
          </p:nvPr>
        </p:nvSpPr>
        <p:spPr>
          <a:xfrm>
            <a:off x="616505" y="5003189"/>
            <a:ext cx="9417051" cy="402408"/>
          </a:xfrm>
          <a:prstGeom prst="rect">
            <a:avLst/>
          </a:prstGeom>
        </p:spPr>
        <p:txBody>
          <a:bodyPr>
            <a:noAutofit/>
          </a:bodyPr>
          <a:lstStyle>
            <a:lvl1pPr marL="0" indent="0">
              <a:buNone/>
              <a:defRPr sz="2933">
                <a:latin typeface="Roboto Light"/>
                <a:cs typeface="Roboto Light"/>
              </a:defRPr>
            </a:lvl1pPr>
          </a:lstStyle>
          <a:p>
            <a:pPr lvl="0"/>
            <a:r>
              <a:rPr lang="en-US"/>
              <a:t>Click to edit Master text styles</a:t>
            </a:r>
          </a:p>
        </p:txBody>
      </p:sp>
      <p:sp>
        <p:nvSpPr>
          <p:cNvPr id="18" name="Title 1"/>
          <p:cNvSpPr txBox="1">
            <a:spLocks/>
          </p:cNvSpPr>
          <p:nvPr userDrawn="1"/>
        </p:nvSpPr>
        <p:spPr>
          <a:xfrm>
            <a:off x="607468" y="4662213"/>
            <a:ext cx="9410409" cy="413857"/>
          </a:xfrm>
          <a:prstGeom prst="rect">
            <a:avLst/>
          </a:prstGeom>
        </p:spPr>
        <p:txBody>
          <a:bodyPr vert="horz" lIns="121920" tIns="60960" rIns="121920" bIns="60960" rtlCol="0" anchor="ctr">
            <a:noAutofit/>
          </a:bodyPr>
          <a:lstStyle>
            <a:lvl1pPr algn="l" defTabSz="457200" rtl="0" eaLnBrk="1" latinLnBrk="0" hangingPunct="1">
              <a:spcBef>
                <a:spcPct val="0"/>
              </a:spcBef>
              <a:buNone/>
              <a:defRPr sz="4400" b="1" i="0" kern="1200">
                <a:solidFill>
                  <a:schemeClr val="bg1"/>
                </a:solidFill>
                <a:latin typeface="Roboto Medium"/>
                <a:ea typeface="+mj-ea"/>
                <a:cs typeface="Roboto Medium"/>
              </a:defRPr>
            </a:lvl1pPr>
          </a:lstStyle>
          <a:p>
            <a:r>
              <a:rPr lang="en-US" sz="2933" dirty="0">
                <a:solidFill>
                  <a:srgbClr val="31333A"/>
                </a:solidFill>
              </a:rPr>
              <a:t>Medicaid</a:t>
            </a:r>
            <a:r>
              <a:rPr lang="en-US" sz="2933" baseline="0" dirty="0">
                <a:solidFill>
                  <a:srgbClr val="31333A"/>
                </a:solidFill>
              </a:rPr>
              <a:t> and CHIP Payment and Access Commission</a:t>
            </a:r>
            <a:endParaRPr lang="en-US" sz="2933" dirty="0">
              <a:solidFill>
                <a:srgbClr val="31333A"/>
              </a:solidFill>
            </a:endParaRP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9472" y="577317"/>
            <a:ext cx="3549401" cy="921851"/>
          </a:xfrm>
          <a:prstGeom prst="rect">
            <a:avLst/>
          </a:prstGeom>
        </p:spPr>
      </p:pic>
    </p:spTree>
    <p:extLst>
      <p:ext uri="{BB962C8B-B14F-4D97-AF65-F5344CB8AC3E}">
        <p14:creationId xmlns:p14="http://schemas.microsoft.com/office/powerpoint/2010/main" val="1066521563"/>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itle Slide w/Map, Blu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E9C0D74-8215-E048-9311-E6F9AE523AC6}"/>
              </a:ext>
            </a:extLst>
          </p:cNvPr>
          <p:cNvSpPr/>
          <p:nvPr userDrawn="1"/>
        </p:nvSpPr>
        <p:spPr bwMode="auto">
          <a:xfrm>
            <a:off x="0" y="290800"/>
            <a:ext cx="12192000" cy="6567200"/>
          </a:xfrm>
          <a:prstGeom prst="rect">
            <a:avLst/>
          </a:prstGeom>
          <a:gradFill>
            <a:gsLst>
              <a:gs pos="0">
                <a:schemeClr val="accent1">
                  <a:alpha val="0"/>
                </a:schemeClr>
              </a:gs>
              <a:gs pos="99000">
                <a:schemeClr val="accent1">
                  <a:lumMod val="50000"/>
                </a:schemeClr>
              </a:gs>
            </a:gsLst>
            <a:lin ang="5400000" scaled="1"/>
          </a:gra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ヒラギノ角ゴ Pro W3" pitchFamily="1" charset="-128"/>
            </a:endParaRPr>
          </a:p>
        </p:txBody>
      </p:sp>
      <p:sp>
        <p:nvSpPr>
          <p:cNvPr id="15" name="Rectangle 14">
            <a:extLst>
              <a:ext uri="{FF2B5EF4-FFF2-40B4-BE49-F238E27FC236}">
                <a16:creationId xmlns:a16="http://schemas.microsoft.com/office/drawing/2014/main" id="{670E9AF1-E1B5-4545-97D5-DEBD3F555475}"/>
              </a:ext>
            </a:extLst>
          </p:cNvPr>
          <p:cNvSpPr/>
          <p:nvPr userDrawn="1"/>
        </p:nvSpPr>
        <p:spPr bwMode="auto">
          <a:xfrm>
            <a:off x="0" y="1532034"/>
            <a:ext cx="12192000" cy="5016840"/>
          </a:xfrm>
          <a:prstGeom prst="rect">
            <a:avLst/>
          </a:prstGeom>
          <a:gradFill>
            <a:gsLst>
              <a:gs pos="0">
                <a:schemeClr val="accent1">
                  <a:alpha val="0"/>
                </a:schemeClr>
              </a:gs>
              <a:gs pos="99000">
                <a:schemeClr val="accent1">
                  <a:lumMod val="5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ヒラギノ角ゴ Pro W3" pitchFamily="1" charset="-128"/>
            </a:endParaRPr>
          </a:p>
        </p:txBody>
      </p:sp>
      <p:pic>
        <p:nvPicPr>
          <p:cNvPr id="14" name="Picture 13">
            <a:extLst>
              <a:ext uri="{FF2B5EF4-FFF2-40B4-BE49-F238E27FC236}">
                <a16:creationId xmlns:a16="http://schemas.microsoft.com/office/drawing/2014/main" id="{D814C29D-AA17-9A4A-B77F-9236F0F092C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4812"/>
          <a:stretch/>
        </p:blipFill>
        <p:spPr>
          <a:xfrm>
            <a:off x="0" y="-3161"/>
            <a:ext cx="12192000" cy="6840855"/>
          </a:xfrm>
          <a:prstGeom prst="rect">
            <a:avLst/>
          </a:prstGeom>
        </p:spPr>
      </p:pic>
      <p:pic>
        <p:nvPicPr>
          <p:cNvPr id="22" name="Picture 2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08000" y="5346176"/>
            <a:ext cx="1450848" cy="438277"/>
          </a:xfrm>
          <a:prstGeom prst="rect">
            <a:avLst/>
          </a:prstGeom>
        </p:spPr>
      </p:pic>
      <p:pic>
        <p:nvPicPr>
          <p:cNvPr id="18" name="Picture 17">
            <a:extLst>
              <a:ext uri="{FF2B5EF4-FFF2-40B4-BE49-F238E27FC236}">
                <a16:creationId xmlns:a16="http://schemas.microsoft.com/office/drawing/2014/main" id="{594A9458-44E0-B648-B24A-8D3A24A75537}"/>
              </a:ext>
            </a:extLst>
          </p:cNvPr>
          <p:cNvPicPr>
            <a:picLocks noChangeAspect="1"/>
          </p:cNvPicPr>
          <p:nvPr userDrawn="1"/>
        </p:nvPicPr>
        <p:blipFill>
          <a:blip r:embed="rId4">
            <a:extLst>
              <a:ext uri="{28A0092B-C50C-407E-A947-70E740481C1C}">
                <a14:useLocalDpi xmlns:a14="http://schemas.microsoft.com/office/drawing/2010/main" val="0"/>
              </a:ext>
            </a:extLst>
          </a:blip>
          <a:srcRect l="2954" r="2954"/>
          <a:stretch/>
        </p:blipFill>
        <p:spPr>
          <a:xfrm>
            <a:off x="5283200" y="2"/>
            <a:ext cx="6934821" cy="4663945"/>
          </a:xfrm>
          <a:prstGeom prst="rect">
            <a:avLst/>
          </a:prstGeom>
        </p:spPr>
      </p:pic>
      <p:sp>
        <p:nvSpPr>
          <p:cNvPr id="130050" name="Rectangle 2"/>
          <p:cNvSpPr>
            <a:spLocks noGrp="1" noChangeArrowheads="1"/>
          </p:cNvSpPr>
          <p:nvPr>
            <p:ph type="ctrTitle"/>
          </p:nvPr>
        </p:nvSpPr>
        <p:spPr>
          <a:xfrm>
            <a:off x="387257" y="393057"/>
            <a:ext cx="6216748" cy="763285"/>
          </a:xfrm>
          <a:prstGeom prst="rect">
            <a:avLst/>
          </a:prstGeom>
          <a:noFill/>
        </p:spPr>
        <p:txBody>
          <a:bodyPr lIns="91440" rIns="91440"/>
          <a:lstStyle>
            <a:lvl1pPr algn="l">
              <a:defRPr sz="2800" b="1" i="0">
                <a:solidFill>
                  <a:schemeClr val="bg1"/>
                </a:solidFill>
                <a:latin typeface="Arial Narrow" panose="020B0604020202020204" pitchFamily="34" charset="0"/>
                <a:cs typeface="Arial Narrow" panose="020B0604020202020204" pitchFamily="34" charset="0"/>
              </a:defRPr>
            </a:lvl1pPr>
          </a:lstStyle>
          <a:p>
            <a:r>
              <a:rPr lang="en-US"/>
              <a:t>Click to edit Master title style</a:t>
            </a:r>
          </a:p>
        </p:txBody>
      </p:sp>
      <p:sp>
        <p:nvSpPr>
          <p:cNvPr id="130051" name="Rectangle 3"/>
          <p:cNvSpPr>
            <a:spLocks noGrp="1" noChangeArrowheads="1"/>
          </p:cNvSpPr>
          <p:nvPr userDrawn="1">
            <p:ph type="subTitle" idx="1"/>
          </p:nvPr>
        </p:nvSpPr>
        <p:spPr>
          <a:xfrm>
            <a:off x="387253" y="1536699"/>
            <a:ext cx="6216747" cy="609600"/>
          </a:xfrm>
          <a:prstGeom prst="rect">
            <a:avLst/>
          </a:prstGeom>
        </p:spPr>
        <p:txBody>
          <a:bodyPr/>
          <a:lstStyle>
            <a:lvl1pPr marL="0" indent="0" algn="l">
              <a:buFont typeface="Wingdings" pitchFamily="1" charset="2"/>
              <a:buNone/>
              <a:defRPr sz="2000" b="0" i="0">
                <a:solidFill>
                  <a:srgbClr val="FFFFFF"/>
                </a:solidFill>
                <a:latin typeface="Arial Narrow" panose="020B0604020202020204" pitchFamily="34" charset="0"/>
                <a:cs typeface="Arial Narrow" panose="020B0604020202020204" pitchFamily="34" charset="0"/>
              </a:defRPr>
            </a:lvl1pPr>
          </a:lstStyle>
          <a:p>
            <a:r>
              <a:rPr lang="en-US"/>
              <a:t>Click to edit Master subtitle style</a:t>
            </a:r>
          </a:p>
        </p:txBody>
      </p:sp>
      <p:sp>
        <p:nvSpPr>
          <p:cNvPr id="23" name="Text Placeholder 16"/>
          <p:cNvSpPr>
            <a:spLocks noGrp="1"/>
          </p:cNvSpPr>
          <p:nvPr>
            <p:ph type="body" sz="quarter" idx="15" hasCustomPrompt="1"/>
          </p:nvPr>
        </p:nvSpPr>
        <p:spPr>
          <a:xfrm>
            <a:off x="387257" y="2349499"/>
            <a:ext cx="4895948" cy="812800"/>
          </a:xfrm>
          <a:prstGeom prst="rect">
            <a:avLst/>
          </a:prstGeom>
        </p:spPr>
        <p:txBody>
          <a:bodyPr/>
          <a:lstStyle>
            <a:lvl1pPr marL="0" indent="0" algn="l">
              <a:buNone/>
              <a:defRPr sz="1600" b="0" i="0">
                <a:solidFill>
                  <a:schemeClr val="bg1">
                    <a:lumMod val="75000"/>
                  </a:schemeClr>
                </a:solidFill>
                <a:latin typeface="Arial Narrow" panose="020B0604020202020204" pitchFamily="34" charset="0"/>
                <a:cs typeface="Arial Narrow" panose="020B0604020202020204" pitchFamily="34" charset="0"/>
              </a:defRPr>
            </a:lvl1pPr>
          </a:lstStyle>
          <a:p>
            <a:pPr lvl="0"/>
            <a:r>
              <a:rPr lang="en-US"/>
              <a:t>Presenter</a:t>
            </a:r>
          </a:p>
          <a:p>
            <a:pPr lvl="0"/>
            <a:r>
              <a:rPr lang="en-US"/>
              <a:t>Date</a:t>
            </a:r>
          </a:p>
        </p:txBody>
      </p:sp>
      <p:sp>
        <p:nvSpPr>
          <p:cNvPr id="21" name="Rectangle 20">
            <a:extLst>
              <a:ext uri="{FF2B5EF4-FFF2-40B4-BE49-F238E27FC236}">
                <a16:creationId xmlns:a16="http://schemas.microsoft.com/office/drawing/2014/main" id="{23A47128-5E4A-7347-B36B-4896782A71A3}"/>
              </a:ext>
            </a:extLst>
          </p:cNvPr>
          <p:cNvSpPr/>
          <p:nvPr userDrawn="1"/>
        </p:nvSpPr>
        <p:spPr>
          <a:xfrm>
            <a:off x="0" y="6510528"/>
            <a:ext cx="12192000" cy="353568"/>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6" name="Text Box 14">
            <a:extLst>
              <a:ext uri="{FF2B5EF4-FFF2-40B4-BE49-F238E27FC236}">
                <a16:creationId xmlns:a16="http://schemas.microsoft.com/office/drawing/2014/main" id="{655EE6F6-18B2-BC46-A2EA-966E41518BE1}"/>
              </a:ext>
            </a:extLst>
          </p:cNvPr>
          <p:cNvSpPr txBox="1">
            <a:spLocks noChangeArrowheads="1"/>
          </p:cNvSpPr>
          <p:nvPr userDrawn="1"/>
        </p:nvSpPr>
        <p:spPr bwMode="auto">
          <a:xfrm>
            <a:off x="157725" y="6510529"/>
            <a:ext cx="1163845" cy="307777"/>
          </a:xfrm>
          <a:prstGeom prst="rect">
            <a:avLst/>
          </a:prstGeom>
          <a:noFill/>
          <a:ln w="9525" algn="ctr">
            <a:noFill/>
            <a:miter lim="800000"/>
            <a:headEnd/>
            <a:tailEnd/>
          </a:ln>
          <a:effectLst/>
        </p:spPr>
        <p:txBody>
          <a:bodyPr wrap="none">
            <a:spAutoFit/>
          </a:bodyPr>
          <a:lstStyle/>
          <a:p>
            <a:pPr>
              <a:defRPr/>
            </a:pPr>
            <a:r>
              <a:rPr lang="en-US" sz="1400" b="1">
                <a:solidFill>
                  <a:schemeClr val="bg2">
                    <a:lumMod val="60000"/>
                    <a:lumOff val="40000"/>
                  </a:schemeClr>
                </a:solidFill>
                <a:latin typeface="+mj-lt"/>
              </a:rPr>
              <a:t>www.rti.org</a:t>
            </a:r>
          </a:p>
        </p:txBody>
      </p:sp>
      <p:sp>
        <p:nvSpPr>
          <p:cNvPr id="17" name="TextBox 16">
            <a:extLst>
              <a:ext uri="{FF2B5EF4-FFF2-40B4-BE49-F238E27FC236}">
                <a16:creationId xmlns:a16="http://schemas.microsoft.com/office/drawing/2014/main" id="{94A40484-49C5-8742-BDD2-DB1CE8628FFD}"/>
              </a:ext>
            </a:extLst>
          </p:cNvPr>
          <p:cNvSpPr txBox="1"/>
          <p:nvPr userDrawn="1"/>
        </p:nvSpPr>
        <p:spPr>
          <a:xfrm>
            <a:off x="1867242" y="6587219"/>
            <a:ext cx="5687776" cy="215444"/>
          </a:xfrm>
          <a:prstGeom prst="rect">
            <a:avLst/>
          </a:prstGeom>
          <a:noFill/>
        </p:spPr>
        <p:txBody>
          <a:bodyPr wrap="none" rtlCol="0">
            <a:spAutoFit/>
          </a:bodyPr>
          <a:lstStyle/>
          <a:p>
            <a:pPr marL="0" marR="0" indent="0" algn="l" defTabSz="1219170" rtl="0" eaLnBrk="0" fontAlgn="base" latinLnBrk="0" hangingPunct="0">
              <a:lnSpc>
                <a:spcPct val="100000"/>
              </a:lnSpc>
              <a:spcBef>
                <a:spcPct val="0"/>
              </a:spcBef>
              <a:spcAft>
                <a:spcPct val="0"/>
              </a:spcAft>
              <a:buClrTx/>
              <a:buSzTx/>
              <a:buFontTx/>
              <a:buNone/>
              <a:tabLst/>
              <a:defRPr/>
            </a:pPr>
            <a:r>
              <a:rPr lang="en-US" sz="800" b="0" i="0" kern="1200" baseline="0">
                <a:solidFill>
                  <a:schemeClr val="bg2">
                    <a:lumMod val="60000"/>
                    <a:lumOff val="40000"/>
                  </a:schemeClr>
                </a:solidFill>
                <a:latin typeface="Arial Narrow" panose="020B0604020202020204" pitchFamily="34" charset="0"/>
                <a:ea typeface="ヒラギノ角ゴ Pro W3" pitchFamily="1" charset="-128"/>
                <a:cs typeface="Arial Narrow" panose="020B0604020202020204" pitchFamily="34" charset="0"/>
              </a:rPr>
              <a:t>RTI International is a trade name of Research Triangle Institute. RTI and the RTI logo are U.S. registered trademarks of Research Triangle Institute.</a:t>
            </a:r>
          </a:p>
        </p:txBody>
      </p:sp>
      <p:sp>
        <p:nvSpPr>
          <p:cNvPr id="25" name="Footer Placeholder 9">
            <a:extLst>
              <a:ext uri="{FF2B5EF4-FFF2-40B4-BE49-F238E27FC236}">
                <a16:creationId xmlns:a16="http://schemas.microsoft.com/office/drawing/2014/main" id="{B27A5716-B40A-A14A-9E04-14AB9C9C1A77}"/>
              </a:ext>
            </a:extLst>
          </p:cNvPr>
          <p:cNvSpPr>
            <a:spLocks noGrp="1"/>
          </p:cNvSpPr>
          <p:nvPr>
            <p:ph type="ftr" sz="quarter" idx="3"/>
          </p:nvPr>
        </p:nvSpPr>
        <p:spPr>
          <a:xfrm>
            <a:off x="10668000" y="6510528"/>
            <a:ext cx="1524000" cy="353568"/>
          </a:xfrm>
          <a:prstGeom prst="rect">
            <a:avLst/>
          </a:prstGeom>
          <a:solidFill>
            <a:srgbClr val="C00000"/>
          </a:solidFill>
        </p:spPr>
        <p:txBody>
          <a:bodyPr vert="horz" lIns="91440" tIns="45720" rIns="91440" bIns="45720" rtlCol="0" anchor="ctr"/>
          <a:lstStyle>
            <a:lvl1pPr algn="ctr">
              <a:defRPr sz="800">
                <a:solidFill>
                  <a:schemeClr val="bg1"/>
                </a:solidFill>
              </a:defRPr>
            </a:lvl1pPr>
          </a:lstStyle>
          <a:p>
            <a:r>
              <a:rPr lang="en-US"/>
              <a:t>CONFIDENTIAL</a:t>
            </a:r>
          </a:p>
        </p:txBody>
      </p:sp>
    </p:spTree>
    <p:extLst>
      <p:ext uri="{BB962C8B-B14F-4D97-AF65-F5344CB8AC3E}">
        <p14:creationId xmlns:p14="http://schemas.microsoft.com/office/powerpoint/2010/main" val="4105147408"/>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1_Title Slide w/Blu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E9C0D74-8215-E048-9311-E6F9AE523AC6}"/>
              </a:ext>
            </a:extLst>
          </p:cNvPr>
          <p:cNvSpPr/>
          <p:nvPr userDrawn="1"/>
        </p:nvSpPr>
        <p:spPr bwMode="auto">
          <a:xfrm>
            <a:off x="0" y="290800"/>
            <a:ext cx="12192000" cy="6567200"/>
          </a:xfrm>
          <a:prstGeom prst="rect">
            <a:avLst/>
          </a:prstGeom>
          <a:gradFill>
            <a:gsLst>
              <a:gs pos="0">
                <a:schemeClr val="accent1">
                  <a:alpha val="0"/>
                </a:schemeClr>
              </a:gs>
              <a:gs pos="99000">
                <a:schemeClr val="accent1">
                  <a:lumMod val="50000"/>
                </a:schemeClr>
              </a:gs>
            </a:gsLst>
            <a:lin ang="5400000" scaled="1"/>
          </a:gra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ヒラギノ角ゴ Pro W3" pitchFamily="1" charset="-128"/>
            </a:endParaRPr>
          </a:p>
        </p:txBody>
      </p:sp>
      <p:pic>
        <p:nvPicPr>
          <p:cNvPr id="14" name="Picture 13">
            <a:extLst>
              <a:ext uri="{FF2B5EF4-FFF2-40B4-BE49-F238E27FC236}">
                <a16:creationId xmlns:a16="http://schemas.microsoft.com/office/drawing/2014/main" id="{D814C29D-AA17-9A4A-B77F-9236F0F092C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4812"/>
          <a:stretch/>
        </p:blipFill>
        <p:spPr>
          <a:xfrm>
            <a:off x="0" y="-3161"/>
            <a:ext cx="12192000" cy="6840855"/>
          </a:xfrm>
          <a:prstGeom prst="rect">
            <a:avLst/>
          </a:prstGeom>
        </p:spPr>
      </p:pic>
      <p:sp>
        <p:nvSpPr>
          <p:cNvPr id="130050" name="Rectangle 2"/>
          <p:cNvSpPr>
            <a:spLocks noGrp="1" noChangeArrowheads="1"/>
          </p:cNvSpPr>
          <p:nvPr>
            <p:ph type="ctrTitle"/>
          </p:nvPr>
        </p:nvSpPr>
        <p:spPr>
          <a:xfrm>
            <a:off x="387257" y="393057"/>
            <a:ext cx="6216748" cy="763285"/>
          </a:xfrm>
          <a:prstGeom prst="rect">
            <a:avLst/>
          </a:prstGeom>
          <a:noFill/>
        </p:spPr>
        <p:txBody>
          <a:bodyPr lIns="91440" rIns="91440"/>
          <a:lstStyle>
            <a:lvl1pPr algn="l">
              <a:defRPr sz="2800" b="1" i="0">
                <a:solidFill>
                  <a:schemeClr val="bg1"/>
                </a:solidFill>
                <a:latin typeface="Arial Narrow" panose="020B0604020202020204" pitchFamily="34" charset="0"/>
                <a:cs typeface="Arial Narrow" panose="020B0604020202020204" pitchFamily="34" charset="0"/>
              </a:defRPr>
            </a:lvl1pPr>
          </a:lstStyle>
          <a:p>
            <a:r>
              <a:rPr lang="en-US"/>
              <a:t>Click to edit Master title style</a:t>
            </a:r>
          </a:p>
        </p:txBody>
      </p:sp>
      <p:sp>
        <p:nvSpPr>
          <p:cNvPr id="130051" name="Rectangle 3"/>
          <p:cNvSpPr>
            <a:spLocks noGrp="1" noChangeArrowheads="1"/>
          </p:cNvSpPr>
          <p:nvPr userDrawn="1">
            <p:ph type="subTitle" idx="1"/>
          </p:nvPr>
        </p:nvSpPr>
        <p:spPr>
          <a:xfrm>
            <a:off x="387253" y="1536699"/>
            <a:ext cx="6216747" cy="609600"/>
          </a:xfrm>
          <a:prstGeom prst="rect">
            <a:avLst/>
          </a:prstGeom>
        </p:spPr>
        <p:txBody>
          <a:bodyPr/>
          <a:lstStyle>
            <a:lvl1pPr marL="0" indent="0" algn="l">
              <a:buFont typeface="Wingdings" pitchFamily="1" charset="2"/>
              <a:buNone/>
              <a:defRPr sz="2000" b="0" i="0">
                <a:solidFill>
                  <a:srgbClr val="FFFFFF"/>
                </a:solidFill>
                <a:latin typeface="Arial Narrow" panose="020B0604020202020204" pitchFamily="34" charset="0"/>
                <a:cs typeface="Arial Narrow" panose="020B0604020202020204" pitchFamily="34" charset="0"/>
              </a:defRPr>
            </a:lvl1pPr>
          </a:lstStyle>
          <a:p>
            <a:r>
              <a:rPr lang="en-US"/>
              <a:t>Click to edit Master subtitle style</a:t>
            </a:r>
          </a:p>
        </p:txBody>
      </p:sp>
      <p:sp>
        <p:nvSpPr>
          <p:cNvPr id="23" name="Text Placeholder 16"/>
          <p:cNvSpPr>
            <a:spLocks noGrp="1"/>
          </p:cNvSpPr>
          <p:nvPr>
            <p:ph type="body" sz="quarter" idx="15" hasCustomPrompt="1"/>
          </p:nvPr>
        </p:nvSpPr>
        <p:spPr>
          <a:xfrm>
            <a:off x="387257" y="2349499"/>
            <a:ext cx="4895948" cy="812800"/>
          </a:xfrm>
          <a:prstGeom prst="rect">
            <a:avLst/>
          </a:prstGeom>
        </p:spPr>
        <p:txBody>
          <a:bodyPr/>
          <a:lstStyle>
            <a:lvl1pPr marL="0" indent="0" algn="l">
              <a:buNone/>
              <a:defRPr sz="1600" b="0" i="0">
                <a:solidFill>
                  <a:schemeClr val="bg1">
                    <a:lumMod val="75000"/>
                  </a:schemeClr>
                </a:solidFill>
                <a:latin typeface="Arial Narrow" panose="020B0604020202020204" pitchFamily="34" charset="0"/>
                <a:cs typeface="Arial Narrow" panose="020B0604020202020204" pitchFamily="34" charset="0"/>
              </a:defRPr>
            </a:lvl1pPr>
          </a:lstStyle>
          <a:p>
            <a:pPr lvl="0"/>
            <a:r>
              <a:rPr lang="en-US"/>
              <a:t>Presenter</a:t>
            </a:r>
          </a:p>
          <a:p>
            <a:pPr lvl="0"/>
            <a:r>
              <a:rPr lang="en-US"/>
              <a:t>Date</a:t>
            </a:r>
          </a:p>
        </p:txBody>
      </p:sp>
      <p:sp>
        <p:nvSpPr>
          <p:cNvPr id="21" name="Rectangle 20">
            <a:extLst>
              <a:ext uri="{FF2B5EF4-FFF2-40B4-BE49-F238E27FC236}">
                <a16:creationId xmlns:a16="http://schemas.microsoft.com/office/drawing/2014/main" id="{23A47128-5E4A-7347-B36B-4896782A71A3}"/>
              </a:ext>
            </a:extLst>
          </p:cNvPr>
          <p:cNvSpPr/>
          <p:nvPr userDrawn="1"/>
        </p:nvSpPr>
        <p:spPr>
          <a:xfrm>
            <a:off x="0" y="6510528"/>
            <a:ext cx="12192000" cy="353568"/>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6" name="Text Box 14">
            <a:extLst>
              <a:ext uri="{FF2B5EF4-FFF2-40B4-BE49-F238E27FC236}">
                <a16:creationId xmlns:a16="http://schemas.microsoft.com/office/drawing/2014/main" id="{655EE6F6-18B2-BC46-A2EA-966E41518BE1}"/>
              </a:ext>
            </a:extLst>
          </p:cNvPr>
          <p:cNvSpPr txBox="1">
            <a:spLocks noChangeArrowheads="1"/>
          </p:cNvSpPr>
          <p:nvPr userDrawn="1"/>
        </p:nvSpPr>
        <p:spPr bwMode="auto">
          <a:xfrm>
            <a:off x="157725" y="6510529"/>
            <a:ext cx="1163845" cy="307777"/>
          </a:xfrm>
          <a:prstGeom prst="rect">
            <a:avLst/>
          </a:prstGeom>
          <a:noFill/>
          <a:ln w="9525" algn="ctr">
            <a:noFill/>
            <a:miter lim="800000"/>
            <a:headEnd/>
            <a:tailEnd/>
          </a:ln>
          <a:effectLst/>
        </p:spPr>
        <p:txBody>
          <a:bodyPr wrap="none">
            <a:spAutoFit/>
          </a:bodyPr>
          <a:lstStyle/>
          <a:p>
            <a:pPr>
              <a:defRPr/>
            </a:pPr>
            <a:r>
              <a:rPr lang="en-US" sz="1400" b="1">
                <a:solidFill>
                  <a:schemeClr val="bg2">
                    <a:lumMod val="60000"/>
                    <a:lumOff val="40000"/>
                  </a:schemeClr>
                </a:solidFill>
                <a:latin typeface="+mj-lt"/>
              </a:rPr>
              <a:t>www.rti.org</a:t>
            </a:r>
          </a:p>
        </p:txBody>
      </p:sp>
      <p:sp>
        <p:nvSpPr>
          <p:cNvPr id="17" name="TextBox 16">
            <a:extLst>
              <a:ext uri="{FF2B5EF4-FFF2-40B4-BE49-F238E27FC236}">
                <a16:creationId xmlns:a16="http://schemas.microsoft.com/office/drawing/2014/main" id="{94A40484-49C5-8742-BDD2-DB1CE8628FFD}"/>
              </a:ext>
            </a:extLst>
          </p:cNvPr>
          <p:cNvSpPr txBox="1"/>
          <p:nvPr userDrawn="1"/>
        </p:nvSpPr>
        <p:spPr>
          <a:xfrm>
            <a:off x="1867242" y="6587219"/>
            <a:ext cx="5687776" cy="215444"/>
          </a:xfrm>
          <a:prstGeom prst="rect">
            <a:avLst/>
          </a:prstGeom>
          <a:noFill/>
        </p:spPr>
        <p:txBody>
          <a:bodyPr wrap="none" rtlCol="0">
            <a:spAutoFit/>
          </a:bodyPr>
          <a:lstStyle/>
          <a:p>
            <a:pPr marL="0" marR="0" indent="0" algn="l" defTabSz="1219170" rtl="0" eaLnBrk="0" fontAlgn="base" latinLnBrk="0" hangingPunct="0">
              <a:lnSpc>
                <a:spcPct val="100000"/>
              </a:lnSpc>
              <a:spcBef>
                <a:spcPct val="0"/>
              </a:spcBef>
              <a:spcAft>
                <a:spcPct val="0"/>
              </a:spcAft>
              <a:buClrTx/>
              <a:buSzTx/>
              <a:buFontTx/>
              <a:buNone/>
              <a:tabLst/>
              <a:defRPr/>
            </a:pPr>
            <a:r>
              <a:rPr lang="en-US" sz="800" b="0" i="0" kern="1200" baseline="0">
                <a:solidFill>
                  <a:schemeClr val="bg2">
                    <a:lumMod val="60000"/>
                    <a:lumOff val="40000"/>
                  </a:schemeClr>
                </a:solidFill>
                <a:latin typeface="Arial Narrow" panose="020B0604020202020204" pitchFamily="34" charset="0"/>
                <a:ea typeface="ヒラギノ角ゴ Pro W3" pitchFamily="1" charset="-128"/>
                <a:cs typeface="Arial Narrow" panose="020B0604020202020204" pitchFamily="34" charset="0"/>
              </a:rPr>
              <a:t>RTI International is a trade name of Research Triangle Institute. RTI and the RTI logo are U.S. registered trademarks of Research Triangle Institute.</a:t>
            </a:r>
          </a:p>
        </p:txBody>
      </p:sp>
      <p:sp>
        <p:nvSpPr>
          <p:cNvPr id="25" name="Footer Placeholder 9">
            <a:extLst>
              <a:ext uri="{FF2B5EF4-FFF2-40B4-BE49-F238E27FC236}">
                <a16:creationId xmlns:a16="http://schemas.microsoft.com/office/drawing/2014/main" id="{B27A5716-B40A-A14A-9E04-14AB9C9C1A77}"/>
              </a:ext>
            </a:extLst>
          </p:cNvPr>
          <p:cNvSpPr>
            <a:spLocks noGrp="1"/>
          </p:cNvSpPr>
          <p:nvPr>
            <p:ph type="ftr" sz="quarter" idx="3"/>
          </p:nvPr>
        </p:nvSpPr>
        <p:spPr>
          <a:xfrm>
            <a:off x="10668000" y="6510528"/>
            <a:ext cx="1524000" cy="353568"/>
          </a:xfrm>
          <a:prstGeom prst="rect">
            <a:avLst/>
          </a:prstGeom>
          <a:solidFill>
            <a:srgbClr val="C00000"/>
          </a:solidFill>
        </p:spPr>
        <p:txBody>
          <a:bodyPr vert="horz" lIns="91440" tIns="45720" rIns="91440" bIns="45720" rtlCol="0" anchor="ctr"/>
          <a:lstStyle>
            <a:lvl1pPr algn="ctr">
              <a:defRPr sz="800">
                <a:solidFill>
                  <a:schemeClr val="bg1"/>
                </a:solidFill>
              </a:defRPr>
            </a:lvl1pPr>
          </a:lstStyle>
          <a:p>
            <a:r>
              <a:rPr lang="en-US"/>
              <a:t>CONFIDENTIAL</a:t>
            </a:r>
          </a:p>
        </p:txBody>
      </p:sp>
    </p:spTree>
    <p:extLst>
      <p:ext uri="{BB962C8B-B14F-4D97-AF65-F5344CB8AC3E}">
        <p14:creationId xmlns:p14="http://schemas.microsoft.com/office/powerpoint/2010/main" val="3701295719"/>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2_Title Slide w/Blue circle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E9C0D74-8215-E048-9311-E6F9AE523AC6}"/>
              </a:ext>
            </a:extLst>
          </p:cNvPr>
          <p:cNvSpPr/>
          <p:nvPr userDrawn="1"/>
        </p:nvSpPr>
        <p:spPr bwMode="auto">
          <a:xfrm>
            <a:off x="0" y="290800"/>
            <a:ext cx="12192000" cy="6567200"/>
          </a:xfrm>
          <a:prstGeom prst="rect">
            <a:avLst/>
          </a:prstGeom>
          <a:gradFill>
            <a:gsLst>
              <a:gs pos="0">
                <a:schemeClr val="accent1">
                  <a:alpha val="0"/>
                </a:schemeClr>
              </a:gs>
              <a:gs pos="99000">
                <a:schemeClr val="accent1">
                  <a:lumMod val="50000"/>
                </a:schemeClr>
              </a:gs>
            </a:gsLst>
            <a:lin ang="5400000" scaled="1"/>
          </a:gra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ヒラギノ角ゴ Pro W3" pitchFamily="1" charset="-128"/>
            </a:endParaRPr>
          </a:p>
        </p:txBody>
      </p:sp>
      <p:pic>
        <p:nvPicPr>
          <p:cNvPr id="14" name="Picture 13">
            <a:extLst>
              <a:ext uri="{FF2B5EF4-FFF2-40B4-BE49-F238E27FC236}">
                <a16:creationId xmlns:a16="http://schemas.microsoft.com/office/drawing/2014/main" id="{D814C29D-AA17-9A4A-B77F-9236F0F092C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4812"/>
          <a:stretch/>
        </p:blipFill>
        <p:spPr>
          <a:xfrm>
            <a:off x="0" y="-3161"/>
            <a:ext cx="12192000" cy="6840855"/>
          </a:xfrm>
          <a:prstGeom prst="rect">
            <a:avLst/>
          </a:prstGeom>
        </p:spPr>
      </p:pic>
      <p:pic>
        <p:nvPicPr>
          <p:cNvPr id="22" name="Picture 2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08000" y="5346176"/>
            <a:ext cx="1450848" cy="438277"/>
          </a:xfrm>
          <a:prstGeom prst="rect">
            <a:avLst/>
          </a:prstGeom>
        </p:spPr>
      </p:pic>
      <p:sp>
        <p:nvSpPr>
          <p:cNvPr id="21" name="Rectangle 20">
            <a:extLst>
              <a:ext uri="{FF2B5EF4-FFF2-40B4-BE49-F238E27FC236}">
                <a16:creationId xmlns:a16="http://schemas.microsoft.com/office/drawing/2014/main" id="{23A47128-5E4A-7347-B36B-4896782A71A3}"/>
              </a:ext>
            </a:extLst>
          </p:cNvPr>
          <p:cNvSpPr/>
          <p:nvPr userDrawn="1"/>
        </p:nvSpPr>
        <p:spPr>
          <a:xfrm>
            <a:off x="0" y="6510528"/>
            <a:ext cx="12192000" cy="353568"/>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6" name="Text Box 14">
            <a:extLst>
              <a:ext uri="{FF2B5EF4-FFF2-40B4-BE49-F238E27FC236}">
                <a16:creationId xmlns:a16="http://schemas.microsoft.com/office/drawing/2014/main" id="{655EE6F6-18B2-BC46-A2EA-966E41518BE1}"/>
              </a:ext>
            </a:extLst>
          </p:cNvPr>
          <p:cNvSpPr txBox="1">
            <a:spLocks noChangeArrowheads="1"/>
          </p:cNvSpPr>
          <p:nvPr userDrawn="1"/>
        </p:nvSpPr>
        <p:spPr bwMode="auto">
          <a:xfrm>
            <a:off x="157725" y="6510529"/>
            <a:ext cx="1163845" cy="307777"/>
          </a:xfrm>
          <a:prstGeom prst="rect">
            <a:avLst/>
          </a:prstGeom>
          <a:noFill/>
          <a:ln w="9525" algn="ctr">
            <a:noFill/>
            <a:miter lim="800000"/>
            <a:headEnd/>
            <a:tailEnd/>
          </a:ln>
          <a:effectLst/>
        </p:spPr>
        <p:txBody>
          <a:bodyPr wrap="none">
            <a:spAutoFit/>
          </a:bodyPr>
          <a:lstStyle/>
          <a:p>
            <a:pPr>
              <a:defRPr/>
            </a:pPr>
            <a:r>
              <a:rPr lang="en-US" sz="1400" b="1">
                <a:solidFill>
                  <a:schemeClr val="bg2">
                    <a:lumMod val="60000"/>
                    <a:lumOff val="40000"/>
                  </a:schemeClr>
                </a:solidFill>
                <a:latin typeface="+mj-lt"/>
              </a:rPr>
              <a:t>www.rti.org</a:t>
            </a:r>
          </a:p>
        </p:txBody>
      </p:sp>
      <p:sp>
        <p:nvSpPr>
          <p:cNvPr id="17" name="TextBox 16">
            <a:extLst>
              <a:ext uri="{FF2B5EF4-FFF2-40B4-BE49-F238E27FC236}">
                <a16:creationId xmlns:a16="http://schemas.microsoft.com/office/drawing/2014/main" id="{94A40484-49C5-8742-BDD2-DB1CE8628FFD}"/>
              </a:ext>
            </a:extLst>
          </p:cNvPr>
          <p:cNvSpPr txBox="1"/>
          <p:nvPr userDrawn="1"/>
        </p:nvSpPr>
        <p:spPr>
          <a:xfrm>
            <a:off x="1867242" y="6587219"/>
            <a:ext cx="5687776" cy="215444"/>
          </a:xfrm>
          <a:prstGeom prst="rect">
            <a:avLst/>
          </a:prstGeom>
          <a:noFill/>
        </p:spPr>
        <p:txBody>
          <a:bodyPr wrap="none" rtlCol="0">
            <a:spAutoFit/>
          </a:bodyPr>
          <a:lstStyle/>
          <a:p>
            <a:pPr marL="0" marR="0" indent="0" algn="l" defTabSz="1219170" rtl="0" eaLnBrk="0" fontAlgn="base" latinLnBrk="0" hangingPunct="0">
              <a:lnSpc>
                <a:spcPct val="100000"/>
              </a:lnSpc>
              <a:spcBef>
                <a:spcPct val="0"/>
              </a:spcBef>
              <a:spcAft>
                <a:spcPct val="0"/>
              </a:spcAft>
              <a:buClrTx/>
              <a:buSzTx/>
              <a:buFontTx/>
              <a:buNone/>
              <a:tabLst/>
              <a:defRPr/>
            </a:pPr>
            <a:r>
              <a:rPr lang="en-US" sz="800" b="0" i="0" kern="1200" baseline="0">
                <a:solidFill>
                  <a:schemeClr val="bg2">
                    <a:lumMod val="60000"/>
                    <a:lumOff val="40000"/>
                  </a:schemeClr>
                </a:solidFill>
                <a:latin typeface="Arial Narrow" panose="020B0604020202020204" pitchFamily="34" charset="0"/>
                <a:ea typeface="ヒラギノ角ゴ Pro W3" pitchFamily="1" charset="-128"/>
                <a:cs typeface="Arial Narrow" panose="020B0604020202020204" pitchFamily="34" charset="0"/>
              </a:rPr>
              <a:t>RTI International is a trade name of Research Triangle Institute. RTI and the RTI logo are U.S. registered trademarks of Research Triangle Institute.</a:t>
            </a:r>
          </a:p>
        </p:txBody>
      </p:sp>
      <p:sp>
        <p:nvSpPr>
          <p:cNvPr id="25" name="Footer Placeholder 9">
            <a:extLst>
              <a:ext uri="{FF2B5EF4-FFF2-40B4-BE49-F238E27FC236}">
                <a16:creationId xmlns:a16="http://schemas.microsoft.com/office/drawing/2014/main" id="{B27A5716-B40A-A14A-9E04-14AB9C9C1A77}"/>
              </a:ext>
            </a:extLst>
          </p:cNvPr>
          <p:cNvSpPr>
            <a:spLocks noGrp="1"/>
          </p:cNvSpPr>
          <p:nvPr>
            <p:ph type="ftr" sz="quarter" idx="3"/>
          </p:nvPr>
        </p:nvSpPr>
        <p:spPr>
          <a:xfrm>
            <a:off x="10668000" y="6510528"/>
            <a:ext cx="1524000" cy="353568"/>
          </a:xfrm>
          <a:prstGeom prst="rect">
            <a:avLst/>
          </a:prstGeom>
          <a:solidFill>
            <a:srgbClr val="C00000"/>
          </a:solidFill>
        </p:spPr>
        <p:txBody>
          <a:bodyPr vert="horz" lIns="91440" tIns="45720" rIns="91440" bIns="45720" rtlCol="0" anchor="ctr"/>
          <a:lstStyle>
            <a:lvl1pPr algn="ctr">
              <a:defRPr sz="800">
                <a:solidFill>
                  <a:schemeClr val="bg1"/>
                </a:solidFill>
              </a:defRPr>
            </a:lvl1pPr>
          </a:lstStyle>
          <a:p>
            <a:r>
              <a:rPr lang="en-US"/>
              <a:t>CONFIDENTIAL</a:t>
            </a:r>
          </a:p>
        </p:txBody>
      </p:sp>
      <p:pic>
        <p:nvPicPr>
          <p:cNvPr id="12" name="Picture 11" descr="A close up of a necklace&#10;&#10;Description automatically generated">
            <a:extLst>
              <a:ext uri="{FF2B5EF4-FFF2-40B4-BE49-F238E27FC236}">
                <a16:creationId xmlns:a16="http://schemas.microsoft.com/office/drawing/2014/main" id="{6145B452-1069-1E4A-A4E6-4302D1098D90}"/>
              </a:ext>
            </a:extLst>
          </p:cNvPr>
          <p:cNvPicPr>
            <a:picLocks noChangeAspect="1"/>
          </p:cNvPicPr>
          <p:nvPr userDrawn="1"/>
        </p:nvPicPr>
        <p:blipFill rotWithShape="1">
          <a:blip r:embed="rId4" cstate="print">
            <a:alphaModFix/>
            <a:extLst>
              <a:ext uri="{28A0092B-C50C-407E-A947-70E740481C1C}">
                <a14:useLocalDpi xmlns:a14="http://schemas.microsoft.com/office/drawing/2010/main"/>
              </a:ext>
            </a:extLst>
          </a:blip>
          <a:srcRect r="22820"/>
          <a:stretch/>
        </p:blipFill>
        <p:spPr>
          <a:xfrm>
            <a:off x="2690054" y="2824"/>
            <a:ext cx="9544740" cy="6469888"/>
          </a:xfrm>
          <a:prstGeom prst="rect">
            <a:avLst/>
          </a:prstGeom>
        </p:spPr>
      </p:pic>
      <p:sp>
        <p:nvSpPr>
          <p:cNvPr id="130050" name="Rectangle 2"/>
          <p:cNvSpPr>
            <a:spLocks noGrp="1" noChangeArrowheads="1"/>
          </p:cNvSpPr>
          <p:nvPr>
            <p:ph type="ctrTitle"/>
          </p:nvPr>
        </p:nvSpPr>
        <p:spPr>
          <a:xfrm>
            <a:off x="387257" y="393057"/>
            <a:ext cx="6216748" cy="763285"/>
          </a:xfrm>
          <a:prstGeom prst="rect">
            <a:avLst/>
          </a:prstGeom>
          <a:noFill/>
        </p:spPr>
        <p:txBody>
          <a:bodyPr lIns="91440" rIns="91440"/>
          <a:lstStyle>
            <a:lvl1pPr algn="l">
              <a:defRPr sz="2800" b="1" i="0">
                <a:solidFill>
                  <a:schemeClr val="bg1"/>
                </a:solidFill>
                <a:latin typeface="Arial Narrow" panose="020B0604020202020204" pitchFamily="34" charset="0"/>
                <a:cs typeface="Arial Narrow" panose="020B0604020202020204" pitchFamily="34" charset="0"/>
              </a:defRPr>
            </a:lvl1pPr>
          </a:lstStyle>
          <a:p>
            <a:r>
              <a:rPr lang="en-US"/>
              <a:t>Click to edit Master title style</a:t>
            </a:r>
          </a:p>
        </p:txBody>
      </p:sp>
      <p:sp>
        <p:nvSpPr>
          <p:cNvPr id="130051" name="Rectangle 3"/>
          <p:cNvSpPr>
            <a:spLocks noGrp="1" noChangeArrowheads="1"/>
          </p:cNvSpPr>
          <p:nvPr userDrawn="1">
            <p:ph type="subTitle" idx="1"/>
          </p:nvPr>
        </p:nvSpPr>
        <p:spPr>
          <a:xfrm>
            <a:off x="387253" y="1536699"/>
            <a:ext cx="6216747" cy="609600"/>
          </a:xfrm>
          <a:prstGeom prst="rect">
            <a:avLst/>
          </a:prstGeom>
        </p:spPr>
        <p:txBody>
          <a:bodyPr/>
          <a:lstStyle>
            <a:lvl1pPr marL="0" indent="0" algn="l">
              <a:buFont typeface="Wingdings" pitchFamily="1" charset="2"/>
              <a:buNone/>
              <a:defRPr sz="2000" b="0" i="0">
                <a:solidFill>
                  <a:srgbClr val="FFFFFF"/>
                </a:solidFill>
                <a:latin typeface="Arial Narrow" panose="020B0604020202020204" pitchFamily="34" charset="0"/>
                <a:cs typeface="Arial Narrow" panose="020B0604020202020204" pitchFamily="34" charset="0"/>
              </a:defRPr>
            </a:lvl1pPr>
          </a:lstStyle>
          <a:p>
            <a:r>
              <a:rPr lang="en-US"/>
              <a:t>Click to edit Master subtitle style</a:t>
            </a:r>
          </a:p>
        </p:txBody>
      </p:sp>
      <p:sp>
        <p:nvSpPr>
          <p:cNvPr id="23" name="Text Placeholder 16"/>
          <p:cNvSpPr>
            <a:spLocks noGrp="1"/>
          </p:cNvSpPr>
          <p:nvPr>
            <p:ph type="body" sz="quarter" idx="15" hasCustomPrompt="1"/>
          </p:nvPr>
        </p:nvSpPr>
        <p:spPr>
          <a:xfrm>
            <a:off x="387257" y="2349499"/>
            <a:ext cx="4895948" cy="812800"/>
          </a:xfrm>
          <a:prstGeom prst="rect">
            <a:avLst/>
          </a:prstGeom>
        </p:spPr>
        <p:txBody>
          <a:bodyPr/>
          <a:lstStyle>
            <a:lvl1pPr marL="0" indent="0" algn="l">
              <a:buNone/>
              <a:defRPr sz="1600" b="0" i="0">
                <a:solidFill>
                  <a:schemeClr val="bg1">
                    <a:lumMod val="75000"/>
                  </a:schemeClr>
                </a:solidFill>
                <a:latin typeface="Arial Narrow" panose="020B0604020202020204" pitchFamily="34" charset="0"/>
                <a:cs typeface="Arial Narrow" panose="020B0604020202020204" pitchFamily="34" charset="0"/>
              </a:defRPr>
            </a:lvl1pPr>
          </a:lstStyle>
          <a:p>
            <a:pPr lvl="0"/>
            <a:r>
              <a:rPr lang="en-US"/>
              <a:t>Presenter</a:t>
            </a:r>
          </a:p>
          <a:p>
            <a:pPr lvl="0"/>
            <a:r>
              <a:rPr lang="en-US"/>
              <a:t>Date</a:t>
            </a:r>
          </a:p>
        </p:txBody>
      </p:sp>
    </p:spTree>
    <p:extLst>
      <p:ext uri="{BB962C8B-B14F-4D97-AF65-F5344CB8AC3E}">
        <p14:creationId xmlns:p14="http://schemas.microsoft.com/office/powerpoint/2010/main" val="4228324883"/>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0668000" y="6510528"/>
            <a:ext cx="1524000" cy="353568"/>
          </a:xfrm>
          <a:prstGeom prst="rect">
            <a:avLst/>
          </a:prstGeom>
        </p:spPr>
        <p:txBody>
          <a:bodyPr/>
          <a:lstStyle/>
          <a:p>
            <a:r>
              <a:rPr lang="en-US"/>
              <a:t>CONFIDENTIAL</a:t>
            </a:r>
          </a:p>
        </p:txBody>
      </p:sp>
      <p:sp>
        <p:nvSpPr>
          <p:cNvPr id="2" name="Title 1"/>
          <p:cNvSpPr>
            <a:spLocks noGrp="1"/>
          </p:cNvSpPr>
          <p:nvPr>
            <p:ph type="title"/>
          </p:nvPr>
        </p:nvSpPr>
        <p:spPr>
          <a:xfrm>
            <a:off x="182880" y="182881"/>
            <a:ext cx="11789664" cy="763285"/>
          </a:xfrm>
          <a:prstGeom prst="rect">
            <a:avLst/>
          </a:prstGeom>
        </p:spPr>
        <p:txBody>
          <a:bodyPr lIns="91440"/>
          <a:lstStyle>
            <a:lvl1pPr marL="0">
              <a:defRPr/>
            </a:lvl1pPr>
          </a:lstStyle>
          <a:p>
            <a:r>
              <a:rPr lang="en-US"/>
              <a:t>Click to edit Master title style</a:t>
            </a:r>
          </a:p>
        </p:txBody>
      </p:sp>
      <p:sp>
        <p:nvSpPr>
          <p:cNvPr id="3" name="Content Placeholder 2"/>
          <p:cNvSpPr>
            <a:spLocks noGrp="1"/>
          </p:cNvSpPr>
          <p:nvPr>
            <p:ph idx="1"/>
          </p:nvPr>
        </p:nvSpPr>
        <p:spPr>
          <a:xfrm>
            <a:off x="182880" y="1219202"/>
            <a:ext cx="11789664" cy="4729163"/>
          </a:xfrm>
          <a:prstGeom prst="rect">
            <a:avLst/>
          </a:prstGeom>
        </p:spPr>
        <p:txBody>
          <a:bodyPr/>
          <a:lstStyle>
            <a:lvl1pPr marL="300559" indent="-300559">
              <a:buFont typeface="Courier New" panose="02070309020205020404" pitchFamily="49" charset="0"/>
              <a:buChar char="o"/>
              <a:defRPr/>
            </a:lvl1pPr>
            <a:lvl2pPr marL="609585" indent="-309026">
              <a:buFont typeface="Arial" panose="020B0604020202020204" pitchFamily="34" charset="0"/>
              <a:buChar char="•"/>
              <a:defRPr/>
            </a:lvl2pPr>
            <a:lvl3pPr marL="905911" indent="-296326">
              <a:buFont typeface="System Font Regular"/>
              <a:buChar char="-"/>
              <a:defRPr/>
            </a:lvl3pPr>
          </a:lstStyle>
          <a:p>
            <a:pPr lvl="0"/>
            <a:r>
              <a:rPr lang="en-US"/>
              <a:t>Click to edit Master text styles</a:t>
            </a:r>
          </a:p>
          <a:p>
            <a:pPr lvl="1"/>
            <a:r>
              <a:rPr lang="en-US"/>
              <a:t>Second level</a:t>
            </a:r>
          </a:p>
          <a:p>
            <a:pPr lvl="2"/>
            <a:r>
              <a:rPr lang="en-US"/>
              <a:t>Third level</a:t>
            </a:r>
          </a:p>
        </p:txBody>
      </p:sp>
      <p:sp>
        <p:nvSpPr>
          <p:cNvPr id="4" name="Slide Number Placeholder 3"/>
          <p:cNvSpPr>
            <a:spLocks noGrp="1"/>
          </p:cNvSpPr>
          <p:nvPr>
            <p:ph type="sldNum" sz="quarter" idx="10"/>
          </p:nvPr>
        </p:nvSpPr>
        <p:spPr>
          <a:xfrm>
            <a:off x="0" y="6522720"/>
            <a:ext cx="463296" cy="292608"/>
          </a:xfrm>
          <a:prstGeom prst="rect">
            <a:avLst/>
          </a:prstGeom>
        </p:spPr>
        <p:txBody>
          <a:bodyPr/>
          <a:lstStyle/>
          <a:p>
            <a:fld id="{D4325D4D-289E-48C1-B277-2BEB492A7D19}" type="slidenum">
              <a:rPr lang="en-US" smtClean="0"/>
              <a:pPr/>
              <a:t>‹#›</a:t>
            </a:fld>
            <a:endParaRPr lang="en-US"/>
          </a:p>
        </p:txBody>
      </p:sp>
      <p:sp>
        <p:nvSpPr>
          <p:cNvPr id="6" name="Date Placeholder 1">
            <a:extLst>
              <a:ext uri="{FF2B5EF4-FFF2-40B4-BE49-F238E27FC236}">
                <a16:creationId xmlns:a16="http://schemas.microsoft.com/office/drawing/2014/main" id="{BBCEA345-BB26-0B46-AD00-867C69FE448E}"/>
              </a:ext>
            </a:extLst>
          </p:cNvPr>
          <p:cNvSpPr>
            <a:spLocks noGrp="1"/>
          </p:cNvSpPr>
          <p:nvPr>
            <p:ph type="dt" sz="half" idx="2"/>
          </p:nvPr>
        </p:nvSpPr>
        <p:spPr>
          <a:xfrm>
            <a:off x="541867" y="6522720"/>
            <a:ext cx="1524000" cy="292608"/>
          </a:xfrm>
          <a:prstGeom prst="rect">
            <a:avLst/>
          </a:prstGeom>
        </p:spPr>
        <p:txBody>
          <a:bodyPr vert="horz" lIns="91440" tIns="45720" rIns="91440" bIns="45720" rtlCol="0" anchor="ctr"/>
          <a:lstStyle>
            <a:lvl1pPr algn="l">
              <a:defRPr lang="en-US" sz="1067" kern="1200" smtClean="0">
                <a:solidFill>
                  <a:schemeClr val="bg1"/>
                </a:solidFill>
                <a:latin typeface="Arial" charset="0"/>
                <a:ea typeface="ヒラギノ角ゴ Pro W3" pitchFamily="1" charset="-128"/>
                <a:cs typeface="+mn-cs"/>
              </a:defRPr>
            </a:lvl1pPr>
          </a:lstStyle>
          <a:p>
            <a:endParaRPr lang="en-US"/>
          </a:p>
        </p:txBody>
      </p:sp>
    </p:spTree>
    <p:extLst>
      <p:ext uri="{BB962C8B-B14F-4D97-AF65-F5344CB8AC3E}">
        <p14:creationId xmlns:p14="http://schemas.microsoft.com/office/powerpoint/2010/main" val="2133519134"/>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Content, Image Right">
    <p:spTree>
      <p:nvGrpSpPr>
        <p:cNvPr id="1" name=""/>
        <p:cNvGrpSpPr/>
        <p:nvPr/>
      </p:nvGrpSpPr>
      <p:grpSpPr>
        <a:xfrm>
          <a:off x="0" y="0"/>
          <a:ext cx="0" cy="0"/>
          <a:chOff x="0" y="0"/>
          <a:chExt cx="0" cy="0"/>
        </a:xfrm>
      </p:grpSpPr>
      <p:pic>
        <p:nvPicPr>
          <p:cNvPr id="11" name="Picture 10" descr="A close up of a necklace&#10;&#10;Description automatically generated">
            <a:extLst>
              <a:ext uri="{FF2B5EF4-FFF2-40B4-BE49-F238E27FC236}">
                <a16:creationId xmlns:a16="http://schemas.microsoft.com/office/drawing/2014/main" id="{77FF2BB6-F88B-7845-AC4C-AA524A8DB440}"/>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r="23167"/>
          <a:stretch/>
        </p:blipFill>
        <p:spPr>
          <a:xfrm>
            <a:off x="2690055" y="2824"/>
            <a:ext cx="9501947" cy="6469888"/>
          </a:xfrm>
          <a:prstGeom prst="rect">
            <a:avLst/>
          </a:prstGeom>
        </p:spPr>
      </p:pic>
      <p:sp>
        <p:nvSpPr>
          <p:cNvPr id="2" name="Title 1"/>
          <p:cNvSpPr>
            <a:spLocks noGrp="1"/>
          </p:cNvSpPr>
          <p:nvPr>
            <p:ph type="title"/>
          </p:nvPr>
        </p:nvSpPr>
        <p:spPr>
          <a:xfrm>
            <a:off x="182880" y="182881"/>
            <a:ext cx="6116320" cy="763285"/>
          </a:xfrm>
          <a:prstGeom prst="rect">
            <a:avLst/>
          </a:prstGeom>
        </p:spPr>
        <p:txBody>
          <a:bodyPr lIns="91440"/>
          <a:lstStyle>
            <a:lvl1pPr marL="0">
              <a:defRPr/>
            </a:lvl1pPr>
          </a:lstStyle>
          <a:p>
            <a:r>
              <a:rPr lang="en-US"/>
              <a:t>Click to edit Master title style</a:t>
            </a:r>
          </a:p>
        </p:txBody>
      </p:sp>
      <p:sp>
        <p:nvSpPr>
          <p:cNvPr id="3" name="Content Placeholder 2"/>
          <p:cNvSpPr>
            <a:spLocks noGrp="1"/>
          </p:cNvSpPr>
          <p:nvPr>
            <p:ph idx="1"/>
          </p:nvPr>
        </p:nvSpPr>
        <p:spPr>
          <a:xfrm>
            <a:off x="182880" y="1219200"/>
            <a:ext cx="6116320" cy="5175504"/>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4" name="Slide Number Placeholder 3"/>
          <p:cNvSpPr>
            <a:spLocks noGrp="1"/>
          </p:cNvSpPr>
          <p:nvPr>
            <p:ph type="sldNum" sz="quarter" idx="10"/>
          </p:nvPr>
        </p:nvSpPr>
        <p:spPr>
          <a:xfrm>
            <a:off x="0" y="6522720"/>
            <a:ext cx="463296" cy="292608"/>
          </a:xfrm>
          <a:prstGeom prst="rect">
            <a:avLst/>
          </a:prstGeom>
        </p:spPr>
        <p:txBody>
          <a:bodyPr/>
          <a:lstStyle/>
          <a:p>
            <a:fld id="{D4325D4D-289E-48C1-B277-2BEB492A7D19}" type="slidenum">
              <a:rPr lang="en-US" smtClean="0"/>
              <a:pPr/>
              <a:t>‹#›</a:t>
            </a:fld>
            <a:endParaRPr lang="en-US"/>
          </a:p>
        </p:txBody>
      </p:sp>
      <p:sp>
        <p:nvSpPr>
          <p:cNvPr id="5" name="Footer Placeholder 4"/>
          <p:cNvSpPr>
            <a:spLocks noGrp="1"/>
          </p:cNvSpPr>
          <p:nvPr>
            <p:ph type="ftr" sz="quarter" idx="11"/>
          </p:nvPr>
        </p:nvSpPr>
        <p:spPr>
          <a:xfrm>
            <a:off x="10668000" y="6510528"/>
            <a:ext cx="1524000" cy="353568"/>
          </a:xfrm>
          <a:prstGeom prst="rect">
            <a:avLst/>
          </a:prstGeom>
        </p:spPr>
        <p:txBody>
          <a:bodyPr/>
          <a:lstStyle/>
          <a:p>
            <a:r>
              <a:rPr lang="en-US"/>
              <a:t>CONFIDENTIAL</a:t>
            </a:r>
          </a:p>
        </p:txBody>
      </p:sp>
      <p:sp>
        <p:nvSpPr>
          <p:cNvPr id="9" name="Date Placeholder 1">
            <a:extLst>
              <a:ext uri="{FF2B5EF4-FFF2-40B4-BE49-F238E27FC236}">
                <a16:creationId xmlns:a16="http://schemas.microsoft.com/office/drawing/2014/main" id="{A4C0BCCB-1C9C-B24C-B0E3-05CDDC7B92A1}"/>
              </a:ext>
            </a:extLst>
          </p:cNvPr>
          <p:cNvSpPr>
            <a:spLocks noGrp="1"/>
          </p:cNvSpPr>
          <p:nvPr>
            <p:ph type="dt" sz="half" idx="2"/>
          </p:nvPr>
        </p:nvSpPr>
        <p:spPr>
          <a:xfrm>
            <a:off x="541867" y="6522720"/>
            <a:ext cx="1524000" cy="292608"/>
          </a:xfrm>
          <a:prstGeom prst="rect">
            <a:avLst/>
          </a:prstGeom>
        </p:spPr>
        <p:txBody>
          <a:bodyPr vert="horz" lIns="91440" tIns="45720" rIns="91440" bIns="45720" rtlCol="0" anchor="ctr"/>
          <a:lstStyle>
            <a:lvl1pPr algn="l">
              <a:defRPr lang="en-US" sz="1067" kern="1200" smtClean="0">
                <a:solidFill>
                  <a:schemeClr val="bg1"/>
                </a:solidFill>
                <a:latin typeface="Arial" charset="0"/>
                <a:ea typeface="ヒラギノ角ゴ Pro W3" pitchFamily="1" charset="-128"/>
                <a:cs typeface="+mn-cs"/>
              </a:defRPr>
            </a:lvl1pPr>
          </a:lstStyle>
          <a:p>
            <a:endParaRPr lang="en-US"/>
          </a:p>
        </p:txBody>
      </p:sp>
    </p:spTree>
    <p:extLst>
      <p:ext uri="{BB962C8B-B14F-4D97-AF65-F5344CB8AC3E}">
        <p14:creationId xmlns:p14="http://schemas.microsoft.com/office/powerpoint/2010/main" val="3814114509"/>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Content, Image Left">
    <p:spTree>
      <p:nvGrpSpPr>
        <p:cNvPr id="1" name=""/>
        <p:cNvGrpSpPr/>
        <p:nvPr/>
      </p:nvGrpSpPr>
      <p:grpSpPr>
        <a:xfrm>
          <a:off x="0" y="0"/>
          <a:ext cx="0" cy="0"/>
          <a:chOff x="0" y="0"/>
          <a:chExt cx="0" cy="0"/>
        </a:xfrm>
      </p:grpSpPr>
      <p:pic>
        <p:nvPicPr>
          <p:cNvPr id="12" name="Picture 11" descr="A close up of a necklace&#10;&#10;Description automatically generated">
            <a:extLst>
              <a:ext uri="{FF2B5EF4-FFF2-40B4-BE49-F238E27FC236}">
                <a16:creationId xmlns:a16="http://schemas.microsoft.com/office/drawing/2014/main" id="{2956E69D-A1A3-5A41-88AC-98D706BC6853}"/>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r="23113"/>
          <a:stretch/>
        </p:blipFill>
        <p:spPr>
          <a:xfrm flipH="1">
            <a:off x="-1" y="2824"/>
            <a:ext cx="9508575" cy="6469888"/>
          </a:xfrm>
          <a:prstGeom prst="rect">
            <a:avLst/>
          </a:prstGeom>
        </p:spPr>
      </p:pic>
      <p:sp>
        <p:nvSpPr>
          <p:cNvPr id="4" name="Slide Number Placeholder 3"/>
          <p:cNvSpPr>
            <a:spLocks noGrp="1"/>
          </p:cNvSpPr>
          <p:nvPr>
            <p:ph type="sldNum" sz="quarter" idx="10"/>
          </p:nvPr>
        </p:nvSpPr>
        <p:spPr>
          <a:xfrm>
            <a:off x="0" y="6522720"/>
            <a:ext cx="463296" cy="292608"/>
          </a:xfrm>
          <a:prstGeom prst="rect">
            <a:avLst/>
          </a:prstGeom>
        </p:spPr>
        <p:txBody>
          <a:bodyPr/>
          <a:lstStyle/>
          <a:p>
            <a:fld id="{D4325D4D-289E-48C1-B277-2BEB492A7D19}" type="slidenum">
              <a:rPr lang="en-US" smtClean="0"/>
              <a:pPr/>
              <a:t>‹#›</a:t>
            </a:fld>
            <a:endParaRPr lang="en-US"/>
          </a:p>
        </p:txBody>
      </p:sp>
      <p:sp>
        <p:nvSpPr>
          <p:cNvPr id="5" name="Footer Placeholder 4"/>
          <p:cNvSpPr>
            <a:spLocks noGrp="1"/>
          </p:cNvSpPr>
          <p:nvPr>
            <p:ph type="ftr" sz="quarter" idx="11"/>
          </p:nvPr>
        </p:nvSpPr>
        <p:spPr>
          <a:xfrm>
            <a:off x="10668000" y="6510528"/>
            <a:ext cx="1524000" cy="353568"/>
          </a:xfrm>
          <a:prstGeom prst="rect">
            <a:avLst/>
          </a:prstGeom>
        </p:spPr>
        <p:txBody>
          <a:bodyPr/>
          <a:lstStyle/>
          <a:p>
            <a:r>
              <a:rPr lang="en-US"/>
              <a:t>CONFIDENTIAL</a:t>
            </a:r>
          </a:p>
        </p:txBody>
      </p:sp>
      <p:sp>
        <p:nvSpPr>
          <p:cNvPr id="2" name="Title 1"/>
          <p:cNvSpPr>
            <a:spLocks noGrp="1"/>
          </p:cNvSpPr>
          <p:nvPr>
            <p:ph type="title"/>
          </p:nvPr>
        </p:nvSpPr>
        <p:spPr>
          <a:xfrm>
            <a:off x="5181600" y="182881"/>
            <a:ext cx="6807200" cy="763285"/>
          </a:xfrm>
          <a:prstGeom prst="rect">
            <a:avLst/>
          </a:prstGeom>
        </p:spPr>
        <p:txBody>
          <a:bodyPr lIns="91440"/>
          <a:lstStyle>
            <a:lvl1pPr marL="0">
              <a:defRPr/>
            </a:lvl1pPr>
          </a:lstStyle>
          <a:p>
            <a:r>
              <a:rPr lang="en-US"/>
              <a:t>Click to edit Master title style</a:t>
            </a:r>
          </a:p>
        </p:txBody>
      </p:sp>
      <p:sp>
        <p:nvSpPr>
          <p:cNvPr id="3" name="Content Placeholder 2"/>
          <p:cNvSpPr>
            <a:spLocks noGrp="1"/>
          </p:cNvSpPr>
          <p:nvPr>
            <p:ph idx="1"/>
          </p:nvPr>
        </p:nvSpPr>
        <p:spPr>
          <a:xfrm>
            <a:off x="5181600" y="1219200"/>
            <a:ext cx="6807200" cy="5175504"/>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9" name="Date Placeholder 1">
            <a:extLst>
              <a:ext uri="{FF2B5EF4-FFF2-40B4-BE49-F238E27FC236}">
                <a16:creationId xmlns:a16="http://schemas.microsoft.com/office/drawing/2014/main" id="{A6E97108-5B3A-1549-8EE2-D48DEAC59D65}"/>
              </a:ext>
            </a:extLst>
          </p:cNvPr>
          <p:cNvSpPr>
            <a:spLocks noGrp="1"/>
          </p:cNvSpPr>
          <p:nvPr>
            <p:ph type="dt" sz="half" idx="2"/>
          </p:nvPr>
        </p:nvSpPr>
        <p:spPr>
          <a:xfrm>
            <a:off x="541867" y="6522720"/>
            <a:ext cx="1524000" cy="292608"/>
          </a:xfrm>
          <a:prstGeom prst="rect">
            <a:avLst/>
          </a:prstGeom>
        </p:spPr>
        <p:txBody>
          <a:bodyPr vert="horz" lIns="91440" tIns="45720" rIns="91440" bIns="45720" rtlCol="0" anchor="ctr"/>
          <a:lstStyle>
            <a:lvl1pPr algn="l">
              <a:defRPr lang="en-US" sz="1067" kern="1200" smtClean="0">
                <a:solidFill>
                  <a:schemeClr val="bg1"/>
                </a:solidFill>
                <a:latin typeface="Arial" charset="0"/>
                <a:ea typeface="ヒラギノ角ゴ Pro W3" pitchFamily="1" charset="-128"/>
                <a:cs typeface="+mn-cs"/>
              </a:defRPr>
            </a:lvl1pPr>
          </a:lstStyle>
          <a:p>
            <a:endParaRPr lang="en-US"/>
          </a:p>
        </p:txBody>
      </p:sp>
    </p:spTree>
    <p:extLst>
      <p:ext uri="{BB962C8B-B14F-4D97-AF65-F5344CB8AC3E}">
        <p14:creationId xmlns:p14="http://schemas.microsoft.com/office/powerpoint/2010/main" val="924669802"/>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wo-Line Title and Singl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2880" y="182880"/>
            <a:ext cx="11789664" cy="1295400"/>
          </a:xfrm>
          <a:prstGeom prst="rect">
            <a:avLst/>
          </a:prstGeom>
        </p:spPr>
        <p:txBody>
          <a:bodyPr lIns="91440" tIns="91440" rIns="182880" bIns="91440"/>
          <a:lstStyle>
            <a:lvl1pPr marL="0">
              <a:lnSpc>
                <a:spcPct val="90000"/>
              </a:lnSpc>
              <a:defRPr baseline="0"/>
            </a:lvl1pPr>
          </a:lstStyle>
          <a:p>
            <a:r>
              <a:rPr lang="en-US"/>
              <a:t>Click to edit Master title style. This one can wrap to two lines. Filler copy added.</a:t>
            </a:r>
          </a:p>
        </p:txBody>
      </p:sp>
      <p:sp>
        <p:nvSpPr>
          <p:cNvPr id="3" name="Content Placeholder 2"/>
          <p:cNvSpPr>
            <a:spLocks noGrp="1"/>
          </p:cNvSpPr>
          <p:nvPr>
            <p:ph idx="1"/>
          </p:nvPr>
        </p:nvSpPr>
        <p:spPr>
          <a:xfrm>
            <a:off x="182880" y="1701800"/>
            <a:ext cx="11789664" cy="45720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4" name="Slide Number Placeholder 3"/>
          <p:cNvSpPr>
            <a:spLocks noGrp="1"/>
          </p:cNvSpPr>
          <p:nvPr>
            <p:ph type="sldNum" sz="quarter" idx="10"/>
          </p:nvPr>
        </p:nvSpPr>
        <p:spPr>
          <a:xfrm>
            <a:off x="0" y="6522720"/>
            <a:ext cx="463296" cy="292608"/>
          </a:xfrm>
          <a:prstGeom prst="rect">
            <a:avLst/>
          </a:prstGeom>
        </p:spPr>
        <p:txBody>
          <a:bodyPr/>
          <a:lstStyle/>
          <a:p>
            <a:fld id="{D4325D4D-289E-48C1-B277-2BEB492A7D19}" type="slidenum">
              <a:rPr lang="en-US" smtClean="0"/>
              <a:pPr/>
              <a:t>‹#›</a:t>
            </a:fld>
            <a:endParaRPr lang="en-US"/>
          </a:p>
        </p:txBody>
      </p:sp>
      <p:sp>
        <p:nvSpPr>
          <p:cNvPr id="5" name="Footer Placeholder 4"/>
          <p:cNvSpPr>
            <a:spLocks noGrp="1"/>
          </p:cNvSpPr>
          <p:nvPr>
            <p:ph type="ftr" sz="quarter" idx="11"/>
          </p:nvPr>
        </p:nvSpPr>
        <p:spPr>
          <a:xfrm>
            <a:off x="10668000" y="6510528"/>
            <a:ext cx="1524000" cy="353568"/>
          </a:xfrm>
          <a:prstGeom prst="rect">
            <a:avLst/>
          </a:prstGeom>
        </p:spPr>
        <p:txBody>
          <a:bodyPr/>
          <a:lstStyle/>
          <a:p>
            <a:r>
              <a:rPr lang="en-US"/>
              <a:t>CONFIDENTIAL</a:t>
            </a:r>
          </a:p>
        </p:txBody>
      </p:sp>
      <p:sp>
        <p:nvSpPr>
          <p:cNvPr id="6" name="Date Placeholder 1">
            <a:extLst>
              <a:ext uri="{FF2B5EF4-FFF2-40B4-BE49-F238E27FC236}">
                <a16:creationId xmlns:a16="http://schemas.microsoft.com/office/drawing/2014/main" id="{98B3AD92-FD44-3C4D-855B-57B30FF2DC83}"/>
              </a:ext>
            </a:extLst>
          </p:cNvPr>
          <p:cNvSpPr>
            <a:spLocks noGrp="1"/>
          </p:cNvSpPr>
          <p:nvPr>
            <p:ph type="dt" sz="half" idx="2"/>
          </p:nvPr>
        </p:nvSpPr>
        <p:spPr>
          <a:xfrm>
            <a:off x="541867" y="6522720"/>
            <a:ext cx="1524000" cy="292608"/>
          </a:xfrm>
          <a:prstGeom prst="rect">
            <a:avLst/>
          </a:prstGeom>
        </p:spPr>
        <p:txBody>
          <a:bodyPr vert="horz" lIns="91440" tIns="45720" rIns="91440" bIns="45720" rtlCol="0" anchor="ctr"/>
          <a:lstStyle>
            <a:lvl1pPr algn="l">
              <a:defRPr lang="en-US" sz="1067" kern="1200" smtClean="0">
                <a:solidFill>
                  <a:schemeClr val="bg1"/>
                </a:solidFill>
                <a:latin typeface="Arial" charset="0"/>
                <a:ea typeface="ヒラギノ角ゴ Pro W3" pitchFamily="1" charset="-128"/>
                <a:cs typeface="+mn-cs"/>
              </a:defRPr>
            </a:lvl1pPr>
          </a:lstStyle>
          <a:p>
            <a:endParaRPr lang="en-US"/>
          </a:p>
        </p:txBody>
      </p:sp>
    </p:spTree>
    <p:extLst>
      <p:ext uri="{BB962C8B-B14F-4D97-AF65-F5344CB8AC3E}">
        <p14:creationId xmlns:p14="http://schemas.microsoft.com/office/powerpoint/2010/main" val="703832470"/>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7_Custom Layout">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3BB6E5C2-C24F-4F21-9510-020B9A111317}"/>
              </a:ext>
            </a:extLst>
          </p:cNvPr>
          <p:cNvSpPr>
            <a:spLocks noGrp="1"/>
          </p:cNvSpPr>
          <p:nvPr>
            <p:ph type="pic" sz="quarter" idx="10" hasCustomPrompt="1"/>
          </p:nvPr>
        </p:nvSpPr>
        <p:spPr>
          <a:xfrm>
            <a:off x="714907" y="0"/>
            <a:ext cx="3167736" cy="6057900"/>
          </a:xfrm>
          <a:custGeom>
            <a:avLst/>
            <a:gdLst>
              <a:gd name="connsiteX0" fmla="*/ 0 w 3339186"/>
              <a:gd name="connsiteY0" fmla="*/ 0 h 6057900"/>
              <a:gd name="connsiteX1" fmla="*/ 3339186 w 3339186"/>
              <a:gd name="connsiteY1" fmla="*/ 0 h 6057900"/>
              <a:gd name="connsiteX2" fmla="*/ 3339186 w 3339186"/>
              <a:gd name="connsiteY2" fmla="*/ 5863292 h 6057900"/>
              <a:gd name="connsiteX3" fmla="*/ 3144578 w 3339186"/>
              <a:gd name="connsiteY3" fmla="*/ 6057900 h 6057900"/>
              <a:gd name="connsiteX4" fmla="*/ 194608 w 3339186"/>
              <a:gd name="connsiteY4" fmla="*/ 6057900 h 6057900"/>
              <a:gd name="connsiteX5" fmla="*/ 0 w 3339186"/>
              <a:gd name="connsiteY5" fmla="*/ 5863292 h 605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9186" h="6057900">
                <a:moveTo>
                  <a:pt x="0" y="0"/>
                </a:moveTo>
                <a:lnTo>
                  <a:pt x="3339186" y="0"/>
                </a:lnTo>
                <a:lnTo>
                  <a:pt x="3339186" y="5863292"/>
                </a:lnTo>
                <a:cubicBezTo>
                  <a:pt x="3339186" y="5970771"/>
                  <a:pt x="3252057" y="6057900"/>
                  <a:pt x="3144578" y="6057900"/>
                </a:cubicBezTo>
                <a:lnTo>
                  <a:pt x="194608" y="6057900"/>
                </a:lnTo>
                <a:cubicBezTo>
                  <a:pt x="87129" y="6057900"/>
                  <a:pt x="0" y="5970771"/>
                  <a:pt x="0" y="5863292"/>
                </a:cubicBezTo>
                <a:close/>
              </a:path>
            </a:pathLst>
          </a:custGeom>
          <a:solidFill>
            <a:schemeClr val="bg1">
              <a:lumMod val="95000"/>
            </a:schemeClr>
          </a:solidFill>
        </p:spPr>
        <p:txBody>
          <a:bodyPr wrap="square">
            <a:noAutofit/>
          </a:bodyPr>
          <a:lstStyle>
            <a:lvl1pPr marL="0" indent="0">
              <a:buNone/>
              <a:defRPr>
                <a:solidFill>
                  <a:schemeClr val="tx1">
                    <a:lumMod val="75000"/>
                    <a:lumOff val="25000"/>
                  </a:schemeClr>
                </a:solidFill>
              </a:defRPr>
            </a:lvl1pPr>
          </a:lstStyle>
          <a:p>
            <a:r>
              <a:rPr lang="en-US" dirty="0"/>
              <a:t>Add Picture</a:t>
            </a:r>
          </a:p>
        </p:txBody>
      </p:sp>
      <p:sp>
        <p:nvSpPr>
          <p:cNvPr id="3" name="Picture Placeholder 9">
            <a:extLst>
              <a:ext uri="{FF2B5EF4-FFF2-40B4-BE49-F238E27FC236}">
                <a16:creationId xmlns:a16="http://schemas.microsoft.com/office/drawing/2014/main" id="{6081D31E-02DA-4845-B026-05C370340790}"/>
              </a:ext>
            </a:extLst>
          </p:cNvPr>
          <p:cNvSpPr>
            <a:spLocks noGrp="1"/>
          </p:cNvSpPr>
          <p:nvPr>
            <p:ph type="pic" sz="quarter" idx="11" hasCustomPrompt="1"/>
          </p:nvPr>
        </p:nvSpPr>
        <p:spPr>
          <a:xfrm>
            <a:off x="4128414" y="685800"/>
            <a:ext cx="3167736" cy="6172200"/>
          </a:xfrm>
          <a:custGeom>
            <a:avLst/>
            <a:gdLst>
              <a:gd name="connsiteX0" fmla="*/ 194608 w 3339186"/>
              <a:gd name="connsiteY0" fmla="*/ 0 h 6172200"/>
              <a:gd name="connsiteX1" fmla="*/ 3144578 w 3339186"/>
              <a:gd name="connsiteY1" fmla="*/ 0 h 6172200"/>
              <a:gd name="connsiteX2" fmla="*/ 3339186 w 3339186"/>
              <a:gd name="connsiteY2" fmla="*/ 194608 h 6172200"/>
              <a:gd name="connsiteX3" fmla="*/ 3339186 w 3339186"/>
              <a:gd name="connsiteY3" fmla="*/ 6172200 h 6172200"/>
              <a:gd name="connsiteX4" fmla="*/ 0 w 3339186"/>
              <a:gd name="connsiteY4" fmla="*/ 6172200 h 6172200"/>
              <a:gd name="connsiteX5" fmla="*/ 0 w 3339186"/>
              <a:gd name="connsiteY5" fmla="*/ 194608 h 6172200"/>
              <a:gd name="connsiteX6" fmla="*/ 194608 w 3339186"/>
              <a:gd name="connsiteY6"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9186" h="6172200">
                <a:moveTo>
                  <a:pt x="194608" y="0"/>
                </a:moveTo>
                <a:lnTo>
                  <a:pt x="3144578" y="0"/>
                </a:lnTo>
                <a:cubicBezTo>
                  <a:pt x="3252057" y="0"/>
                  <a:pt x="3339186" y="87129"/>
                  <a:pt x="3339186" y="194608"/>
                </a:cubicBezTo>
                <a:lnTo>
                  <a:pt x="3339186" y="6172200"/>
                </a:lnTo>
                <a:lnTo>
                  <a:pt x="0" y="6172200"/>
                </a:lnTo>
                <a:lnTo>
                  <a:pt x="0" y="194608"/>
                </a:lnTo>
                <a:cubicBezTo>
                  <a:pt x="0" y="87129"/>
                  <a:pt x="87129" y="0"/>
                  <a:pt x="194608" y="0"/>
                </a:cubicBezTo>
                <a:close/>
              </a:path>
            </a:pathLst>
          </a:custGeom>
          <a:solidFill>
            <a:schemeClr val="bg1">
              <a:lumMod val="95000"/>
            </a:schemeClr>
          </a:solidFill>
        </p:spPr>
        <p:txBody>
          <a:bodyPr wrap="square">
            <a:noAutofit/>
          </a:bodyPr>
          <a:lstStyle>
            <a:lvl1pPr marL="0" indent="0">
              <a:buNone/>
              <a:defRPr>
                <a:solidFill>
                  <a:schemeClr val="tx1">
                    <a:lumMod val="75000"/>
                    <a:lumOff val="25000"/>
                  </a:schemeClr>
                </a:solidFill>
              </a:defRPr>
            </a:lvl1pPr>
          </a:lstStyle>
          <a:p>
            <a:r>
              <a:rPr lang="en-US" dirty="0"/>
              <a:t>Add Picture</a:t>
            </a:r>
          </a:p>
        </p:txBody>
      </p:sp>
    </p:spTree>
    <p:extLst>
      <p:ext uri="{BB962C8B-B14F-4D97-AF65-F5344CB8AC3E}">
        <p14:creationId xmlns:p14="http://schemas.microsoft.com/office/powerpoint/2010/main" val="2581174980"/>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 y="182881"/>
            <a:ext cx="11789664" cy="763285"/>
          </a:xfrm>
          <a:prstGeom prst="rect">
            <a:avLst/>
          </a:prstGeom>
        </p:spPr>
        <p:txBody>
          <a:bodyPr lIns="91440" tIns="91440" rIns="182880" bIns="91440"/>
          <a:lstStyle>
            <a:lvl1pPr marL="0">
              <a:defRPr/>
            </a:lvl1pPr>
          </a:lstStyle>
          <a:p>
            <a:r>
              <a:rPr lang="en-US"/>
              <a:t>Click to edit Master title style</a:t>
            </a:r>
          </a:p>
        </p:txBody>
      </p:sp>
      <p:sp>
        <p:nvSpPr>
          <p:cNvPr id="5" name="Slide Number Placeholder 4"/>
          <p:cNvSpPr>
            <a:spLocks noGrp="1"/>
          </p:cNvSpPr>
          <p:nvPr>
            <p:ph type="sldNum" sz="quarter" idx="10"/>
          </p:nvPr>
        </p:nvSpPr>
        <p:spPr>
          <a:xfrm>
            <a:off x="0" y="6522720"/>
            <a:ext cx="463296" cy="292608"/>
          </a:xfrm>
          <a:prstGeom prst="rect">
            <a:avLst/>
          </a:prstGeom>
          <a:noFill/>
        </p:spPr>
        <p:txBody>
          <a:bodyPr/>
          <a:lstStyle/>
          <a:p>
            <a:fld id="{D4325D4D-289E-48C1-B277-2BEB492A7D19}" type="slidenum">
              <a:rPr lang="en-US" smtClean="0"/>
              <a:pPr/>
              <a:t>‹#›</a:t>
            </a:fld>
            <a:endParaRPr lang="en-US"/>
          </a:p>
        </p:txBody>
      </p:sp>
      <p:sp>
        <p:nvSpPr>
          <p:cNvPr id="6" name="Footer Placeholder 5"/>
          <p:cNvSpPr>
            <a:spLocks noGrp="1"/>
          </p:cNvSpPr>
          <p:nvPr>
            <p:ph type="ftr" sz="quarter" idx="11"/>
          </p:nvPr>
        </p:nvSpPr>
        <p:spPr>
          <a:xfrm>
            <a:off x="10668000" y="6510528"/>
            <a:ext cx="1524000" cy="353568"/>
          </a:xfrm>
          <a:prstGeom prst="rect">
            <a:avLst/>
          </a:prstGeom>
        </p:spPr>
        <p:txBody>
          <a:bodyPr/>
          <a:lstStyle/>
          <a:p>
            <a:r>
              <a:rPr lang="en-US"/>
              <a:t>CONFIDENTIAL</a:t>
            </a:r>
          </a:p>
        </p:txBody>
      </p:sp>
      <p:sp>
        <p:nvSpPr>
          <p:cNvPr id="11" name="Content Placeholder 10"/>
          <p:cNvSpPr>
            <a:spLocks noGrp="1"/>
          </p:cNvSpPr>
          <p:nvPr>
            <p:ph sz="quarter" idx="12"/>
          </p:nvPr>
        </p:nvSpPr>
        <p:spPr>
          <a:xfrm>
            <a:off x="182884" y="1219200"/>
            <a:ext cx="5608321" cy="50546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13" name="Content Placeholder 12"/>
          <p:cNvSpPr>
            <a:spLocks noGrp="1"/>
          </p:cNvSpPr>
          <p:nvPr>
            <p:ph sz="quarter" idx="13"/>
          </p:nvPr>
        </p:nvSpPr>
        <p:spPr>
          <a:xfrm>
            <a:off x="6096000" y="1219200"/>
            <a:ext cx="5876544" cy="505460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7" name="Date Placeholder 1">
            <a:extLst>
              <a:ext uri="{FF2B5EF4-FFF2-40B4-BE49-F238E27FC236}">
                <a16:creationId xmlns:a16="http://schemas.microsoft.com/office/drawing/2014/main" id="{94DC99FE-BAF3-9B47-A974-E761F68CC59C}"/>
              </a:ext>
            </a:extLst>
          </p:cNvPr>
          <p:cNvSpPr>
            <a:spLocks noGrp="1"/>
          </p:cNvSpPr>
          <p:nvPr>
            <p:ph type="dt" sz="half" idx="2"/>
          </p:nvPr>
        </p:nvSpPr>
        <p:spPr>
          <a:xfrm>
            <a:off x="541867" y="6522720"/>
            <a:ext cx="1524000" cy="292608"/>
          </a:xfrm>
          <a:prstGeom prst="rect">
            <a:avLst/>
          </a:prstGeom>
        </p:spPr>
        <p:txBody>
          <a:bodyPr vert="horz" lIns="91440" tIns="45720" rIns="91440" bIns="45720" rtlCol="0" anchor="ctr"/>
          <a:lstStyle>
            <a:lvl1pPr algn="l">
              <a:defRPr lang="en-US" sz="1067" kern="1200" smtClean="0">
                <a:solidFill>
                  <a:schemeClr val="bg1"/>
                </a:solidFill>
                <a:latin typeface="Arial" charset="0"/>
                <a:ea typeface="ヒラギノ角ゴ Pro W3" pitchFamily="1" charset="-128"/>
                <a:cs typeface="+mn-cs"/>
              </a:defRPr>
            </a:lvl1pPr>
          </a:lstStyle>
          <a:p>
            <a:endParaRPr lang="en-US"/>
          </a:p>
        </p:txBody>
      </p:sp>
    </p:spTree>
    <p:extLst>
      <p:ext uri="{BB962C8B-B14F-4D97-AF65-F5344CB8AC3E}">
        <p14:creationId xmlns:p14="http://schemas.microsoft.com/office/powerpoint/2010/main" val="2021659603"/>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Line Title Plus Two Content">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82880" y="182880"/>
            <a:ext cx="11789664" cy="1280160"/>
          </a:xfrm>
          <a:prstGeom prst="rect">
            <a:avLst/>
          </a:prstGeom>
        </p:spPr>
        <p:txBody>
          <a:bodyPr lIns="91440" tIns="91440" rIns="182880" bIns="91440"/>
          <a:lstStyle>
            <a:lvl1pPr marL="0">
              <a:lnSpc>
                <a:spcPct val="90000"/>
              </a:lnSpc>
              <a:defRPr baseline="0"/>
            </a:lvl1pPr>
          </a:lstStyle>
          <a:p>
            <a:r>
              <a:rPr lang="en-US"/>
              <a:t>Click to edit Master title style. This one can wrap to two lines. Filler copy added.</a:t>
            </a:r>
          </a:p>
        </p:txBody>
      </p:sp>
      <p:sp>
        <p:nvSpPr>
          <p:cNvPr id="6" name="Slide Number Placeholder 5"/>
          <p:cNvSpPr>
            <a:spLocks noGrp="1"/>
          </p:cNvSpPr>
          <p:nvPr>
            <p:ph type="sldNum" sz="quarter" idx="10"/>
          </p:nvPr>
        </p:nvSpPr>
        <p:spPr>
          <a:xfrm>
            <a:off x="0" y="6522720"/>
            <a:ext cx="463296" cy="292608"/>
          </a:xfrm>
          <a:prstGeom prst="rect">
            <a:avLst/>
          </a:prstGeom>
        </p:spPr>
        <p:txBody>
          <a:bodyPr/>
          <a:lstStyle/>
          <a:p>
            <a:fld id="{D4325D4D-289E-48C1-B277-2BEB492A7D19}" type="slidenum">
              <a:rPr lang="en-US" smtClean="0"/>
              <a:pPr/>
              <a:t>‹#›</a:t>
            </a:fld>
            <a:endParaRPr lang="en-US"/>
          </a:p>
        </p:txBody>
      </p:sp>
      <p:sp>
        <p:nvSpPr>
          <p:cNvPr id="7" name="Footer Placeholder 6"/>
          <p:cNvSpPr>
            <a:spLocks noGrp="1"/>
          </p:cNvSpPr>
          <p:nvPr>
            <p:ph type="ftr" sz="quarter" idx="11"/>
          </p:nvPr>
        </p:nvSpPr>
        <p:spPr>
          <a:xfrm>
            <a:off x="10668000" y="6510528"/>
            <a:ext cx="1524000" cy="353568"/>
          </a:xfrm>
          <a:prstGeom prst="rect">
            <a:avLst/>
          </a:prstGeom>
        </p:spPr>
        <p:txBody>
          <a:bodyPr/>
          <a:lstStyle/>
          <a:p>
            <a:r>
              <a:rPr lang="en-US"/>
              <a:t>CONFIDENTIAL</a:t>
            </a:r>
          </a:p>
        </p:txBody>
      </p:sp>
      <p:sp>
        <p:nvSpPr>
          <p:cNvPr id="8" name="Content Placeholder 7"/>
          <p:cNvSpPr>
            <a:spLocks noGrp="1"/>
          </p:cNvSpPr>
          <p:nvPr>
            <p:ph sz="quarter" idx="12"/>
          </p:nvPr>
        </p:nvSpPr>
        <p:spPr>
          <a:xfrm>
            <a:off x="182880" y="1691640"/>
            <a:ext cx="5774944" cy="4582160"/>
          </a:xfrm>
          <a:prstGeom prst="rect">
            <a:avLst/>
          </a:prstGeom>
        </p:spPr>
        <p:txBody>
          <a:bodyPr/>
          <a:lstStyle>
            <a:lvl1pPr>
              <a:defRPr sz="2000"/>
            </a:lvl1pPr>
          </a:lstStyle>
          <a:p>
            <a:pPr lvl="0"/>
            <a:r>
              <a:rPr lang="en-US"/>
              <a:t>Click to edit Master text styles</a:t>
            </a:r>
          </a:p>
          <a:p>
            <a:pPr lvl="1"/>
            <a:r>
              <a:rPr lang="en-US"/>
              <a:t>Second level</a:t>
            </a:r>
          </a:p>
          <a:p>
            <a:pPr lvl="2"/>
            <a:r>
              <a:rPr lang="en-US"/>
              <a:t>Third level</a:t>
            </a:r>
          </a:p>
        </p:txBody>
      </p:sp>
      <p:sp>
        <p:nvSpPr>
          <p:cNvPr id="10" name="Content Placeholder 9"/>
          <p:cNvSpPr>
            <a:spLocks noGrp="1"/>
          </p:cNvSpPr>
          <p:nvPr>
            <p:ph sz="quarter" idx="13"/>
          </p:nvPr>
        </p:nvSpPr>
        <p:spPr>
          <a:xfrm>
            <a:off x="6197600" y="1691640"/>
            <a:ext cx="5774944" cy="4582160"/>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9" name="Date Placeholder 1">
            <a:extLst>
              <a:ext uri="{FF2B5EF4-FFF2-40B4-BE49-F238E27FC236}">
                <a16:creationId xmlns:a16="http://schemas.microsoft.com/office/drawing/2014/main" id="{48B961D3-6572-F44B-BBD5-C4B1D0CD47A8}"/>
              </a:ext>
            </a:extLst>
          </p:cNvPr>
          <p:cNvSpPr>
            <a:spLocks noGrp="1"/>
          </p:cNvSpPr>
          <p:nvPr>
            <p:ph type="dt" sz="half" idx="2"/>
          </p:nvPr>
        </p:nvSpPr>
        <p:spPr>
          <a:xfrm>
            <a:off x="541867" y="6522720"/>
            <a:ext cx="1524000" cy="292608"/>
          </a:xfrm>
          <a:prstGeom prst="rect">
            <a:avLst/>
          </a:prstGeom>
        </p:spPr>
        <p:txBody>
          <a:bodyPr vert="horz" lIns="91440" tIns="45720" rIns="91440" bIns="45720" rtlCol="0" anchor="ctr"/>
          <a:lstStyle>
            <a:lvl1pPr algn="l">
              <a:defRPr lang="en-US" sz="1067" kern="1200" smtClean="0">
                <a:solidFill>
                  <a:schemeClr val="bg1"/>
                </a:solidFill>
                <a:latin typeface="Arial" charset="0"/>
                <a:ea typeface="ヒラギノ角ゴ Pro W3" pitchFamily="1" charset="-128"/>
                <a:cs typeface="+mn-cs"/>
              </a:defRPr>
            </a:lvl1pPr>
          </a:lstStyle>
          <a:p>
            <a:endParaRPr lang="en-US"/>
          </a:p>
        </p:txBody>
      </p:sp>
    </p:spTree>
    <p:extLst>
      <p:ext uri="{BB962C8B-B14F-4D97-AF65-F5344CB8AC3E}">
        <p14:creationId xmlns:p14="http://schemas.microsoft.com/office/powerpoint/2010/main" val="3301679996"/>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82879" y="182881"/>
            <a:ext cx="11789664" cy="763285"/>
          </a:xfrm>
          <a:prstGeom prst="rect">
            <a:avLst/>
          </a:prstGeom>
        </p:spPr>
        <p:txBody>
          <a:bodyPr lIns="91440"/>
          <a:lstStyle/>
          <a:p>
            <a:r>
              <a:rPr lang="en-US"/>
              <a:t>Click to edit Master title style</a:t>
            </a:r>
          </a:p>
        </p:txBody>
      </p:sp>
      <p:sp>
        <p:nvSpPr>
          <p:cNvPr id="3" name="Slide Number Placeholder 2"/>
          <p:cNvSpPr>
            <a:spLocks noGrp="1"/>
          </p:cNvSpPr>
          <p:nvPr>
            <p:ph type="sldNum" sz="quarter" idx="10"/>
          </p:nvPr>
        </p:nvSpPr>
        <p:spPr>
          <a:xfrm>
            <a:off x="0" y="6522720"/>
            <a:ext cx="463296" cy="292608"/>
          </a:xfrm>
          <a:prstGeom prst="rect">
            <a:avLst/>
          </a:prstGeom>
        </p:spPr>
        <p:txBody>
          <a:bodyPr/>
          <a:lstStyle/>
          <a:p>
            <a:fld id="{D4325D4D-289E-48C1-B277-2BEB492A7D19}" type="slidenum">
              <a:rPr lang="en-US" smtClean="0"/>
              <a:pPr/>
              <a:t>‹#›</a:t>
            </a:fld>
            <a:endParaRPr lang="en-US"/>
          </a:p>
        </p:txBody>
      </p:sp>
      <p:sp>
        <p:nvSpPr>
          <p:cNvPr id="4" name="Footer Placeholder 3"/>
          <p:cNvSpPr>
            <a:spLocks noGrp="1"/>
          </p:cNvSpPr>
          <p:nvPr>
            <p:ph type="ftr" sz="quarter" idx="11"/>
          </p:nvPr>
        </p:nvSpPr>
        <p:spPr>
          <a:xfrm>
            <a:off x="10668000" y="6510528"/>
            <a:ext cx="1524000" cy="353568"/>
          </a:xfrm>
          <a:prstGeom prst="rect">
            <a:avLst/>
          </a:prstGeom>
        </p:spPr>
        <p:txBody>
          <a:bodyPr/>
          <a:lstStyle/>
          <a:p>
            <a:r>
              <a:rPr lang="en-US"/>
              <a:t>CONFIDENTIAL</a:t>
            </a:r>
          </a:p>
        </p:txBody>
      </p:sp>
      <p:sp>
        <p:nvSpPr>
          <p:cNvPr id="5" name="Date Placeholder 1">
            <a:extLst>
              <a:ext uri="{FF2B5EF4-FFF2-40B4-BE49-F238E27FC236}">
                <a16:creationId xmlns:a16="http://schemas.microsoft.com/office/drawing/2014/main" id="{4C1541A8-5C7E-6E46-ACBD-CE47CA8F7E15}"/>
              </a:ext>
            </a:extLst>
          </p:cNvPr>
          <p:cNvSpPr>
            <a:spLocks noGrp="1"/>
          </p:cNvSpPr>
          <p:nvPr>
            <p:ph type="dt" sz="half" idx="2"/>
          </p:nvPr>
        </p:nvSpPr>
        <p:spPr>
          <a:xfrm>
            <a:off x="541867" y="6522720"/>
            <a:ext cx="1524000" cy="292608"/>
          </a:xfrm>
          <a:prstGeom prst="rect">
            <a:avLst/>
          </a:prstGeom>
        </p:spPr>
        <p:txBody>
          <a:bodyPr vert="horz" lIns="91440" tIns="45720" rIns="91440" bIns="45720" rtlCol="0" anchor="ctr"/>
          <a:lstStyle>
            <a:lvl1pPr algn="l">
              <a:defRPr lang="en-US" sz="1067" kern="1200" smtClean="0">
                <a:solidFill>
                  <a:schemeClr val="bg1"/>
                </a:solidFill>
                <a:latin typeface="Arial" charset="0"/>
                <a:ea typeface="ヒラギノ角ゴ Pro W3" pitchFamily="1" charset="-128"/>
                <a:cs typeface="+mn-cs"/>
              </a:defRPr>
            </a:lvl1pPr>
          </a:lstStyle>
          <a:p>
            <a:endParaRPr lang="en-US"/>
          </a:p>
        </p:txBody>
      </p:sp>
    </p:spTree>
    <p:extLst>
      <p:ext uri="{BB962C8B-B14F-4D97-AF65-F5344CB8AC3E}">
        <p14:creationId xmlns:p14="http://schemas.microsoft.com/office/powerpoint/2010/main" val="3223778708"/>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Line Title Only">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82880" y="182883"/>
            <a:ext cx="11789664" cy="1280351"/>
          </a:xfrm>
          <a:prstGeom prst="rect">
            <a:avLst/>
          </a:prstGeom>
        </p:spPr>
        <p:txBody>
          <a:bodyPr lIns="91440" tIns="91440" rIns="182880" bIns="91440"/>
          <a:lstStyle>
            <a:lvl1pPr marL="0">
              <a:lnSpc>
                <a:spcPct val="90000"/>
              </a:lnSpc>
              <a:defRPr baseline="0"/>
            </a:lvl1pPr>
          </a:lstStyle>
          <a:p>
            <a:r>
              <a:rPr lang="en-US"/>
              <a:t>Click to edit Master title style. This one can wrap to two lines. Filler copy added.</a:t>
            </a:r>
          </a:p>
        </p:txBody>
      </p:sp>
      <p:sp>
        <p:nvSpPr>
          <p:cNvPr id="4" name="Slide Number Placeholder 3"/>
          <p:cNvSpPr>
            <a:spLocks noGrp="1"/>
          </p:cNvSpPr>
          <p:nvPr>
            <p:ph type="sldNum" sz="quarter" idx="10"/>
          </p:nvPr>
        </p:nvSpPr>
        <p:spPr>
          <a:xfrm>
            <a:off x="0" y="6522720"/>
            <a:ext cx="463296" cy="292608"/>
          </a:xfrm>
          <a:prstGeom prst="rect">
            <a:avLst/>
          </a:prstGeom>
        </p:spPr>
        <p:txBody>
          <a:bodyPr/>
          <a:lstStyle/>
          <a:p>
            <a:fld id="{D4325D4D-289E-48C1-B277-2BEB492A7D19}" type="slidenum">
              <a:rPr lang="en-US" smtClean="0"/>
              <a:pPr/>
              <a:t>‹#›</a:t>
            </a:fld>
            <a:endParaRPr lang="en-US"/>
          </a:p>
        </p:txBody>
      </p:sp>
      <p:sp>
        <p:nvSpPr>
          <p:cNvPr id="5" name="Footer Placeholder 4"/>
          <p:cNvSpPr>
            <a:spLocks noGrp="1"/>
          </p:cNvSpPr>
          <p:nvPr>
            <p:ph type="ftr" sz="quarter" idx="11"/>
          </p:nvPr>
        </p:nvSpPr>
        <p:spPr>
          <a:xfrm>
            <a:off x="10668000" y="6510528"/>
            <a:ext cx="1524000" cy="353568"/>
          </a:xfrm>
          <a:prstGeom prst="rect">
            <a:avLst/>
          </a:prstGeom>
        </p:spPr>
        <p:txBody>
          <a:bodyPr/>
          <a:lstStyle/>
          <a:p>
            <a:r>
              <a:rPr lang="en-US"/>
              <a:t>CONFIDENTIAL</a:t>
            </a:r>
          </a:p>
        </p:txBody>
      </p:sp>
      <p:sp>
        <p:nvSpPr>
          <p:cNvPr id="6" name="Date Placeholder 1">
            <a:extLst>
              <a:ext uri="{FF2B5EF4-FFF2-40B4-BE49-F238E27FC236}">
                <a16:creationId xmlns:a16="http://schemas.microsoft.com/office/drawing/2014/main" id="{1B3C36CA-EFDA-4F46-B4DF-F3F8B94C636C}"/>
              </a:ext>
            </a:extLst>
          </p:cNvPr>
          <p:cNvSpPr>
            <a:spLocks noGrp="1"/>
          </p:cNvSpPr>
          <p:nvPr>
            <p:ph type="dt" sz="half" idx="2"/>
          </p:nvPr>
        </p:nvSpPr>
        <p:spPr>
          <a:xfrm>
            <a:off x="541867" y="6522720"/>
            <a:ext cx="1524000" cy="292608"/>
          </a:xfrm>
          <a:prstGeom prst="rect">
            <a:avLst/>
          </a:prstGeom>
        </p:spPr>
        <p:txBody>
          <a:bodyPr vert="horz" lIns="91440" tIns="45720" rIns="91440" bIns="45720" rtlCol="0" anchor="ctr"/>
          <a:lstStyle>
            <a:lvl1pPr algn="l">
              <a:defRPr lang="en-US" sz="1067" kern="1200" smtClean="0">
                <a:solidFill>
                  <a:schemeClr val="bg1"/>
                </a:solidFill>
                <a:latin typeface="Arial" charset="0"/>
                <a:ea typeface="ヒラギノ角ゴ Pro W3" pitchFamily="1" charset="-128"/>
                <a:cs typeface="+mn-cs"/>
              </a:defRPr>
            </a:lvl1pPr>
          </a:lstStyle>
          <a:p>
            <a:endParaRPr lang="en-US"/>
          </a:p>
        </p:txBody>
      </p:sp>
    </p:spTree>
    <p:extLst>
      <p:ext uri="{BB962C8B-B14F-4D97-AF65-F5344CB8AC3E}">
        <p14:creationId xmlns:p14="http://schemas.microsoft.com/office/powerpoint/2010/main" val="2605501284"/>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pic>
        <p:nvPicPr>
          <p:cNvPr id="12" name="Picture 11" descr="A picture containing woman&#10;&#10;Description automatically generated">
            <a:extLst>
              <a:ext uri="{FF2B5EF4-FFF2-40B4-BE49-F238E27FC236}">
                <a16:creationId xmlns:a16="http://schemas.microsoft.com/office/drawing/2014/main" id="{0A4A30D0-0F66-5E47-A324-3313C852AF3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5407"/>
          <a:stretch/>
        </p:blipFill>
        <p:spPr>
          <a:xfrm>
            <a:off x="0" y="0"/>
            <a:ext cx="12192000" cy="3733799"/>
          </a:xfrm>
          <a:prstGeom prst="rect">
            <a:avLst/>
          </a:prstGeom>
        </p:spPr>
      </p:pic>
      <p:sp>
        <p:nvSpPr>
          <p:cNvPr id="2" name="Slide Number Placeholder 1"/>
          <p:cNvSpPr>
            <a:spLocks noGrp="1"/>
          </p:cNvSpPr>
          <p:nvPr>
            <p:ph type="sldNum" sz="quarter" idx="10"/>
          </p:nvPr>
        </p:nvSpPr>
        <p:spPr>
          <a:xfrm>
            <a:off x="0" y="6522720"/>
            <a:ext cx="463296" cy="292608"/>
          </a:xfrm>
          <a:prstGeom prst="rect">
            <a:avLst/>
          </a:prstGeom>
        </p:spPr>
        <p:txBody>
          <a:bodyPr/>
          <a:lstStyle/>
          <a:p>
            <a:fld id="{D4325D4D-289E-48C1-B277-2BEB492A7D19}" type="slidenum">
              <a:rPr lang="en-US" smtClean="0"/>
              <a:pPr/>
              <a:t>‹#›</a:t>
            </a:fld>
            <a:endParaRPr lang="en-US"/>
          </a:p>
        </p:txBody>
      </p:sp>
      <p:sp>
        <p:nvSpPr>
          <p:cNvPr id="3" name="Footer Placeholder 2"/>
          <p:cNvSpPr>
            <a:spLocks noGrp="1"/>
          </p:cNvSpPr>
          <p:nvPr>
            <p:ph type="ftr" sz="quarter" idx="11"/>
          </p:nvPr>
        </p:nvSpPr>
        <p:spPr>
          <a:xfrm>
            <a:off x="10668000" y="6510528"/>
            <a:ext cx="1524000" cy="353568"/>
          </a:xfrm>
          <a:prstGeom prst="rect">
            <a:avLst/>
          </a:prstGeom>
        </p:spPr>
        <p:txBody>
          <a:bodyPr/>
          <a:lstStyle/>
          <a:p>
            <a:r>
              <a:rPr lang="en-US"/>
              <a:t>CONFIDENTIAL</a:t>
            </a:r>
          </a:p>
        </p:txBody>
      </p:sp>
      <p:sp>
        <p:nvSpPr>
          <p:cNvPr id="5" name="Rectangle 2"/>
          <p:cNvSpPr>
            <a:spLocks noGrp="1" noChangeArrowheads="1"/>
          </p:cNvSpPr>
          <p:nvPr>
            <p:ph type="ctrTitle" hasCustomPrompt="1"/>
          </p:nvPr>
        </p:nvSpPr>
        <p:spPr>
          <a:xfrm>
            <a:off x="203200" y="2699904"/>
            <a:ext cx="9042400" cy="763285"/>
          </a:xfrm>
          <a:prstGeom prst="rect">
            <a:avLst/>
          </a:prstGeom>
          <a:noFill/>
        </p:spPr>
        <p:txBody>
          <a:bodyPr lIns="91440"/>
          <a:lstStyle>
            <a:lvl1pPr algn="l">
              <a:defRPr sz="2800" b="1" i="0">
                <a:solidFill>
                  <a:schemeClr val="bg1"/>
                </a:solidFill>
                <a:latin typeface="Arial Narrow" panose="020B0604020202020204" pitchFamily="34" charset="0"/>
                <a:cs typeface="Arial Narrow" panose="020B0604020202020204" pitchFamily="34" charset="0"/>
              </a:defRPr>
            </a:lvl1pPr>
          </a:lstStyle>
          <a:p>
            <a:r>
              <a:rPr lang="en-US"/>
              <a:t>Click to edit title style</a:t>
            </a:r>
          </a:p>
        </p:txBody>
      </p:sp>
      <p:sp>
        <p:nvSpPr>
          <p:cNvPr id="8" name="Date Placeholder 1">
            <a:extLst>
              <a:ext uri="{FF2B5EF4-FFF2-40B4-BE49-F238E27FC236}">
                <a16:creationId xmlns:a16="http://schemas.microsoft.com/office/drawing/2014/main" id="{D134570B-76D0-6041-A2C8-63C68E619B47}"/>
              </a:ext>
            </a:extLst>
          </p:cNvPr>
          <p:cNvSpPr>
            <a:spLocks noGrp="1"/>
          </p:cNvSpPr>
          <p:nvPr>
            <p:ph type="dt" sz="half" idx="2"/>
          </p:nvPr>
        </p:nvSpPr>
        <p:spPr>
          <a:xfrm>
            <a:off x="541867" y="6522720"/>
            <a:ext cx="1524000" cy="292608"/>
          </a:xfrm>
          <a:prstGeom prst="rect">
            <a:avLst/>
          </a:prstGeom>
        </p:spPr>
        <p:txBody>
          <a:bodyPr vert="horz" lIns="91440" tIns="45720" rIns="91440" bIns="45720" rtlCol="0" anchor="ctr"/>
          <a:lstStyle>
            <a:lvl1pPr algn="l">
              <a:defRPr lang="en-US" sz="1067" kern="1200" smtClean="0">
                <a:solidFill>
                  <a:schemeClr val="bg1"/>
                </a:solidFill>
                <a:latin typeface="Arial" charset="0"/>
                <a:ea typeface="ヒラギノ角ゴ Pro W3" pitchFamily="1" charset="-128"/>
                <a:cs typeface="+mn-cs"/>
              </a:defRPr>
            </a:lvl1pPr>
          </a:lstStyle>
          <a:p>
            <a:endParaRPr lang="en-US"/>
          </a:p>
        </p:txBody>
      </p:sp>
    </p:spTree>
    <p:extLst>
      <p:ext uri="{BB962C8B-B14F-4D97-AF65-F5344CB8AC3E}">
        <p14:creationId xmlns:p14="http://schemas.microsoft.com/office/powerpoint/2010/main" val="2086621357"/>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0" y="6522720"/>
            <a:ext cx="463296" cy="292608"/>
          </a:xfrm>
          <a:prstGeom prst="rect">
            <a:avLst/>
          </a:prstGeom>
        </p:spPr>
        <p:txBody>
          <a:bodyPr/>
          <a:lstStyle/>
          <a:p>
            <a:fld id="{D4325D4D-289E-48C1-B277-2BEB492A7D19}" type="slidenum">
              <a:rPr lang="en-US" smtClean="0"/>
              <a:pPr/>
              <a:t>‹#›</a:t>
            </a:fld>
            <a:endParaRPr lang="en-US"/>
          </a:p>
        </p:txBody>
      </p:sp>
      <p:sp>
        <p:nvSpPr>
          <p:cNvPr id="3" name="Footer Placeholder 2"/>
          <p:cNvSpPr>
            <a:spLocks noGrp="1"/>
          </p:cNvSpPr>
          <p:nvPr>
            <p:ph type="ftr" sz="quarter" idx="11"/>
          </p:nvPr>
        </p:nvSpPr>
        <p:spPr>
          <a:xfrm>
            <a:off x="10668000" y="6510528"/>
            <a:ext cx="1524000" cy="353568"/>
          </a:xfrm>
          <a:prstGeom prst="rect">
            <a:avLst/>
          </a:prstGeom>
        </p:spPr>
        <p:txBody>
          <a:bodyPr/>
          <a:lstStyle/>
          <a:p>
            <a:r>
              <a:rPr lang="en-US"/>
              <a:t>CONFIDENTIAL</a:t>
            </a:r>
          </a:p>
        </p:txBody>
      </p:sp>
      <p:sp>
        <p:nvSpPr>
          <p:cNvPr id="4" name="Date Placeholder 1">
            <a:extLst>
              <a:ext uri="{FF2B5EF4-FFF2-40B4-BE49-F238E27FC236}">
                <a16:creationId xmlns:a16="http://schemas.microsoft.com/office/drawing/2014/main" id="{FA8A571F-8021-AD41-BEF0-8F5D84FBFC7D}"/>
              </a:ext>
            </a:extLst>
          </p:cNvPr>
          <p:cNvSpPr>
            <a:spLocks noGrp="1"/>
          </p:cNvSpPr>
          <p:nvPr>
            <p:ph type="dt" sz="half" idx="2"/>
          </p:nvPr>
        </p:nvSpPr>
        <p:spPr>
          <a:xfrm>
            <a:off x="541867" y="6522720"/>
            <a:ext cx="1524000" cy="292608"/>
          </a:xfrm>
          <a:prstGeom prst="rect">
            <a:avLst/>
          </a:prstGeom>
        </p:spPr>
        <p:txBody>
          <a:bodyPr vert="horz" lIns="91440" tIns="45720" rIns="91440" bIns="45720" rtlCol="0" anchor="ctr"/>
          <a:lstStyle>
            <a:lvl1pPr algn="l">
              <a:defRPr lang="en-US" sz="1067" kern="1200" smtClean="0">
                <a:solidFill>
                  <a:schemeClr val="bg1"/>
                </a:solidFill>
                <a:latin typeface="Arial" charset="0"/>
                <a:ea typeface="ヒラギノ角ゴ Pro W3" pitchFamily="1" charset="-128"/>
                <a:cs typeface="+mn-cs"/>
              </a:defRPr>
            </a:lvl1pPr>
          </a:lstStyle>
          <a:p>
            <a:endParaRPr lang="en-US"/>
          </a:p>
        </p:txBody>
      </p:sp>
    </p:spTree>
    <p:extLst>
      <p:ext uri="{BB962C8B-B14F-4D97-AF65-F5344CB8AC3E}">
        <p14:creationId xmlns:p14="http://schemas.microsoft.com/office/powerpoint/2010/main" val="991003228"/>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BF02F0F-C7C0-4349-885C-095A4458B9F3}" type="datetimeFigureOut">
              <a:rPr lang="en-US" smtClean="0"/>
              <a:t>6/14/24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A3DE38-36C5-4CBE-88A8-38BBFD012BB1}" type="slidenum">
              <a:rPr lang="en-US" smtClean="0"/>
              <a:t>‹#›</a:t>
            </a:fld>
            <a:endParaRPr lang="en-US"/>
          </a:p>
        </p:txBody>
      </p:sp>
    </p:spTree>
    <p:extLst>
      <p:ext uri="{BB962C8B-B14F-4D97-AF65-F5344CB8AC3E}">
        <p14:creationId xmlns:p14="http://schemas.microsoft.com/office/powerpoint/2010/main" val="3634385280"/>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F02F0F-C7C0-4349-885C-095A4458B9F3}" type="datetimeFigureOut">
              <a:rPr lang="en-US" smtClean="0"/>
              <a:t>6/14/24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A3DE38-36C5-4CBE-88A8-38BBFD012BB1}" type="slidenum">
              <a:rPr lang="en-US" smtClean="0"/>
              <a:t>‹#›</a:t>
            </a:fld>
            <a:endParaRPr lang="en-US"/>
          </a:p>
        </p:txBody>
      </p:sp>
    </p:spTree>
    <p:extLst>
      <p:ext uri="{BB962C8B-B14F-4D97-AF65-F5344CB8AC3E}">
        <p14:creationId xmlns:p14="http://schemas.microsoft.com/office/powerpoint/2010/main" val="2251457106"/>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F02F0F-C7C0-4349-885C-095A4458B9F3}" type="datetimeFigureOut">
              <a:rPr lang="en-US" smtClean="0"/>
              <a:t>6/14/24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A3DE38-36C5-4CBE-88A8-38BBFD012BB1}" type="slidenum">
              <a:rPr lang="en-US" smtClean="0"/>
              <a:t>‹#›</a:t>
            </a:fld>
            <a:endParaRPr lang="en-US"/>
          </a:p>
        </p:txBody>
      </p:sp>
    </p:spTree>
    <p:extLst>
      <p:ext uri="{BB962C8B-B14F-4D97-AF65-F5344CB8AC3E}">
        <p14:creationId xmlns:p14="http://schemas.microsoft.com/office/powerpoint/2010/main" val="1559017786"/>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BF02F0F-C7C0-4349-885C-095A4458B9F3}" type="datetimeFigureOut">
              <a:rPr lang="en-US" smtClean="0"/>
              <a:t>6/14/24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A3DE38-36C5-4CBE-88A8-38BBFD012BB1}" type="slidenum">
              <a:rPr lang="en-US" smtClean="0"/>
              <a:t>‹#›</a:t>
            </a:fld>
            <a:endParaRPr lang="en-US"/>
          </a:p>
        </p:txBody>
      </p:sp>
    </p:spTree>
    <p:extLst>
      <p:ext uri="{BB962C8B-B14F-4D97-AF65-F5344CB8AC3E}">
        <p14:creationId xmlns:p14="http://schemas.microsoft.com/office/powerpoint/2010/main" val="632275376"/>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6_Custom Layout">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50990807-4E62-40E3-A99E-5D30E87F6FC4}"/>
              </a:ext>
            </a:extLst>
          </p:cNvPr>
          <p:cNvSpPr>
            <a:spLocks noGrp="1"/>
          </p:cNvSpPr>
          <p:nvPr>
            <p:ph type="pic" sz="quarter" idx="10"/>
          </p:nvPr>
        </p:nvSpPr>
        <p:spPr>
          <a:xfrm>
            <a:off x="4048125" y="0"/>
            <a:ext cx="8143875" cy="4889095"/>
          </a:xfrm>
          <a:prstGeom prst="rect">
            <a:avLst/>
          </a:prstGeom>
          <a:solidFill>
            <a:schemeClr val="bg1">
              <a:lumMod val="95000"/>
            </a:schemeClr>
          </a:solidFill>
        </p:spPr>
        <p:txBody>
          <a:bodyPr/>
          <a:lstStyle>
            <a:lvl1pPr marL="0" indent="0" algn="ctr">
              <a:buNone/>
              <a:defRPr sz="2800">
                <a:solidFill>
                  <a:schemeClr val="tx1">
                    <a:lumMod val="50000"/>
                    <a:lumOff val="50000"/>
                  </a:schemeClr>
                </a:solidFill>
                <a:latin typeface="Lato" panose="020F0502020204030203" pitchFamily="34" charset="0"/>
              </a:defRPr>
            </a:lvl1pPr>
          </a:lstStyle>
          <a:p>
            <a:endParaRPr lang="id-ID"/>
          </a:p>
        </p:txBody>
      </p:sp>
    </p:spTree>
    <p:extLst>
      <p:ext uri="{BB962C8B-B14F-4D97-AF65-F5344CB8AC3E}">
        <p14:creationId xmlns:p14="http://schemas.microsoft.com/office/powerpoint/2010/main" val="2387436647"/>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BF02F0F-C7C0-4349-885C-095A4458B9F3}" type="datetimeFigureOut">
              <a:rPr lang="en-US" smtClean="0"/>
              <a:t>6/14/24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A3DE38-36C5-4CBE-88A8-38BBFD012BB1}" type="slidenum">
              <a:rPr lang="en-US" smtClean="0"/>
              <a:t>‹#›</a:t>
            </a:fld>
            <a:endParaRPr lang="en-US"/>
          </a:p>
        </p:txBody>
      </p:sp>
    </p:spTree>
    <p:extLst>
      <p:ext uri="{BB962C8B-B14F-4D97-AF65-F5344CB8AC3E}">
        <p14:creationId xmlns:p14="http://schemas.microsoft.com/office/powerpoint/2010/main" val="3480242474"/>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BF02F0F-C7C0-4349-885C-095A4458B9F3}" type="datetimeFigureOut">
              <a:rPr lang="en-US" smtClean="0"/>
              <a:t>6/14/24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A3DE38-36C5-4CBE-88A8-38BBFD012BB1}" type="slidenum">
              <a:rPr lang="en-US" smtClean="0"/>
              <a:t>‹#›</a:t>
            </a:fld>
            <a:endParaRPr lang="en-US"/>
          </a:p>
        </p:txBody>
      </p:sp>
    </p:spTree>
    <p:extLst>
      <p:ext uri="{BB962C8B-B14F-4D97-AF65-F5344CB8AC3E}">
        <p14:creationId xmlns:p14="http://schemas.microsoft.com/office/powerpoint/2010/main" val="1971357070"/>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F02F0F-C7C0-4349-885C-095A4458B9F3}" type="datetimeFigureOut">
              <a:rPr lang="en-US" smtClean="0"/>
              <a:t>6/14/24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A3DE38-36C5-4CBE-88A8-38BBFD012BB1}" type="slidenum">
              <a:rPr lang="en-US" smtClean="0"/>
              <a:t>‹#›</a:t>
            </a:fld>
            <a:endParaRPr lang="en-US"/>
          </a:p>
        </p:txBody>
      </p:sp>
    </p:spTree>
    <p:extLst>
      <p:ext uri="{BB962C8B-B14F-4D97-AF65-F5344CB8AC3E}">
        <p14:creationId xmlns:p14="http://schemas.microsoft.com/office/powerpoint/2010/main" val="508229119"/>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F02F0F-C7C0-4349-885C-095A4458B9F3}" type="datetimeFigureOut">
              <a:rPr lang="en-US" smtClean="0"/>
              <a:t>6/14/24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A3DE38-36C5-4CBE-88A8-38BBFD012BB1}" type="slidenum">
              <a:rPr lang="en-US" smtClean="0"/>
              <a:t>‹#›</a:t>
            </a:fld>
            <a:endParaRPr lang="en-US"/>
          </a:p>
        </p:txBody>
      </p:sp>
    </p:spTree>
    <p:extLst>
      <p:ext uri="{BB962C8B-B14F-4D97-AF65-F5344CB8AC3E}">
        <p14:creationId xmlns:p14="http://schemas.microsoft.com/office/powerpoint/2010/main" val="1464755666"/>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F02F0F-C7C0-4349-885C-095A4458B9F3}" type="datetimeFigureOut">
              <a:rPr lang="en-US" smtClean="0"/>
              <a:t>6/14/24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A3DE38-36C5-4CBE-88A8-38BBFD012BB1}" type="slidenum">
              <a:rPr lang="en-US" smtClean="0"/>
              <a:t>‹#›</a:t>
            </a:fld>
            <a:endParaRPr lang="en-US"/>
          </a:p>
        </p:txBody>
      </p:sp>
    </p:spTree>
    <p:extLst>
      <p:ext uri="{BB962C8B-B14F-4D97-AF65-F5344CB8AC3E}">
        <p14:creationId xmlns:p14="http://schemas.microsoft.com/office/powerpoint/2010/main" val="825678441"/>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F02F0F-C7C0-4349-885C-095A4458B9F3}" type="datetimeFigureOut">
              <a:rPr lang="en-US" smtClean="0"/>
              <a:t>6/14/24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A3DE38-36C5-4CBE-88A8-38BBFD012BB1}" type="slidenum">
              <a:rPr lang="en-US" smtClean="0"/>
              <a:t>‹#›</a:t>
            </a:fld>
            <a:endParaRPr lang="en-US"/>
          </a:p>
        </p:txBody>
      </p:sp>
    </p:spTree>
    <p:extLst>
      <p:ext uri="{BB962C8B-B14F-4D97-AF65-F5344CB8AC3E}">
        <p14:creationId xmlns:p14="http://schemas.microsoft.com/office/powerpoint/2010/main" val="3819215763"/>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F02F0F-C7C0-4349-885C-095A4458B9F3}" type="datetimeFigureOut">
              <a:rPr lang="en-US" smtClean="0"/>
              <a:t>6/14/24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A3DE38-36C5-4CBE-88A8-38BBFD012BB1}" type="slidenum">
              <a:rPr lang="en-US" smtClean="0"/>
              <a:t>‹#›</a:t>
            </a:fld>
            <a:endParaRPr lang="en-US"/>
          </a:p>
        </p:txBody>
      </p:sp>
    </p:spTree>
    <p:extLst>
      <p:ext uri="{BB962C8B-B14F-4D97-AF65-F5344CB8AC3E}">
        <p14:creationId xmlns:p14="http://schemas.microsoft.com/office/powerpoint/2010/main" val="2942152572"/>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44_Custom Layout">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bg1">
              <a:lumMod val="95000"/>
            </a:schemeClr>
          </a:solidFill>
        </p:spPr>
        <p:txBody>
          <a:bodyPr wrap="square" anchor="ctr">
            <a:noAutofit/>
          </a:bodyPr>
          <a:lstStyle>
            <a:lvl1pPr marL="0" indent="0" algn="ctr">
              <a:buNone/>
              <a:defRPr>
                <a:solidFill>
                  <a:schemeClr val="tx1">
                    <a:lumMod val="75000"/>
                    <a:lumOff val="25000"/>
                  </a:schemeClr>
                </a:solidFill>
              </a:defRPr>
            </a:lvl1pPr>
          </a:lstStyle>
          <a:p>
            <a:r>
              <a:rPr lang="en-US" dirty="0"/>
              <a:t>Add Picture</a:t>
            </a:r>
          </a:p>
        </p:txBody>
      </p:sp>
    </p:spTree>
    <p:extLst>
      <p:ext uri="{BB962C8B-B14F-4D97-AF65-F5344CB8AC3E}">
        <p14:creationId xmlns:p14="http://schemas.microsoft.com/office/powerpoint/2010/main" val="1473401931"/>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8348740"/>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9569222"/>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5_Custom Layout">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E076CA1F-BA68-4BCF-9E8D-E7588F7F4A5C}"/>
              </a:ext>
            </a:extLst>
          </p:cNvPr>
          <p:cNvSpPr>
            <a:spLocks noGrp="1"/>
          </p:cNvSpPr>
          <p:nvPr>
            <p:ph type="pic" sz="quarter" idx="10" hasCustomPrompt="1"/>
          </p:nvPr>
        </p:nvSpPr>
        <p:spPr>
          <a:xfrm>
            <a:off x="0" y="0"/>
            <a:ext cx="4076899" cy="6858000"/>
          </a:xfrm>
          <a:prstGeom prst="rect">
            <a:avLst/>
          </a:prstGeom>
          <a:solidFill>
            <a:schemeClr val="bg1">
              <a:lumMod val="95000"/>
            </a:schemeClr>
          </a:solidFill>
        </p:spPr>
        <p:txBody>
          <a:bodyPr anchor="ctr"/>
          <a:lstStyle>
            <a:lvl1pPr marL="0" indent="0" algn="ctr">
              <a:buNone/>
              <a:defRPr sz="2800">
                <a:solidFill>
                  <a:schemeClr val="tx1">
                    <a:lumMod val="75000"/>
                    <a:lumOff val="25000"/>
                  </a:schemeClr>
                </a:solidFill>
              </a:defRPr>
            </a:lvl1pPr>
          </a:lstStyle>
          <a:p>
            <a:r>
              <a:rPr lang="en-US" dirty="0"/>
              <a:t>Add Picture</a:t>
            </a:r>
            <a:endParaRPr lang="id-ID" dirty="0"/>
          </a:p>
        </p:txBody>
      </p:sp>
    </p:spTree>
    <p:extLst>
      <p:ext uri="{BB962C8B-B14F-4D97-AF65-F5344CB8AC3E}">
        <p14:creationId xmlns:p14="http://schemas.microsoft.com/office/powerpoint/2010/main" val="3483360942"/>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60_Custom Layout">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D5B6C27B-57DB-4964-96DD-21719C59F32F}"/>
              </a:ext>
            </a:extLst>
          </p:cNvPr>
          <p:cNvSpPr>
            <a:spLocks noGrp="1"/>
          </p:cNvSpPr>
          <p:nvPr>
            <p:ph type="pic" sz="quarter" idx="10" hasCustomPrompt="1"/>
          </p:nvPr>
        </p:nvSpPr>
        <p:spPr>
          <a:xfrm>
            <a:off x="0" y="0"/>
            <a:ext cx="12192000" cy="4365856"/>
          </a:xfrm>
          <a:custGeom>
            <a:avLst/>
            <a:gdLst>
              <a:gd name="connsiteX0" fmla="*/ 0 w 12192000"/>
              <a:gd name="connsiteY0" fmla="*/ 0 h 4365856"/>
              <a:gd name="connsiteX1" fmla="*/ 12192000 w 12192000"/>
              <a:gd name="connsiteY1" fmla="*/ 0 h 4365856"/>
              <a:gd name="connsiteX2" fmla="*/ 12192000 w 12192000"/>
              <a:gd name="connsiteY2" fmla="*/ 4103153 h 4365856"/>
              <a:gd name="connsiteX3" fmla="*/ 0 w 12192000"/>
              <a:gd name="connsiteY3" fmla="*/ 3649896 h 4365856"/>
            </a:gdLst>
            <a:ahLst/>
            <a:cxnLst>
              <a:cxn ang="0">
                <a:pos x="connsiteX0" y="connsiteY0"/>
              </a:cxn>
              <a:cxn ang="0">
                <a:pos x="connsiteX1" y="connsiteY1"/>
              </a:cxn>
              <a:cxn ang="0">
                <a:pos x="connsiteX2" y="connsiteY2"/>
              </a:cxn>
              <a:cxn ang="0">
                <a:pos x="connsiteX3" y="connsiteY3"/>
              </a:cxn>
            </a:cxnLst>
            <a:rect l="l" t="t" r="r" b="b"/>
            <a:pathLst>
              <a:path w="12192000" h="4365856">
                <a:moveTo>
                  <a:pt x="0" y="0"/>
                </a:moveTo>
                <a:lnTo>
                  <a:pt x="12192000" y="0"/>
                </a:lnTo>
                <a:lnTo>
                  <a:pt x="12192000" y="4103153"/>
                </a:lnTo>
                <a:cubicBezTo>
                  <a:pt x="5753382" y="5269216"/>
                  <a:pt x="6019801" y="2082105"/>
                  <a:pt x="0" y="3649896"/>
                </a:cubicBezTo>
                <a:close/>
              </a:path>
            </a:pathLst>
          </a:custGeom>
          <a:solidFill>
            <a:schemeClr val="bg1">
              <a:lumMod val="95000"/>
            </a:schemeClr>
          </a:solidFill>
        </p:spPr>
        <p:txBody>
          <a:bodyPr wrap="square" anchor="ctr">
            <a:noAutofit/>
          </a:bodyPr>
          <a:lstStyle>
            <a:lvl1pPr marL="0" indent="0" algn="ctr">
              <a:buNone/>
              <a:defRPr>
                <a:solidFill>
                  <a:schemeClr val="tx1">
                    <a:lumMod val="75000"/>
                    <a:lumOff val="25000"/>
                  </a:schemeClr>
                </a:solidFill>
              </a:defRPr>
            </a:lvl1pPr>
          </a:lstStyle>
          <a:p>
            <a:r>
              <a:rPr lang="en-US" dirty="0"/>
              <a:t>Add Picture</a:t>
            </a:r>
          </a:p>
        </p:txBody>
      </p:sp>
    </p:spTree>
    <p:extLst>
      <p:ext uri="{BB962C8B-B14F-4D97-AF65-F5344CB8AC3E}">
        <p14:creationId xmlns:p14="http://schemas.microsoft.com/office/powerpoint/2010/main" val="2540448571"/>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59_Custom Layout">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B24436E9-FAF1-454D-989A-EA2E1D325E0E}"/>
              </a:ext>
            </a:extLst>
          </p:cNvPr>
          <p:cNvSpPr>
            <a:spLocks noGrp="1"/>
          </p:cNvSpPr>
          <p:nvPr>
            <p:ph type="pic" sz="quarter" idx="10" hasCustomPrompt="1"/>
          </p:nvPr>
        </p:nvSpPr>
        <p:spPr>
          <a:xfrm>
            <a:off x="714907" y="800100"/>
            <a:ext cx="5257800" cy="5257800"/>
          </a:xfrm>
          <a:custGeom>
            <a:avLst/>
            <a:gdLst>
              <a:gd name="connsiteX0" fmla="*/ 231816 w 5257800"/>
              <a:gd name="connsiteY0" fmla="*/ 0 h 5257800"/>
              <a:gd name="connsiteX1" fmla="*/ 5025984 w 5257800"/>
              <a:gd name="connsiteY1" fmla="*/ 0 h 5257800"/>
              <a:gd name="connsiteX2" fmla="*/ 5257800 w 5257800"/>
              <a:gd name="connsiteY2" fmla="*/ 231816 h 5257800"/>
              <a:gd name="connsiteX3" fmla="*/ 5257800 w 5257800"/>
              <a:gd name="connsiteY3" fmla="*/ 5025984 h 5257800"/>
              <a:gd name="connsiteX4" fmla="*/ 5025984 w 5257800"/>
              <a:gd name="connsiteY4" fmla="*/ 5257800 h 5257800"/>
              <a:gd name="connsiteX5" fmla="*/ 231816 w 5257800"/>
              <a:gd name="connsiteY5" fmla="*/ 5257800 h 5257800"/>
              <a:gd name="connsiteX6" fmla="*/ 0 w 5257800"/>
              <a:gd name="connsiteY6" fmla="*/ 5025984 h 5257800"/>
              <a:gd name="connsiteX7" fmla="*/ 0 w 5257800"/>
              <a:gd name="connsiteY7" fmla="*/ 231816 h 5257800"/>
              <a:gd name="connsiteX8" fmla="*/ 231816 w 5257800"/>
              <a:gd name="connsiteY8" fmla="*/ 0 h 525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7800" h="5257800">
                <a:moveTo>
                  <a:pt x="231816" y="0"/>
                </a:moveTo>
                <a:lnTo>
                  <a:pt x="5025984" y="0"/>
                </a:lnTo>
                <a:cubicBezTo>
                  <a:pt x="5154012" y="0"/>
                  <a:pt x="5257800" y="103788"/>
                  <a:pt x="5257800" y="231816"/>
                </a:cubicBezTo>
                <a:lnTo>
                  <a:pt x="5257800" y="5025984"/>
                </a:lnTo>
                <a:cubicBezTo>
                  <a:pt x="5257800" y="5154012"/>
                  <a:pt x="5154012" y="5257800"/>
                  <a:pt x="5025984" y="5257800"/>
                </a:cubicBezTo>
                <a:lnTo>
                  <a:pt x="231816" y="5257800"/>
                </a:lnTo>
                <a:cubicBezTo>
                  <a:pt x="103788" y="5257800"/>
                  <a:pt x="0" y="5154012"/>
                  <a:pt x="0" y="5025984"/>
                </a:cubicBezTo>
                <a:lnTo>
                  <a:pt x="0" y="231816"/>
                </a:lnTo>
                <a:cubicBezTo>
                  <a:pt x="0" y="103788"/>
                  <a:pt x="103788" y="0"/>
                  <a:pt x="231816" y="0"/>
                </a:cubicBezTo>
                <a:close/>
              </a:path>
            </a:pathLst>
          </a:custGeom>
          <a:solidFill>
            <a:schemeClr val="bg1">
              <a:lumMod val="95000"/>
            </a:schemeClr>
          </a:solidFill>
        </p:spPr>
        <p:txBody>
          <a:bodyPr wrap="square" anchor="ctr">
            <a:noAutofit/>
          </a:bodyPr>
          <a:lstStyle>
            <a:lvl1pPr marL="0" indent="0" algn="ctr">
              <a:buNone/>
              <a:defRPr>
                <a:solidFill>
                  <a:schemeClr val="tx1">
                    <a:lumMod val="75000"/>
                    <a:lumOff val="25000"/>
                  </a:schemeClr>
                </a:solidFill>
              </a:defRPr>
            </a:lvl1pPr>
          </a:lstStyle>
          <a:p>
            <a:r>
              <a:rPr lang="en-US" dirty="0"/>
              <a:t>Add Picture</a:t>
            </a:r>
          </a:p>
        </p:txBody>
      </p:sp>
    </p:spTree>
    <p:extLst>
      <p:ext uri="{BB962C8B-B14F-4D97-AF65-F5344CB8AC3E}">
        <p14:creationId xmlns:p14="http://schemas.microsoft.com/office/powerpoint/2010/main" val="3982818871"/>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58_Custom Layout">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1D0D6310-11A0-4239-99BB-DA5BE45DC68F}"/>
              </a:ext>
            </a:extLst>
          </p:cNvPr>
          <p:cNvSpPr>
            <a:spLocks noGrp="1"/>
          </p:cNvSpPr>
          <p:nvPr>
            <p:ph type="pic" sz="quarter" idx="10" hasCustomPrompt="1"/>
          </p:nvPr>
        </p:nvSpPr>
        <p:spPr>
          <a:xfrm>
            <a:off x="4914900" y="1466850"/>
            <a:ext cx="6733643" cy="3924300"/>
          </a:xfrm>
          <a:custGeom>
            <a:avLst/>
            <a:gdLst>
              <a:gd name="connsiteX0" fmla="*/ 231816 w 5257800"/>
              <a:gd name="connsiteY0" fmla="*/ 0 h 5257800"/>
              <a:gd name="connsiteX1" fmla="*/ 5025984 w 5257800"/>
              <a:gd name="connsiteY1" fmla="*/ 0 h 5257800"/>
              <a:gd name="connsiteX2" fmla="*/ 5257800 w 5257800"/>
              <a:gd name="connsiteY2" fmla="*/ 231816 h 5257800"/>
              <a:gd name="connsiteX3" fmla="*/ 5257800 w 5257800"/>
              <a:gd name="connsiteY3" fmla="*/ 5025984 h 5257800"/>
              <a:gd name="connsiteX4" fmla="*/ 5025984 w 5257800"/>
              <a:gd name="connsiteY4" fmla="*/ 5257800 h 5257800"/>
              <a:gd name="connsiteX5" fmla="*/ 231816 w 5257800"/>
              <a:gd name="connsiteY5" fmla="*/ 5257800 h 5257800"/>
              <a:gd name="connsiteX6" fmla="*/ 0 w 5257800"/>
              <a:gd name="connsiteY6" fmla="*/ 5025984 h 5257800"/>
              <a:gd name="connsiteX7" fmla="*/ 0 w 5257800"/>
              <a:gd name="connsiteY7" fmla="*/ 231816 h 5257800"/>
              <a:gd name="connsiteX8" fmla="*/ 231816 w 5257800"/>
              <a:gd name="connsiteY8" fmla="*/ 0 h 525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7800" h="5257800">
                <a:moveTo>
                  <a:pt x="231816" y="0"/>
                </a:moveTo>
                <a:lnTo>
                  <a:pt x="5025984" y="0"/>
                </a:lnTo>
                <a:cubicBezTo>
                  <a:pt x="5154012" y="0"/>
                  <a:pt x="5257800" y="103788"/>
                  <a:pt x="5257800" y="231816"/>
                </a:cubicBezTo>
                <a:lnTo>
                  <a:pt x="5257800" y="5025984"/>
                </a:lnTo>
                <a:cubicBezTo>
                  <a:pt x="5257800" y="5154012"/>
                  <a:pt x="5154012" y="5257800"/>
                  <a:pt x="5025984" y="5257800"/>
                </a:cubicBezTo>
                <a:lnTo>
                  <a:pt x="231816" y="5257800"/>
                </a:lnTo>
                <a:cubicBezTo>
                  <a:pt x="103788" y="5257800"/>
                  <a:pt x="0" y="5154012"/>
                  <a:pt x="0" y="5025984"/>
                </a:cubicBezTo>
                <a:lnTo>
                  <a:pt x="0" y="231816"/>
                </a:lnTo>
                <a:cubicBezTo>
                  <a:pt x="0" y="103788"/>
                  <a:pt x="103788" y="0"/>
                  <a:pt x="231816" y="0"/>
                </a:cubicBezTo>
                <a:close/>
              </a:path>
            </a:pathLst>
          </a:custGeom>
          <a:solidFill>
            <a:schemeClr val="bg1">
              <a:lumMod val="95000"/>
            </a:schemeClr>
          </a:solidFill>
          <a:effectLst>
            <a:outerShdw blurRad="317500" dist="38100" dir="2700000" algn="tl" rotWithShape="0">
              <a:prstClr val="black">
                <a:alpha val="20000"/>
              </a:prstClr>
            </a:outerShdw>
          </a:effectLst>
        </p:spPr>
        <p:txBody>
          <a:bodyPr wrap="square" anchor="ctr">
            <a:noAutofit/>
          </a:bodyPr>
          <a:lstStyle>
            <a:lvl1pPr marL="0" indent="0" algn="ctr">
              <a:buNone/>
              <a:defRPr>
                <a:solidFill>
                  <a:schemeClr val="tx1">
                    <a:lumMod val="75000"/>
                    <a:lumOff val="25000"/>
                  </a:schemeClr>
                </a:solidFill>
              </a:defRPr>
            </a:lvl1pPr>
          </a:lstStyle>
          <a:p>
            <a:r>
              <a:rPr lang="en-US" dirty="0"/>
              <a:t>Add Picture</a:t>
            </a:r>
          </a:p>
        </p:txBody>
      </p:sp>
    </p:spTree>
    <p:extLst>
      <p:ext uri="{BB962C8B-B14F-4D97-AF65-F5344CB8AC3E}">
        <p14:creationId xmlns:p14="http://schemas.microsoft.com/office/powerpoint/2010/main" val="3460959966"/>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57_Custom Layout">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3BB6E5C2-C24F-4F21-9510-020B9A111317}"/>
              </a:ext>
            </a:extLst>
          </p:cNvPr>
          <p:cNvSpPr>
            <a:spLocks noGrp="1"/>
          </p:cNvSpPr>
          <p:nvPr>
            <p:ph type="pic" sz="quarter" idx="10" hasCustomPrompt="1"/>
          </p:nvPr>
        </p:nvSpPr>
        <p:spPr>
          <a:xfrm>
            <a:off x="714907" y="0"/>
            <a:ext cx="3167736" cy="6057900"/>
          </a:xfrm>
          <a:custGeom>
            <a:avLst/>
            <a:gdLst>
              <a:gd name="connsiteX0" fmla="*/ 0 w 3339186"/>
              <a:gd name="connsiteY0" fmla="*/ 0 h 6057900"/>
              <a:gd name="connsiteX1" fmla="*/ 3339186 w 3339186"/>
              <a:gd name="connsiteY1" fmla="*/ 0 h 6057900"/>
              <a:gd name="connsiteX2" fmla="*/ 3339186 w 3339186"/>
              <a:gd name="connsiteY2" fmla="*/ 5863292 h 6057900"/>
              <a:gd name="connsiteX3" fmla="*/ 3144578 w 3339186"/>
              <a:gd name="connsiteY3" fmla="*/ 6057900 h 6057900"/>
              <a:gd name="connsiteX4" fmla="*/ 194608 w 3339186"/>
              <a:gd name="connsiteY4" fmla="*/ 6057900 h 6057900"/>
              <a:gd name="connsiteX5" fmla="*/ 0 w 3339186"/>
              <a:gd name="connsiteY5" fmla="*/ 5863292 h 605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9186" h="6057900">
                <a:moveTo>
                  <a:pt x="0" y="0"/>
                </a:moveTo>
                <a:lnTo>
                  <a:pt x="3339186" y="0"/>
                </a:lnTo>
                <a:lnTo>
                  <a:pt x="3339186" y="5863292"/>
                </a:lnTo>
                <a:cubicBezTo>
                  <a:pt x="3339186" y="5970771"/>
                  <a:pt x="3252057" y="6057900"/>
                  <a:pt x="3144578" y="6057900"/>
                </a:cubicBezTo>
                <a:lnTo>
                  <a:pt x="194608" y="6057900"/>
                </a:lnTo>
                <a:cubicBezTo>
                  <a:pt x="87129" y="6057900"/>
                  <a:pt x="0" y="5970771"/>
                  <a:pt x="0" y="5863292"/>
                </a:cubicBezTo>
                <a:close/>
              </a:path>
            </a:pathLst>
          </a:custGeom>
          <a:solidFill>
            <a:schemeClr val="bg1">
              <a:lumMod val="95000"/>
            </a:schemeClr>
          </a:solidFill>
        </p:spPr>
        <p:txBody>
          <a:bodyPr wrap="square">
            <a:noAutofit/>
          </a:bodyPr>
          <a:lstStyle>
            <a:lvl1pPr marL="0" indent="0">
              <a:buNone/>
              <a:defRPr>
                <a:solidFill>
                  <a:schemeClr val="tx1">
                    <a:lumMod val="75000"/>
                    <a:lumOff val="25000"/>
                  </a:schemeClr>
                </a:solidFill>
              </a:defRPr>
            </a:lvl1pPr>
          </a:lstStyle>
          <a:p>
            <a:r>
              <a:rPr lang="en-US" dirty="0"/>
              <a:t>Add Picture</a:t>
            </a:r>
          </a:p>
        </p:txBody>
      </p:sp>
      <p:sp>
        <p:nvSpPr>
          <p:cNvPr id="3" name="Picture Placeholder 9">
            <a:extLst>
              <a:ext uri="{FF2B5EF4-FFF2-40B4-BE49-F238E27FC236}">
                <a16:creationId xmlns:a16="http://schemas.microsoft.com/office/drawing/2014/main" id="{6081D31E-02DA-4845-B026-05C370340790}"/>
              </a:ext>
            </a:extLst>
          </p:cNvPr>
          <p:cNvSpPr>
            <a:spLocks noGrp="1"/>
          </p:cNvSpPr>
          <p:nvPr>
            <p:ph type="pic" sz="quarter" idx="11" hasCustomPrompt="1"/>
          </p:nvPr>
        </p:nvSpPr>
        <p:spPr>
          <a:xfrm>
            <a:off x="4128414" y="685800"/>
            <a:ext cx="3167736" cy="6172200"/>
          </a:xfrm>
          <a:custGeom>
            <a:avLst/>
            <a:gdLst>
              <a:gd name="connsiteX0" fmla="*/ 194608 w 3339186"/>
              <a:gd name="connsiteY0" fmla="*/ 0 h 6172200"/>
              <a:gd name="connsiteX1" fmla="*/ 3144578 w 3339186"/>
              <a:gd name="connsiteY1" fmla="*/ 0 h 6172200"/>
              <a:gd name="connsiteX2" fmla="*/ 3339186 w 3339186"/>
              <a:gd name="connsiteY2" fmla="*/ 194608 h 6172200"/>
              <a:gd name="connsiteX3" fmla="*/ 3339186 w 3339186"/>
              <a:gd name="connsiteY3" fmla="*/ 6172200 h 6172200"/>
              <a:gd name="connsiteX4" fmla="*/ 0 w 3339186"/>
              <a:gd name="connsiteY4" fmla="*/ 6172200 h 6172200"/>
              <a:gd name="connsiteX5" fmla="*/ 0 w 3339186"/>
              <a:gd name="connsiteY5" fmla="*/ 194608 h 6172200"/>
              <a:gd name="connsiteX6" fmla="*/ 194608 w 3339186"/>
              <a:gd name="connsiteY6"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9186" h="6172200">
                <a:moveTo>
                  <a:pt x="194608" y="0"/>
                </a:moveTo>
                <a:lnTo>
                  <a:pt x="3144578" y="0"/>
                </a:lnTo>
                <a:cubicBezTo>
                  <a:pt x="3252057" y="0"/>
                  <a:pt x="3339186" y="87129"/>
                  <a:pt x="3339186" y="194608"/>
                </a:cubicBezTo>
                <a:lnTo>
                  <a:pt x="3339186" y="6172200"/>
                </a:lnTo>
                <a:lnTo>
                  <a:pt x="0" y="6172200"/>
                </a:lnTo>
                <a:lnTo>
                  <a:pt x="0" y="194608"/>
                </a:lnTo>
                <a:cubicBezTo>
                  <a:pt x="0" y="87129"/>
                  <a:pt x="87129" y="0"/>
                  <a:pt x="194608" y="0"/>
                </a:cubicBezTo>
                <a:close/>
              </a:path>
            </a:pathLst>
          </a:custGeom>
          <a:solidFill>
            <a:schemeClr val="bg1">
              <a:lumMod val="95000"/>
            </a:schemeClr>
          </a:solidFill>
        </p:spPr>
        <p:txBody>
          <a:bodyPr wrap="square">
            <a:noAutofit/>
          </a:bodyPr>
          <a:lstStyle>
            <a:lvl1pPr marL="0" indent="0">
              <a:buNone/>
              <a:defRPr>
                <a:solidFill>
                  <a:schemeClr val="tx1">
                    <a:lumMod val="75000"/>
                    <a:lumOff val="25000"/>
                  </a:schemeClr>
                </a:solidFill>
              </a:defRPr>
            </a:lvl1pPr>
          </a:lstStyle>
          <a:p>
            <a:r>
              <a:rPr lang="en-US" dirty="0"/>
              <a:t>Add Picture</a:t>
            </a:r>
          </a:p>
        </p:txBody>
      </p:sp>
    </p:spTree>
    <p:extLst>
      <p:ext uri="{BB962C8B-B14F-4D97-AF65-F5344CB8AC3E}">
        <p14:creationId xmlns:p14="http://schemas.microsoft.com/office/powerpoint/2010/main" val="2660868778"/>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56_Custom Layout">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50990807-4E62-40E3-A99E-5D30E87F6FC4}"/>
              </a:ext>
            </a:extLst>
          </p:cNvPr>
          <p:cNvSpPr>
            <a:spLocks noGrp="1"/>
          </p:cNvSpPr>
          <p:nvPr>
            <p:ph type="pic" sz="quarter" idx="10"/>
          </p:nvPr>
        </p:nvSpPr>
        <p:spPr>
          <a:xfrm>
            <a:off x="4048125" y="0"/>
            <a:ext cx="8143875" cy="4889095"/>
          </a:xfrm>
          <a:prstGeom prst="rect">
            <a:avLst/>
          </a:prstGeom>
          <a:solidFill>
            <a:schemeClr val="bg1">
              <a:lumMod val="95000"/>
            </a:schemeClr>
          </a:solidFill>
        </p:spPr>
        <p:txBody>
          <a:bodyPr/>
          <a:lstStyle>
            <a:lvl1pPr marL="0" indent="0" algn="ctr">
              <a:buNone/>
              <a:defRPr sz="2800">
                <a:solidFill>
                  <a:schemeClr val="tx1">
                    <a:lumMod val="50000"/>
                    <a:lumOff val="50000"/>
                  </a:schemeClr>
                </a:solidFill>
                <a:latin typeface="Lato" panose="020F0502020204030203" pitchFamily="34" charset="0"/>
              </a:defRPr>
            </a:lvl1pPr>
          </a:lstStyle>
          <a:p>
            <a:endParaRPr lang="id-ID"/>
          </a:p>
        </p:txBody>
      </p:sp>
    </p:spTree>
    <p:extLst>
      <p:ext uri="{BB962C8B-B14F-4D97-AF65-F5344CB8AC3E}">
        <p14:creationId xmlns:p14="http://schemas.microsoft.com/office/powerpoint/2010/main" val="3736989136"/>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55_Custom Layout">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E076CA1F-BA68-4BCF-9E8D-E7588F7F4A5C}"/>
              </a:ext>
            </a:extLst>
          </p:cNvPr>
          <p:cNvSpPr>
            <a:spLocks noGrp="1"/>
          </p:cNvSpPr>
          <p:nvPr>
            <p:ph type="pic" sz="quarter" idx="10" hasCustomPrompt="1"/>
          </p:nvPr>
        </p:nvSpPr>
        <p:spPr>
          <a:xfrm>
            <a:off x="0" y="0"/>
            <a:ext cx="4076899" cy="6858000"/>
          </a:xfrm>
          <a:prstGeom prst="rect">
            <a:avLst/>
          </a:prstGeom>
          <a:solidFill>
            <a:schemeClr val="bg1">
              <a:lumMod val="95000"/>
            </a:schemeClr>
          </a:solidFill>
        </p:spPr>
        <p:txBody>
          <a:bodyPr anchor="ctr"/>
          <a:lstStyle>
            <a:lvl1pPr marL="0" indent="0" algn="ctr">
              <a:buNone/>
              <a:defRPr sz="2800">
                <a:solidFill>
                  <a:schemeClr val="tx1">
                    <a:lumMod val="75000"/>
                    <a:lumOff val="25000"/>
                  </a:schemeClr>
                </a:solidFill>
              </a:defRPr>
            </a:lvl1pPr>
          </a:lstStyle>
          <a:p>
            <a:r>
              <a:rPr lang="en-US" dirty="0"/>
              <a:t>Add Picture</a:t>
            </a:r>
            <a:endParaRPr lang="id-ID" dirty="0"/>
          </a:p>
        </p:txBody>
      </p:sp>
    </p:spTree>
    <p:extLst>
      <p:ext uri="{BB962C8B-B14F-4D97-AF65-F5344CB8AC3E}">
        <p14:creationId xmlns:p14="http://schemas.microsoft.com/office/powerpoint/2010/main" val="1849064970"/>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54_Custom Layout">
    <p:spTree>
      <p:nvGrpSpPr>
        <p:cNvPr id="1" name=""/>
        <p:cNvGrpSpPr/>
        <p:nvPr/>
      </p:nvGrpSpPr>
      <p:grpSpPr>
        <a:xfrm>
          <a:off x="0" y="0"/>
          <a:ext cx="0" cy="0"/>
          <a:chOff x="0" y="0"/>
          <a:chExt cx="0" cy="0"/>
        </a:xfrm>
      </p:grpSpPr>
      <p:sp>
        <p:nvSpPr>
          <p:cNvPr id="2" name="Picture Placeholder 7">
            <a:extLst>
              <a:ext uri="{FF2B5EF4-FFF2-40B4-BE49-F238E27FC236}">
                <a16:creationId xmlns:a16="http://schemas.microsoft.com/office/drawing/2014/main" id="{A3D7C585-7436-4BAC-AA7A-84DC3DBFDD44}"/>
              </a:ext>
            </a:extLst>
          </p:cNvPr>
          <p:cNvSpPr>
            <a:spLocks noGrp="1"/>
          </p:cNvSpPr>
          <p:nvPr>
            <p:ph type="pic" sz="quarter" idx="10"/>
          </p:nvPr>
        </p:nvSpPr>
        <p:spPr>
          <a:xfrm>
            <a:off x="4391742" y="236670"/>
            <a:ext cx="3524250" cy="2568518"/>
          </a:xfrm>
          <a:custGeom>
            <a:avLst/>
            <a:gdLst>
              <a:gd name="connsiteX0" fmla="*/ 260448 w 3524250"/>
              <a:gd name="connsiteY0" fmla="*/ 0 h 2568518"/>
              <a:gd name="connsiteX1" fmla="*/ 3263802 w 3524250"/>
              <a:gd name="connsiteY1" fmla="*/ 0 h 2568518"/>
              <a:gd name="connsiteX2" fmla="*/ 3524250 w 3524250"/>
              <a:gd name="connsiteY2" fmla="*/ 260448 h 2568518"/>
              <a:gd name="connsiteX3" fmla="*/ 3524250 w 3524250"/>
              <a:gd name="connsiteY3" fmla="*/ 2308070 h 2568518"/>
              <a:gd name="connsiteX4" fmla="*/ 3263802 w 3524250"/>
              <a:gd name="connsiteY4" fmla="*/ 2568518 h 2568518"/>
              <a:gd name="connsiteX5" fmla="*/ 260448 w 3524250"/>
              <a:gd name="connsiteY5" fmla="*/ 2568518 h 2568518"/>
              <a:gd name="connsiteX6" fmla="*/ 0 w 3524250"/>
              <a:gd name="connsiteY6" fmla="*/ 2308070 h 2568518"/>
              <a:gd name="connsiteX7" fmla="*/ 0 w 3524250"/>
              <a:gd name="connsiteY7" fmla="*/ 260448 h 2568518"/>
              <a:gd name="connsiteX8" fmla="*/ 260448 w 3524250"/>
              <a:gd name="connsiteY8" fmla="*/ 0 h 256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4250" h="2568518">
                <a:moveTo>
                  <a:pt x="260448" y="0"/>
                </a:moveTo>
                <a:lnTo>
                  <a:pt x="3263802" y="0"/>
                </a:lnTo>
                <a:cubicBezTo>
                  <a:pt x="3407643" y="0"/>
                  <a:pt x="3524250" y="116607"/>
                  <a:pt x="3524250" y="260448"/>
                </a:cubicBezTo>
                <a:lnTo>
                  <a:pt x="3524250" y="2308070"/>
                </a:lnTo>
                <a:cubicBezTo>
                  <a:pt x="3524250" y="2451911"/>
                  <a:pt x="3407643" y="2568518"/>
                  <a:pt x="3263802" y="2568518"/>
                </a:cubicBezTo>
                <a:lnTo>
                  <a:pt x="260448" y="2568518"/>
                </a:lnTo>
                <a:cubicBezTo>
                  <a:pt x="116607" y="2568518"/>
                  <a:pt x="0" y="2451911"/>
                  <a:pt x="0" y="2308070"/>
                </a:cubicBezTo>
                <a:lnTo>
                  <a:pt x="0" y="260448"/>
                </a:lnTo>
                <a:cubicBezTo>
                  <a:pt x="0" y="116607"/>
                  <a:pt x="116607" y="0"/>
                  <a:pt x="260448" y="0"/>
                </a:cubicBezTo>
                <a:close/>
              </a:path>
            </a:pathLst>
          </a:custGeom>
          <a:solidFill>
            <a:schemeClr val="bg1">
              <a:lumMod val="95000"/>
            </a:schemeClr>
          </a:solidFill>
          <a:effectLst>
            <a:outerShdw blurRad="635000" dist="317500" dir="2700000" algn="tl" rotWithShape="0">
              <a:prstClr val="black">
                <a:alpha val="20000"/>
              </a:prstClr>
            </a:outerShdw>
          </a:effectLst>
        </p:spPr>
        <p:txBody>
          <a:bodyPr wrap="square">
            <a:noAutofit/>
          </a:bodyPr>
          <a:lstStyle/>
          <a:p>
            <a:endParaRPr lang="en-US"/>
          </a:p>
        </p:txBody>
      </p:sp>
      <p:sp>
        <p:nvSpPr>
          <p:cNvPr id="3" name="Picture Placeholder 10">
            <a:extLst>
              <a:ext uri="{FF2B5EF4-FFF2-40B4-BE49-F238E27FC236}">
                <a16:creationId xmlns:a16="http://schemas.microsoft.com/office/drawing/2014/main" id="{CD12CD94-66EC-49BC-8880-CE2CEA173AF6}"/>
              </a:ext>
            </a:extLst>
          </p:cNvPr>
          <p:cNvSpPr>
            <a:spLocks noGrp="1"/>
          </p:cNvSpPr>
          <p:nvPr>
            <p:ph type="pic" sz="quarter" idx="11"/>
          </p:nvPr>
        </p:nvSpPr>
        <p:spPr>
          <a:xfrm>
            <a:off x="8922987" y="1582027"/>
            <a:ext cx="2653932" cy="1934220"/>
          </a:xfrm>
          <a:custGeom>
            <a:avLst/>
            <a:gdLst>
              <a:gd name="connsiteX0" fmla="*/ 260448 w 3524250"/>
              <a:gd name="connsiteY0" fmla="*/ 0 h 2568518"/>
              <a:gd name="connsiteX1" fmla="*/ 3263802 w 3524250"/>
              <a:gd name="connsiteY1" fmla="*/ 0 h 2568518"/>
              <a:gd name="connsiteX2" fmla="*/ 3524250 w 3524250"/>
              <a:gd name="connsiteY2" fmla="*/ 260448 h 2568518"/>
              <a:gd name="connsiteX3" fmla="*/ 3524250 w 3524250"/>
              <a:gd name="connsiteY3" fmla="*/ 2308070 h 2568518"/>
              <a:gd name="connsiteX4" fmla="*/ 3263802 w 3524250"/>
              <a:gd name="connsiteY4" fmla="*/ 2568518 h 2568518"/>
              <a:gd name="connsiteX5" fmla="*/ 260448 w 3524250"/>
              <a:gd name="connsiteY5" fmla="*/ 2568518 h 2568518"/>
              <a:gd name="connsiteX6" fmla="*/ 0 w 3524250"/>
              <a:gd name="connsiteY6" fmla="*/ 2308070 h 2568518"/>
              <a:gd name="connsiteX7" fmla="*/ 0 w 3524250"/>
              <a:gd name="connsiteY7" fmla="*/ 260448 h 2568518"/>
              <a:gd name="connsiteX8" fmla="*/ 260448 w 3524250"/>
              <a:gd name="connsiteY8" fmla="*/ 0 h 256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4250" h="2568518">
                <a:moveTo>
                  <a:pt x="260448" y="0"/>
                </a:moveTo>
                <a:lnTo>
                  <a:pt x="3263802" y="0"/>
                </a:lnTo>
                <a:cubicBezTo>
                  <a:pt x="3407643" y="0"/>
                  <a:pt x="3524250" y="116607"/>
                  <a:pt x="3524250" y="260448"/>
                </a:cubicBezTo>
                <a:lnTo>
                  <a:pt x="3524250" y="2308070"/>
                </a:lnTo>
                <a:cubicBezTo>
                  <a:pt x="3524250" y="2451911"/>
                  <a:pt x="3407643" y="2568518"/>
                  <a:pt x="3263802" y="2568518"/>
                </a:cubicBezTo>
                <a:lnTo>
                  <a:pt x="260448" y="2568518"/>
                </a:lnTo>
                <a:cubicBezTo>
                  <a:pt x="116607" y="2568518"/>
                  <a:pt x="0" y="2451911"/>
                  <a:pt x="0" y="2308070"/>
                </a:cubicBezTo>
                <a:lnTo>
                  <a:pt x="0" y="260448"/>
                </a:lnTo>
                <a:cubicBezTo>
                  <a:pt x="0" y="116607"/>
                  <a:pt x="116607" y="0"/>
                  <a:pt x="260448" y="0"/>
                </a:cubicBezTo>
                <a:close/>
              </a:path>
            </a:pathLst>
          </a:custGeom>
          <a:solidFill>
            <a:schemeClr val="bg1">
              <a:lumMod val="95000"/>
            </a:schemeClr>
          </a:solidFill>
          <a:effectLst>
            <a:outerShdw blurRad="635000" dist="317500" dir="2700000" algn="tl" rotWithShape="0">
              <a:prstClr val="black">
                <a:alpha val="20000"/>
              </a:prstClr>
            </a:outerShdw>
          </a:effectLst>
        </p:spPr>
        <p:txBody>
          <a:bodyPr wrap="square">
            <a:noAutofit/>
          </a:bodyPr>
          <a:lstStyle/>
          <a:p>
            <a:endParaRPr lang="en-US"/>
          </a:p>
        </p:txBody>
      </p:sp>
      <p:sp>
        <p:nvSpPr>
          <p:cNvPr id="4" name="Picture Placeholder 11">
            <a:extLst>
              <a:ext uri="{FF2B5EF4-FFF2-40B4-BE49-F238E27FC236}">
                <a16:creationId xmlns:a16="http://schemas.microsoft.com/office/drawing/2014/main" id="{8EB7D331-AFE1-4466-887F-C3FCFEFAB6DA}"/>
              </a:ext>
            </a:extLst>
          </p:cNvPr>
          <p:cNvSpPr>
            <a:spLocks noGrp="1"/>
          </p:cNvSpPr>
          <p:nvPr>
            <p:ph type="pic" sz="quarter" idx="12"/>
          </p:nvPr>
        </p:nvSpPr>
        <p:spPr>
          <a:xfrm>
            <a:off x="6553200" y="4329734"/>
            <a:ext cx="3144285" cy="2291595"/>
          </a:xfrm>
          <a:custGeom>
            <a:avLst/>
            <a:gdLst>
              <a:gd name="connsiteX0" fmla="*/ 260448 w 3524250"/>
              <a:gd name="connsiteY0" fmla="*/ 0 h 2568518"/>
              <a:gd name="connsiteX1" fmla="*/ 3263802 w 3524250"/>
              <a:gd name="connsiteY1" fmla="*/ 0 h 2568518"/>
              <a:gd name="connsiteX2" fmla="*/ 3524250 w 3524250"/>
              <a:gd name="connsiteY2" fmla="*/ 260448 h 2568518"/>
              <a:gd name="connsiteX3" fmla="*/ 3524250 w 3524250"/>
              <a:gd name="connsiteY3" fmla="*/ 2308070 h 2568518"/>
              <a:gd name="connsiteX4" fmla="*/ 3263802 w 3524250"/>
              <a:gd name="connsiteY4" fmla="*/ 2568518 h 2568518"/>
              <a:gd name="connsiteX5" fmla="*/ 260448 w 3524250"/>
              <a:gd name="connsiteY5" fmla="*/ 2568518 h 2568518"/>
              <a:gd name="connsiteX6" fmla="*/ 0 w 3524250"/>
              <a:gd name="connsiteY6" fmla="*/ 2308070 h 2568518"/>
              <a:gd name="connsiteX7" fmla="*/ 0 w 3524250"/>
              <a:gd name="connsiteY7" fmla="*/ 260448 h 2568518"/>
              <a:gd name="connsiteX8" fmla="*/ 260448 w 3524250"/>
              <a:gd name="connsiteY8" fmla="*/ 0 h 256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4250" h="2568518">
                <a:moveTo>
                  <a:pt x="260448" y="0"/>
                </a:moveTo>
                <a:lnTo>
                  <a:pt x="3263802" y="0"/>
                </a:lnTo>
                <a:cubicBezTo>
                  <a:pt x="3407643" y="0"/>
                  <a:pt x="3524250" y="116607"/>
                  <a:pt x="3524250" y="260448"/>
                </a:cubicBezTo>
                <a:lnTo>
                  <a:pt x="3524250" y="2308070"/>
                </a:lnTo>
                <a:cubicBezTo>
                  <a:pt x="3524250" y="2451911"/>
                  <a:pt x="3407643" y="2568518"/>
                  <a:pt x="3263802" y="2568518"/>
                </a:cubicBezTo>
                <a:lnTo>
                  <a:pt x="260448" y="2568518"/>
                </a:lnTo>
                <a:cubicBezTo>
                  <a:pt x="116607" y="2568518"/>
                  <a:pt x="0" y="2451911"/>
                  <a:pt x="0" y="2308070"/>
                </a:cubicBezTo>
                <a:lnTo>
                  <a:pt x="0" y="260448"/>
                </a:lnTo>
                <a:cubicBezTo>
                  <a:pt x="0" y="116607"/>
                  <a:pt x="116607" y="0"/>
                  <a:pt x="260448" y="0"/>
                </a:cubicBezTo>
                <a:close/>
              </a:path>
            </a:pathLst>
          </a:custGeom>
          <a:solidFill>
            <a:schemeClr val="bg1">
              <a:lumMod val="95000"/>
            </a:schemeClr>
          </a:solidFill>
          <a:effectLst>
            <a:outerShdw blurRad="635000" dist="317500" dir="2700000" algn="tl" rotWithShape="0">
              <a:prstClr val="black">
                <a:alpha val="20000"/>
              </a:prstClr>
            </a:outerShdw>
          </a:effectLst>
        </p:spPr>
        <p:txBody>
          <a:bodyPr wrap="square">
            <a:noAutofit/>
          </a:bodyPr>
          <a:lstStyle/>
          <a:p>
            <a:endParaRPr lang="en-US"/>
          </a:p>
        </p:txBody>
      </p:sp>
    </p:spTree>
    <p:extLst>
      <p:ext uri="{BB962C8B-B14F-4D97-AF65-F5344CB8AC3E}">
        <p14:creationId xmlns:p14="http://schemas.microsoft.com/office/powerpoint/2010/main" val="4187765064"/>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53_Custom Layout">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D3908DC8-2D77-4ED8-B147-DF9CB19EB195}"/>
              </a:ext>
            </a:extLst>
          </p:cNvPr>
          <p:cNvSpPr>
            <a:spLocks noGrp="1"/>
          </p:cNvSpPr>
          <p:nvPr>
            <p:ph type="pic" sz="quarter" idx="11" hasCustomPrompt="1"/>
          </p:nvPr>
        </p:nvSpPr>
        <p:spPr>
          <a:xfrm>
            <a:off x="-369243" y="430857"/>
            <a:ext cx="5843887" cy="5843887"/>
          </a:xfrm>
          <a:custGeom>
            <a:avLst/>
            <a:gdLst>
              <a:gd name="connsiteX0" fmla="*/ 3629226 w 5843887"/>
              <a:gd name="connsiteY0" fmla="*/ 1464 h 5843887"/>
              <a:gd name="connsiteX1" fmla="*/ 3820404 w 5843887"/>
              <a:gd name="connsiteY1" fmla="*/ 96623 h 5843887"/>
              <a:gd name="connsiteX2" fmla="*/ 5817974 w 5843887"/>
              <a:gd name="connsiteY2" fmla="*/ 3556515 h 5843887"/>
              <a:gd name="connsiteX3" fmla="*/ 5747266 w 5843887"/>
              <a:gd name="connsiteY3" fmla="*/ 3820404 h 5843887"/>
              <a:gd name="connsiteX4" fmla="*/ 2287373 w 5843887"/>
              <a:gd name="connsiteY4" fmla="*/ 5817974 h 5843887"/>
              <a:gd name="connsiteX5" fmla="*/ 2023484 w 5843887"/>
              <a:gd name="connsiteY5" fmla="*/ 5747266 h 5843887"/>
              <a:gd name="connsiteX6" fmla="*/ 25914 w 5843887"/>
              <a:gd name="connsiteY6" fmla="*/ 2287373 h 5843887"/>
              <a:gd name="connsiteX7" fmla="*/ 96623 w 5843887"/>
              <a:gd name="connsiteY7" fmla="*/ 2023484 h 5843887"/>
              <a:gd name="connsiteX8" fmla="*/ 3556516 w 5843887"/>
              <a:gd name="connsiteY8" fmla="*/ 25914 h 5843887"/>
              <a:gd name="connsiteX9" fmla="*/ 3629226 w 5843887"/>
              <a:gd name="connsiteY9" fmla="*/ 1464 h 5843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43887" h="5843887">
                <a:moveTo>
                  <a:pt x="3629226" y="1464"/>
                </a:moveTo>
                <a:cubicBezTo>
                  <a:pt x="3703935" y="-7806"/>
                  <a:pt x="3780396" y="27326"/>
                  <a:pt x="3820404" y="96623"/>
                </a:cubicBezTo>
                <a:lnTo>
                  <a:pt x="5817974" y="3556515"/>
                </a:lnTo>
                <a:cubicBezTo>
                  <a:pt x="5871319" y="3648912"/>
                  <a:pt x="5839662" y="3767059"/>
                  <a:pt x="5747266" y="3820404"/>
                </a:cubicBezTo>
                <a:lnTo>
                  <a:pt x="2287373" y="5817974"/>
                </a:lnTo>
                <a:cubicBezTo>
                  <a:pt x="2194977" y="5871319"/>
                  <a:pt x="2076829" y="5839662"/>
                  <a:pt x="2023484" y="5747266"/>
                </a:cubicBezTo>
                <a:lnTo>
                  <a:pt x="25914" y="2287373"/>
                </a:lnTo>
                <a:cubicBezTo>
                  <a:pt x="-27431" y="2194977"/>
                  <a:pt x="4227" y="2076829"/>
                  <a:pt x="96623" y="2023484"/>
                </a:cubicBezTo>
                <a:lnTo>
                  <a:pt x="3556516" y="25914"/>
                </a:lnTo>
                <a:cubicBezTo>
                  <a:pt x="3579615" y="12578"/>
                  <a:pt x="3604323" y="4554"/>
                  <a:pt x="3629226" y="1464"/>
                </a:cubicBezTo>
                <a:close/>
              </a:path>
            </a:pathLst>
          </a:custGeom>
          <a:solidFill>
            <a:schemeClr val="bg1">
              <a:lumMod val="95000"/>
            </a:schemeClr>
          </a:solidFill>
          <a:effectLst>
            <a:outerShdw blurRad="635000" sx="102000" sy="102000" algn="ctr" rotWithShape="0">
              <a:prstClr val="black">
                <a:alpha val="10000"/>
              </a:prstClr>
            </a:outerShdw>
          </a:effectLst>
        </p:spPr>
        <p:txBody>
          <a:bodyPr wrap="square" anchor="ctr">
            <a:noAutofit/>
          </a:bodyPr>
          <a:lstStyle>
            <a:lvl1pPr marL="0" indent="0" algn="ctr">
              <a:buNone/>
              <a:defRPr>
                <a:solidFill>
                  <a:schemeClr val="tx1">
                    <a:lumMod val="65000"/>
                    <a:lumOff val="35000"/>
                  </a:schemeClr>
                </a:solidFill>
                <a:latin typeface="Lato" panose="020F0502020204030203" pitchFamily="34" charset="0"/>
              </a:defRPr>
            </a:lvl1pPr>
          </a:lstStyle>
          <a:p>
            <a:r>
              <a:rPr lang="en-US" dirty="0"/>
              <a:t>Add Picture</a:t>
            </a:r>
          </a:p>
        </p:txBody>
      </p:sp>
    </p:spTree>
    <p:extLst>
      <p:ext uri="{BB962C8B-B14F-4D97-AF65-F5344CB8AC3E}">
        <p14:creationId xmlns:p14="http://schemas.microsoft.com/office/powerpoint/2010/main" val="3411705275"/>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52_Custom Layout">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3E3BF1F1-5ED4-427C-8F0B-841A0564A2A8}"/>
              </a:ext>
            </a:extLst>
          </p:cNvPr>
          <p:cNvSpPr>
            <a:spLocks noGrp="1"/>
          </p:cNvSpPr>
          <p:nvPr>
            <p:ph type="pic" sz="quarter" idx="10" hasCustomPrompt="1"/>
          </p:nvPr>
        </p:nvSpPr>
        <p:spPr>
          <a:xfrm>
            <a:off x="6324600" y="1238250"/>
            <a:ext cx="4381500" cy="4381500"/>
          </a:xfrm>
          <a:custGeom>
            <a:avLst/>
            <a:gdLst>
              <a:gd name="connsiteX0" fmla="*/ 231816 w 5257800"/>
              <a:gd name="connsiteY0" fmla="*/ 0 h 5257800"/>
              <a:gd name="connsiteX1" fmla="*/ 5025984 w 5257800"/>
              <a:gd name="connsiteY1" fmla="*/ 0 h 5257800"/>
              <a:gd name="connsiteX2" fmla="*/ 5257800 w 5257800"/>
              <a:gd name="connsiteY2" fmla="*/ 231816 h 5257800"/>
              <a:gd name="connsiteX3" fmla="*/ 5257800 w 5257800"/>
              <a:gd name="connsiteY3" fmla="*/ 5025984 h 5257800"/>
              <a:gd name="connsiteX4" fmla="*/ 5025984 w 5257800"/>
              <a:gd name="connsiteY4" fmla="*/ 5257800 h 5257800"/>
              <a:gd name="connsiteX5" fmla="*/ 231816 w 5257800"/>
              <a:gd name="connsiteY5" fmla="*/ 5257800 h 5257800"/>
              <a:gd name="connsiteX6" fmla="*/ 0 w 5257800"/>
              <a:gd name="connsiteY6" fmla="*/ 5025984 h 5257800"/>
              <a:gd name="connsiteX7" fmla="*/ 0 w 5257800"/>
              <a:gd name="connsiteY7" fmla="*/ 231816 h 5257800"/>
              <a:gd name="connsiteX8" fmla="*/ 231816 w 5257800"/>
              <a:gd name="connsiteY8" fmla="*/ 0 h 525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7800" h="5257800">
                <a:moveTo>
                  <a:pt x="231816" y="0"/>
                </a:moveTo>
                <a:lnTo>
                  <a:pt x="5025984" y="0"/>
                </a:lnTo>
                <a:cubicBezTo>
                  <a:pt x="5154012" y="0"/>
                  <a:pt x="5257800" y="103788"/>
                  <a:pt x="5257800" y="231816"/>
                </a:cubicBezTo>
                <a:lnTo>
                  <a:pt x="5257800" y="5025984"/>
                </a:lnTo>
                <a:cubicBezTo>
                  <a:pt x="5257800" y="5154012"/>
                  <a:pt x="5154012" y="5257800"/>
                  <a:pt x="5025984" y="5257800"/>
                </a:cubicBezTo>
                <a:lnTo>
                  <a:pt x="231816" y="5257800"/>
                </a:lnTo>
                <a:cubicBezTo>
                  <a:pt x="103788" y="5257800"/>
                  <a:pt x="0" y="5154012"/>
                  <a:pt x="0" y="5025984"/>
                </a:cubicBezTo>
                <a:lnTo>
                  <a:pt x="0" y="231816"/>
                </a:lnTo>
                <a:cubicBezTo>
                  <a:pt x="0" y="103788"/>
                  <a:pt x="103788" y="0"/>
                  <a:pt x="231816" y="0"/>
                </a:cubicBezTo>
                <a:close/>
              </a:path>
            </a:pathLst>
          </a:custGeom>
          <a:solidFill>
            <a:schemeClr val="bg1">
              <a:lumMod val="95000"/>
            </a:schemeClr>
          </a:solidFill>
          <a:effectLst>
            <a:outerShdw blurRad="635000" sx="102000" sy="102000" algn="ctr" rotWithShape="0">
              <a:prstClr val="black">
                <a:alpha val="10000"/>
              </a:prstClr>
            </a:outerShdw>
          </a:effectLst>
        </p:spPr>
        <p:txBody>
          <a:bodyPr wrap="square" anchor="ctr">
            <a:noAutofit/>
          </a:bodyPr>
          <a:lstStyle>
            <a:lvl1pPr marL="0" indent="0" algn="ctr">
              <a:buNone/>
              <a:defRPr>
                <a:solidFill>
                  <a:schemeClr val="tx1">
                    <a:lumMod val="75000"/>
                    <a:lumOff val="25000"/>
                  </a:schemeClr>
                </a:solidFill>
              </a:defRPr>
            </a:lvl1pPr>
          </a:lstStyle>
          <a:p>
            <a:r>
              <a:rPr lang="en-US" dirty="0"/>
              <a:t>Add Picture</a:t>
            </a:r>
          </a:p>
        </p:txBody>
      </p:sp>
    </p:spTree>
    <p:extLst>
      <p:ext uri="{BB962C8B-B14F-4D97-AF65-F5344CB8AC3E}">
        <p14:creationId xmlns:p14="http://schemas.microsoft.com/office/powerpoint/2010/main" val="598341447"/>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51_Custom Layout">
    <p:spTree>
      <p:nvGrpSpPr>
        <p:cNvPr id="1" name=""/>
        <p:cNvGrpSpPr/>
        <p:nvPr/>
      </p:nvGrpSpPr>
      <p:grpSpPr>
        <a:xfrm>
          <a:off x="0" y="0"/>
          <a:ext cx="0" cy="0"/>
          <a:chOff x="0" y="0"/>
          <a:chExt cx="0" cy="0"/>
        </a:xfrm>
      </p:grpSpPr>
      <p:sp>
        <p:nvSpPr>
          <p:cNvPr id="2" name="Freeform 9">
            <a:extLst>
              <a:ext uri="{FF2B5EF4-FFF2-40B4-BE49-F238E27FC236}">
                <a16:creationId xmlns:a16="http://schemas.microsoft.com/office/drawing/2014/main" id="{49906F5F-895C-4656-9606-87D12AC19C0D}"/>
              </a:ext>
            </a:extLst>
          </p:cNvPr>
          <p:cNvSpPr/>
          <p:nvPr userDrawn="1"/>
        </p:nvSpPr>
        <p:spPr>
          <a:xfrm rot="18900000">
            <a:off x="-35514" y="968465"/>
            <a:ext cx="4921072" cy="4921072"/>
          </a:xfrm>
          <a:custGeom>
            <a:avLst/>
            <a:gdLst>
              <a:gd name="connsiteX0" fmla="*/ 193180 w 4381500"/>
              <a:gd name="connsiteY0" fmla="*/ 0 h 4381500"/>
              <a:gd name="connsiteX1" fmla="*/ 4188320 w 4381500"/>
              <a:gd name="connsiteY1" fmla="*/ 0 h 4381500"/>
              <a:gd name="connsiteX2" fmla="*/ 4381500 w 4381500"/>
              <a:gd name="connsiteY2" fmla="*/ 193180 h 4381500"/>
              <a:gd name="connsiteX3" fmla="*/ 4381500 w 4381500"/>
              <a:gd name="connsiteY3" fmla="*/ 4188320 h 4381500"/>
              <a:gd name="connsiteX4" fmla="*/ 4188320 w 4381500"/>
              <a:gd name="connsiteY4" fmla="*/ 4381500 h 4381500"/>
              <a:gd name="connsiteX5" fmla="*/ 193180 w 4381500"/>
              <a:gd name="connsiteY5" fmla="*/ 4381500 h 4381500"/>
              <a:gd name="connsiteX6" fmla="*/ 0 w 4381500"/>
              <a:gd name="connsiteY6" fmla="*/ 4188320 h 4381500"/>
              <a:gd name="connsiteX7" fmla="*/ 0 w 4381500"/>
              <a:gd name="connsiteY7" fmla="*/ 193180 h 4381500"/>
              <a:gd name="connsiteX8" fmla="*/ 193180 w 4381500"/>
              <a:gd name="connsiteY8" fmla="*/ 0 h 438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1500" h="4381500">
                <a:moveTo>
                  <a:pt x="193180" y="0"/>
                </a:moveTo>
                <a:lnTo>
                  <a:pt x="4188320" y="0"/>
                </a:lnTo>
                <a:cubicBezTo>
                  <a:pt x="4295010" y="0"/>
                  <a:pt x="4381500" y="86490"/>
                  <a:pt x="4381500" y="193180"/>
                </a:cubicBezTo>
                <a:lnTo>
                  <a:pt x="4381500" y="4188320"/>
                </a:lnTo>
                <a:cubicBezTo>
                  <a:pt x="4381500" y="4295010"/>
                  <a:pt x="4295010" y="4381500"/>
                  <a:pt x="4188320" y="4381500"/>
                </a:cubicBezTo>
                <a:lnTo>
                  <a:pt x="193180" y="4381500"/>
                </a:lnTo>
                <a:cubicBezTo>
                  <a:pt x="86490" y="4381500"/>
                  <a:pt x="0" y="4295010"/>
                  <a:pt x="0" y="4188320"/>
                </a:cubicBezTo>
                <a:lnTo>
                  <a:pt x="0" y="193180"/>
                </a:lnTo>
                <a:cubicBezTo>
                  <a:pt x="0" y="86490"/>
                  <a:pt x="86490" y="0"/>
                  <a:pt x="193180" y="0"/>
                </a:cubicBezTo>
                <a:close/>
              </a:path>
            </a:pathLst>
          </a:custGeom>
          <a:solidFill>
            <a:schemeClr val="accent1">
              <a:alpha val="50000"/>
            </a:schemeClr>
          </a:solidFill>
          <a:ln>
            <a:noFill/>
          </a:ln>
          <a:effectLst>
            <a:outerShdw blurRad="317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1200" dirty="0" err="1">
              <a:solidFill>
                <a:schemeClr val="tx1">
                  <a:lumMod val="75000"/>
                  <a:lumOff val="25000"/>
                </a:schemeClr>
              </a:solidFill>
              <a:latin typeface="Lato Light" panose="020F0302020204030203" pitchFamily="34" charset="0"/>
            </a:endParaRPr>
          </a:p>
        </p:txBody>
      </p:sp>
      <p:sp>
        <p:nvSpPr>
          <p:cNvPr id="3" name="Picture Placeholder 5">
            <a:extLst>
              <a:ext uri="{FF2B5EF4-FFF2-40B4-BE49-F238E27FC236}">
                <a16:creationId xmlns:a16="http://schemas.microsoft.com/office/drawing/2014/main" id="{EBA7BF84-4E23-41F1-807E-C813D9A877C4}"/>
              </a:ext>
            </a:extLst>
          </p:cNvPr>
          <p:cNvSpPr>
            <a:spLocks noGrp="1"/>
          </p:cNvSpPr>
          <p:nvPr>
            <p:ph type="pic" sz="quarter" idx="10" hasCustomPrompt="1"/>
          </p:nvPr>
        </p:nvSpPr>
        <p:spPr>
          <a:xfrm>
            <a:off x="-457727" y="546252"/>
            <a:ext cx="5765501" cy="5765501"/>
          </a:xfrm>
          <a:custGeom>
            <a:avLst/>
            <a:gdLst>
              <a:gd name="connsiteX0" fmla="*/ 2882750 w 5765501"/>
              <a:gd name="connsiteY0" fmla="*/ 0 h 5765501"/>
              <a:gd name="connsiteX1" fmla="*/ 3013220 w 5765501"/>
              <a:gd name="connsiteY1" fmla="*/ 54042 h 5765501"/>
              <a:gd name="connsiteX2" fmla="*/ 5711459 w 5765501"/>
              <a:gd name="connsiteY2" fmla="*/ 2752280 h 5765501"/>
              <a:gd name="connsiteX3" fmla="*/ 5711459 w 5765501"/>
              <a:gd name="connsiteY3" fmla="*/ 3013220 h 5765501"/>
              <a:gd name="connsiteX4" fmla="*/ 3013220 w 5765501"/>
              <a:gd name="connsiteY4" fmla="*/ 5711459 h 5765501"/>
              <a:gd name="connsiteX5" fmla="*/ 2752280 w 5765501"/>
              <a:gd name="connsiteY5" fmla="*/ 5711459 h 5765501"/>
              <a:gd name="connsiteX6" fmla="*/ 54042 w 5765501"/>
              <a:gd name="connsiteY6" fmla="*/ 3013220 h 5765501"/>
              <a:gd name="connsiteX7" fmla="*/ 54042 w 5765501"/>
              <a:gd name="connsiteY7" fmla="*/ 2752280 h 5765501"/>
              <a:gd name="connsiteX8" fmla="*/ 2752280 w 5765501"/>
              <a:gd name="connsiteY8" fmla="*/ 54042 h 5765501"/>
              <a:gd name="connsiteX9" fmla="*/ 2882750 w 5765501"/>
              <a:gd name="connsiteY9" fmla="*/ 0 h 576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65501" h="5765501">
                <a:moveTo>
                  <a:pt x="2882750" y="0"/>
                </a:moveTo>
                <a:cubicBezTo>
                  <a:pt x="2929971" y="0"/>
                  <a:pt x="2977192" y="18014"/>
                  <a:pt x="3013220" y="54042"/>
                </a:cubicBezTo>
                <a:lnTo>
                  <a:pt x="5711459" y="2752280"/>
                </a:lnTo>
                <a:cubicBezTo>
                  <a:pt x="5783515" y="2824337"/>
                  <a:pt x="5783515" y="2941164"/>
                  <a:pt x="5711459" y="3013220"/>
                </a:cubicBezTo>
                <a:lnTo>
                  <a:pt x="3013220" y="5711459"/>
                </a:lnTo>
                <a:cubicBezTo>
                  <a:pt x="2941164" y="5783515"/>
                  <a:pt x="2824337" y="5783515"/>
                  <a:pt x="2752280" y="5711459"/>
                </a:cubicBezTo>
                <a:lnTo>
                  <a:pt x="54042" y="3013220"/>
                </a:lnTo>
                <a:cubicBezTo>
                  <a:pt x="-18014" y="2941164"/>
                  <a:pt x="-18014" y="2824336"/>
                  <a:pt x="54042" y="2752280"/>
                </a:cubicBezTo>
                <a:lnTo>
                  <a:pt x="2752280" y="54042"/>
                </a:lnTo>
                <a:cubicBezTo>
                  <a:pt x="2788309" y="18014"/>
                  <a:pt x="2835530" y="0"/>
                  <a:pt x="2882750" y="0"/>
                </a:cubicBezTo>
                <a:close/>
              </a:path>
            </a:pathLst>
          </a:custGeom>
          <a:solidFill>
            <a:schemeClr val="bg1">
              <a:lumMod val="95000"/>
            </a:schemeClr>
          </a:solidFill>
          <a:effectLst>
            <a:outerShdw blurRad="317500" sx="102000" sy="102000" algn="ctr" rotWithShape="0">
              <a:prstClr val="black">
                <a:alpha val="20000"/>
              </a:prstClr>
            </a:outerShdw>
          </a:effectLst>
        </p:spPr>
        <p:txBody>
          <a:bodyPr wrap="square" anchor="ctr">
            <a:noAutofit/>
          </a:bodyPr>
          <a:lstStyle>
            <a:lvl1pPr marL="0" indent="0" algn="ctr">
              <a:buNone/>
              <a:defRPr>
                <a:solidFill>
                  <a:schemeClr val="tx1">
                    <a:lumMod val="65000"/>
                    <a:lumOff val="35000"/>
                  </a:schemeClr>
                </a:solidFill>
                <a:latin typeface="Lato" panose="020F0502020204030203" pitchFamily="34" charset="0"/>
              </a:defRPr>
            </a:lvl1pPr>
          </a:lstStyle>
          <a:p>
            <a:r>
              <a:rPr lang="en-US" dirty="0"/>
              <a:t>Add Picture</a:t>
            </a:r>
          </a:p>
        </p:txBody>
      </p:sp>
      <p:sp>
        <p:nvSpPr>
          <p:cNvPr id="4" name="Freeform 10">
            <a:extLst>
              <a:ext uri="{FF2B5EF4-FFF2-40B4-BE49-F238E27FC236}">
                <a16:creationId xmlns:a16="http://schemas.microsoft.com/office/drawing/2014/main" id="{96E88FE7-21EE-4F89-B382-F9D0C29F7D74}"/>
              </a:ext>
            </a:extLst>
          </p:cNvPr>
          <p:cNvSpPr/>
          <p:nvPr userDrawn="1"/>
        </p:nvSpPr>
        <p:spPr>
          <a:xfrm rot="18900000">
            <a:off x="11419923" y="734464"/>
            <a:ext cx="2232228" cy="2232228"/>
          </a:xfrm>
          <a:custGeom>
            <a:avLst/>
            <a:gdLst>
              <a:gd name="connsiteX0" fmla="*/ 193180 w 4381500"/>
              <a:gd name="connsiteY0" fmla="*/ 0 h 4381500"/>
              <a:gd name="connsiteX1" fmla="*/ 4188320 w 4381500"/>
              <a:gd name="connsiteY1" fmla="*/ 0 h 4381500"/>
              <a:gd name="connsiteX2" fmla="*/ 4381500 w 4381500"/>
              <a:gd name="connsiteY2" fmla="*/ 193180 h 4381500"/>
              <a:gd name="connsiteX3" fmla="*/ 4381500 w 4381500"/>
              <a:gd name="connsiteY3" fmla="*/ 4188320 h 4381500"/>
              <a:gd name="connsiteX4" fmla="*/ 4188320 w 4381500"/>
              <a:gd name="connsiteY4" fmla="*/ 4381500 h 4381500"/>
              <a:gd name="connsiteX5" fmla="*/ 193180 w 4381500"/>
              <a:gd name="connsiteY5" fmla="*/ 4381500 h 4381500"/>
              <a:gd name="connsiteX6" fmla="*/ 0 w 4381500"/>
              <a:gd name="connsiteY6" fmla="*/ 4188320 h 4381500"/>
              <a:gd name="connsiteX7" fmla="*/ 0 w 4381500"/>
              <a:gd name="connsiteY7" fmla="*/ 193180 h 4381500"/>
              <a:gd name="connsiteX8" fmla="*/ 193180 w 4381500"/>
              <a:gd name="connsiteY8" fmla="*/ 0 h 438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1500" h="4381500">
                <a:moveTo>
                  <a:pt x="193180" y="0"/>
                </a:moveTo>
                <a:lnTo>
                  <a:pt x="4188320" y="0"/>
                </a:lnTo>
                <a:cubicBezTo>
                  <a:pt x="4295010" y="0"/>
                  <a:pt x="4381500" y="86490"/>
                  <a:pt x="4381500" y="193180"/>
                </a:cubicBezTo>
                <a:lnTo>
                  <a:pt x="4381500" y="4188320"/>
                </a:lnTo>
                <a:cubicBezTo>
                  <a:pt x="4381500" y="4295010"/>
                  <a:pt x="4295010" y="4381500"/>
                  <a:pt x="4188320" y="4381500"/>
                </a:cubicBezTo>
                <a:lnTo>
                  <a:pt x="193180" y="4381500"/>
                </a:lnTo>
                <a:cubicBezTo>
                  <a:pt x="86490" y="4381500"/>
                  <a:pt x="0" y="4295010"/>
                  <a:pt x="0" y="4188320"/>
                </a:cubicBezTo>
                <a:lnTo>
                  <a:pt x="0" y="193180"/>
                </a:lnTo>
                <a:cubicBezTo>
                  <a:pt x="0" y="86490"/>
                  <a:pt x="86490" y="0"/>
                  <a:pt x="193180" y="0"/>
                </a:cubicBezTo>
                <a:close/>
              </a:path>
            </a:pathLst>
          </a:custGeom>
          <a:noFill/>
          <a:ln w="50800">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1200" dirty="0" err="1">
              <a:solidFill>
                <a:schemeClr val="tx1">
                  <a:lumMod val="75000"/>
                  <a:lumOff val="25000"/>
                </a:schemeClr>
              </a:solidFill>
              <a:latin typeface="Lato Light" panose="020F0302020204030203" pitchFamily="34" charset="0"/>
            </a:endParaRPr>
          </a:p>
        </p:txBody>
      </p:sp>
      <p:sp>
        <p:nvSpPr>
          <p:cNvPr id="5" name="Freeform 11">
            <a:extLst>
              <a:ext uri="{FF2B5EF4-FFF2-40B4-BE49-F238E27FC236}">
                <a16:creationId xmlns:a16="http://schemas.microsoft.com/office/drawing/2014/main" id="{A98BB4DC-F08A-406A-9E18-62E9B51964F1}"/>
              </a:ext>
            </a:extLst>
          </p:cNvPr>
          <p:cNvSpPr/>
          <p:nvPr userDrawn="1"/>
        </p:nvSpPr>
        <p:spPr>
          <a:xfrm rot="18900000">
            <a:off x="4053997" y="6021340"/>
            <a:ext cx="2232228" cy="2232228"/>
          </a:xfrm>
          <a:custGeom>
            <a:avLst/>
            <a:gdLst>
              <a:gd name="connsiteX0" fmla="*/ 193180 w 4381500"/>
              <a:gd name="connsiteY0" fmla="*/ 0 h 4381500"/>
              <a:gd name="connsiteX1" fmla="*/ 4188320 w 4381500"/>
              <a:gd name="connsiteY1" fmla="*/ 0 h 4381500"/>
              <a:gd name="connsiteX2" fmla="*/ 4381500 w 4381500"/>
              <a:gd name="connsiteY2" fmla="*/ 193180 h 4381500"/>
              <a:gd name="connsiteX3" fmla="*/ 4381500 w 4381500"/>
              <a:gd name="connsiteY3" fmla="*/ 4188320 h 4381500"/>
              <a:gd name="connsiteX4" fmla="*/ 4188320 w 4381500"/>
              <a:gd name="connsiteY4" fmla="*/ 4381500 h 4381500"/>
              <a:gd name="connsiteX5" fmla="*/ 193180 w 4381500"/>
              <a:gd name="connsiteY5" fmla="*/ 4381500 h 4381500"/>
              <a:gd name="connsiteX6" fmla="*/ 0 w 4381500"/>
              <a:gd name="connsiteY6" fmla="*/ 4188320 h 4381500"/>
              <a:gd name="connsiteX7" fmla="*/ 0 w 4381500"/>
              <a:gd name="connsiteY7" fmla="*/ 193180 h 4381500"/>
              <a:gd name="connsiteX8" fmla="*/ 193180 w 4381500"/>
              <a:gd name="connsiteY8" fmla="*/ 0 h 438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1500" h="4381500">
                <a:moveTo>
                  <a:pt x="193180" y="0"/>
                </a:moveTo>
                <a:lnTo>
                  <a:pt x="4188320" y="0"/>
                </a:lnTo>
                <a:cubicBezTo>
                  <a:pt x="4295010" y="0"/>
                  <a:pt x="4381500" y="86490"/>
                  <a:pt x="4381500" y="193180"/>
                </a:cubicBezTo>
                <a:lnTo>
                  <a:pt x="4381500" y="4188320"/>
                </a:lnTo>
                <a:cubicBezTo>
                  <a:pt x="4381500" y="4295010"/>
                  <a:pt x="4295010" y="4381500"/>
                  <a:pt x="4188320" y="4381500"/>
                </a:cubicBezTo>
                <a:lnTo>
                  <a:pt x="193180" y="4381500"/>
                </a:lnTo>
                <a:cubicBezTo>
                  <a:pt x="86490" y="4381500"/>
                  <a:pt x="0" y="4295010"/>
                  <a:pt x="0" y="4188320"/>
                </a:cubicBezTo>
                <a:lnTo>
                  <a:pt x="0" y="193180"/>
                </a:lnTo>
                <a:cubicBezTo>
                  <a:pt x="0" y="86490"/>
                  <a:pt x="86490" y="0"/>
                  <a:pt x="193180" y="0"/>
                </a:cubicBezTo>
                <a:close/>
              </a:path>
            </a:pathLst>
          </a:custGeom>
          <a:noFill/>
          <a:ln w="50800">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en-US" sz="1200" dirty="0" err="1">
              <a:solidFill>
                <a:schemeClr val="tx1">
                  <a:lumMod val="75000"/>
                  <a:lumOff val="25000"/>
                </a:schemeClr>
              </a:solidFill>
              <a:latin typeface="Lato Light" panose="020F0302020204030203" pitchFamily="34" charset="0"/>
            </a:endParaRPr>
          </a:p>
        </p:txBody>
      </p:sp>
    </p:spTree>
    <p:extLst>
      <p:ext uri="{BB962C8B-B14F-4D97-AF65-F5344CB8AC3E}">
        <p14:creationId xmlns:p14="http://schemas.microsoft.com/office/powerpoint/2010/main" val="3786471649"/>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6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image" Target="../media/image5.png"/><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4.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99.xml"/><Relationship Id="rId18" Type="http://schemas.openxmlformats.org/officeDocument/2006/relationships/slideLayout" Target="../slideLayouts/slideLayout104.xml"/><Relationship Id="rId26" Type="http://schemas.openxmlformats.org/officeDocument/2006/relationships/slideLayout" Target="../slideLayouts/slideLayout112.xml"/><Relationship Id="rId39" Type="http://schemas.openxmlformats.org/officeDocument/2006/relationships/slideLayout" Target="../slideLayouts/slideLayout125.xml"/><Relationship Id="rId21" Type="http://schemas.openxmlformats.org/officeDocument/2006/relationships/slideLayout" Target="../slideLayouts/slideLayout107.xml"/><Relationship Id="rId34" Type="http://schemas.openxmlformats.org/officeDocument/2006/relationships/slideLayout" Target="../slideLayouts/slideLayout120.xml"/><Relationship Id="rId42" Type="http://schemas.openxmlformats.org/officeDocument/2006/relationships/theme" Target="../theme/theme5.xml"/><Relationship Id="rId7" Type="http://schemas.openxmlformats.org/officeDocument/2006/relationships/slideLayout" Target="../slideLayouts/slideLayout93.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20" Type="http://schemas.openxmlformats.org/officeDocument/2006/relationships/slideLayout" Target="../slideLayouts/slideLayout106.xml"/><Relationship Id="rId29" Type="http://schemas.openxmlformats.org/officeDocument/2006/relationships/slideLayout" Target="../slideLayouts/slideLayout115.xml"/><Relationship Id="rId41" Type="http://schemas.openxmlformats.org/officeDocument/2006/relationships/slideLayout" Target="../slideLayouts/slideLayout127.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24" Type="http://schemas.openxmlformats.org/officeDocument/2006/relationships/slideLayout" Target="../slideLayouts/slideLayout110.xml"/><Relationship Id="rId32" Type="http://schemas.openxmlformats.org/officeDocument/2006/relationships/slideLayout" Target="../slideLayouts/slideLayout118.xml"/><Relationship Id="rId37" Type="http://schemas.openxmlformats.org/officeDocument/2006/relationships/slideLayout" Target="../slideLayouts/slideLayout123.xml"/><Relationship Id="rId40" Type="http://schemas.openxmlformats.org/officeDocument/2006/relationships/slideLayout" Target="../slideLayouts/slideLayout126.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23" Type="http://schemas.openxmlformats.org/officeDocument/2006/relationships/slideLayout" Target="../slideLayouts/slideLayout109.xml"/><Relationship Id="rId28" Type="http://schemas.openxmlformats.org/officeDocument/2006/relationships/slideLayout" Target="../slideLayouts/slideLayout114.xml"/><Relationship Id="rId36" Type="http://schemas.openxmlformats.org/officeDocument/2006/relationships/slideLayout" Target="../slideLayouts/slideLayout122.xml"/><Relationship Id="rId10" Type="http://schemas.openxmlformats.org/officeDocument/2006/relationships/slideLayout" Target="../slideLayouts/slideLayout96.xml"/><Relationship Id="rId19" Type="http://schemas.openxmlformats.org/officeDocument/2006/relationships/slideLayout" Target="../slideLayouts/slideLayout105.xml"/><Relationship Id="rId31" Type="http://schemas.openxmlformats.org/officeDocument/2006/relationships/slideLayout" Target="../slideLayouts/slideLayout117.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 Id="rId22" Type="http://schemas.openxmlformats.org/officeDocument/2006/relationships/slideLayout" Target="../slideLayouts/slideLayout108.xml"/><Relationship Id="rId27" Type="http://schemas.openxmlformats.org/officeDocument/2006/relationships/slideLayout" Target="../slideLayouts/slideLayout113.xml"/><Relationship Id="rId30" Type="http://schemas.openxmlformats.org/officeDocument/2006/relationships/slideLayout" Target="../slideLayouts/slideLayout116.xml"/><Relationship Id="rId35" Type="http://schemas.openxmlformats.org/officeDocument/2006/relationships/slideLayout" Target="../slideLayouts/slideLayout121.xml"/><Relationship Id="rId8" Type="http://schemas.openxmlformats.org/officeDocument/2006/relationships/slideLayout" Target="../slideLayouts/slideLayout94.xml"/><Relationship Id="rId3" Type="http://schemas.openxmlformats.org/officeDocument/2006/relationships/slideLayout" Target="../slideLayouts/slideLayout89.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5" Type="http://schemas.openxmlformats.org/officeDocument/2006/relationships/slideLayout" Target="../slideLayouts/slideLayout111.xml"/><Relationship Id="rId33" Type="http://schemas.openxmlformats.org/officeDocument/2006/relationships/slideLayout" Target="../slideLayouts/slideLayout119.xml"/><Relationship Id="rId38" Type="http://schemas.openxmlformats.org/officeDocument/2006/relationships/slideLayout" Target="../slideLayouts/slideLayout1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extBox 21"/>
          <p:cNvSpPr txBox="1"/>
          <p:nvPr userDrawn="1"/>
        </p:nvSpPr>
        <p:spPr>
          <a:xfrm rot="10800000" flipV="1">
            <a:off x="10076141" y="6386812"/>
            <a:ext cx="1783356" cy="276999"/>
          </a:xfrm>
          <a:prstGeom prst="rect">
            <a:avLst/>
          </a:prstGeom>
          <a:noFill/>
        </p:spPr>
        <p:txBody>
          <a:bodyPr wrap="square" rtlCol="0">
            <a:spAutoFit/>
          </a:bodyPr>
          <a:lstStyle/>
          <a:p>
            <a:pPr algn="r"/>
            <a:fld id="{260E2A6B-A809-4840-BF14-8648BC0BDF87}" type="slidenum">
              <a:rPr lang="id-ID" sz="1200" b="1" i="0" smtClean="0">
                <a:solidFill>
                  <a:schemeClr val="bg1">
                    <a:lumMod val="85000"/>
                  </a:schemeClr>
                </a:solidFill>
                <a:latin typeface="Lato" panose="020F0502020204030203" pitchFamily="34" charset="0"/>
                <a:ea typeface="Roboto Condensed" panose="02000000000000000000" pitchFamily="2" charset="0"/>
                <a:cs typeface="Segoe UI" panose="020B0502040204020203" pitchFamily="34" charset="0"/>
              </a:rPr>
              <a:pPr algn="r"/>
              <a:t>‹#›</a:t>
            </a:fld>
            <a:endParaRPr lang="id-ID" sz="1200" b="1" i="0" dirty="0">
              <a:solidFill>
                <a:schemeClr val="bg1">
                  <a:lumMod val="85000"/>
                </a:schemeClr>
              </a:solidFill>
              <a:latin typeface="Lato" panose="020F0502020204030203" pitchFamily="34" charset="0"/>
              <a:ea typeface="Roboto Condensed" panose="02000000000000000000" pitchFamily="2" charset="0"/>
              <a:cs typeface="Segoe UI" panose="020B0502040204020203" pitchFamily="34" charset="0"/>
            </a:endParaRPr>
          </a:p>
        </p:txBody>
      </p:sp>
      <p:sp>
        <p:nvSpPr>
          <p:cNvPr id="23" name="TextBox 22"/>
          <p:cNvSpPr txBox="1"/>
          <p:nvPr userDrawn="1"/>
        </p:nvSpPr>
        <p:spPr>
          <a:xfrm>
            <a:off x="250673" y="6386812"/>
            <a:ext cx="6674722" cy="276999"/>
          </a:xfrm>
          <a:prstGeom prst="rect">
            <a:avLst/>
          </a:prstGeom>
          <a:noFill/>
        </p:spPr>
        <p:txBody>
          <a:bodyPr wrap="square" rtlCol="0" anchor="b">
            <a:spAutoFit/>
          </a:bodyPr>
          <a:lstStyle/>
          <a:p>
            <a:pPr algn="l"/>
            <a:r>
              <a:rPr lang="id-ID" sz="1200" strike="noStrike" spc="300" dirty="0">
                <a:solidFill>
                  <a:schemeClr val="accent1"/>
                </a:solidFill>
                <a:latin typeface="Lato" panose="020F0502020204030203" pitchFamily="34" charset="0"/>
                <a:ea typeface="Roboto Condensed" panose="02000000000000000000" pitchFamily="2" charset="0"/>
                <a:cs typeface="Segoe UI" panose="020B0502040204020203" pitchFamily="34" charset="0"/>
              </a:rPr>
              <a:t>www.</a:t>
            </a:r>
            <a:r>
              <a:rPr lang="en-US" sz="1200" strike="noStrike" spc="300" dirty="0">
                <a:solidFill>
                  <a:schemeClr val="accent1"/>
                </a:solidFill>
                <a:latin typeface="Lato" panose="020F0502020204030203" pitchFamily="34" charset="0"/>
                <a:ea typeface="Roboto Condensed" panose="02000000000000000000" pitchFamily="2" charset="0"/>
                <a:cs typeface="Segoe UI" panose="020B0502040204020203" pitchFamily="34" charset="0"/>
              </a:rPr>
              <a:t>nasddds.org</a:t>
            </a:r>
            <a:endParaRPr lang="id-ID" sz="1200" strike="noStrike" spc="300" dirty="0">
              <a:solidFill>
                <a:schemeClr val="accent1"/>
              </a:solidFill>
              <a:latin typeface="Lato" panose="020F0502020204030203" pitchFamily="34" charset="0"/>
              <a:ea typeface="Roboto Condensed" panose="02000000000000000000" pitchFamily="2" charset="0"/>
              <a:cs typeface="Segoe UI" panose="020B0502040204020203" pitchFamily="34" charset="0"/>
            </a:endParaRPr>
          </a:p>
        </p:txBody>
      </p:sp>
    </p:spTree>
    <p:extLst>
      <p:ext uri="{BB962C8B-B14F-4D97-AF65-F5344CB8AC3E}">
        <p14:creationId xmlns:p14="http://schemas.microsoft.com/office/powerpoint/2010/main" val="882276612"/>
      </p:ext>
    </p:extLst>
  </p:cSld>
  <p:clrMap bg1="lt1" tx1="dk1" bg2="lt2" tx2="dk2" accent1="accent1" accent2="accent2" accent3="accent3" accent4="accent4" accent5="accent5" accent6="accent6" hlink="hlink" folHlink="folHlink"/>
  <p:sldLayoutIdLst>
    <p:sldLayoutId id="2147483726" r:id="rId1"/>
    <p:sldLayoutId id="2147483719" r:id="rId2"/>
    <p:sldLayoutId id="2147483718" r:id="rId3"/>
    <p:sldLayoutId id="2147483742" r:id="rId4"/>
    <p:sldLayoutId id="2147483741" r:id="rId5"/>
    <p:sldLayoutId id="2147483740" r:id="rId6"/>
    <p:sldLayoutId id="2147483739" r:id="rId7"/>
    <p:sldLayoutId id="2147483738" r:id="rId8"/>
    <p:sldLayoutId id="2147483737" r:id="rId9"/>
    <p:sldLayoutId id="2147483736" r:id="rId10"/>
    <p:sldLayoutId id="2147483735" r:id="rId11"/>
    <p:sldLayoutId id="2147483734" r:id="rId12"/>
    <p:sldLayoutId id="2147483733" r:id="rId13"/>
    <p:sldLayoutId id="2147483732" r:id="rId14"/>
    <p:sldLayoutId id="2147483731" r:id="rId15"/>
    <p:sldLayoutId id="2147483730" r:id="rId16"/>
    <p:sldLayoutId id="2147483729" r:id="rId17"/>
    <p:sldLayoutId id="2147483728" r:id="rId18"/>
    <p:sldLayoutId id="2147483727" r:id="rId19"/>
    <p:sldLayoutId id="2147483724" r:id="rId20"/>
    <p:sldLayoutId id="2147483725" r:id="rId21"/>
    <p:sldLayoutId id="2147483723" r:id="rId22"/>
    <p:sldLayoutId id="2147483722" r:id="rId23"/>
    <p:sldLayoutId id="2147483721" r:id="rId24"/>
    <p:sldLayoutId id="2147483743" r:id="rId25"/>
    <p:sldLayoutId id="2147483720" r:id="rId26"/>
    <p:sldLayoutId id="2147483717" r:id="rId27"/>
    <p:sldLayoutId id="2147483716" r:id="rId28"/>
    <p:sldLayoutId id="2147483715" r:id="rId29"/>
    <p:sldLayoutId id="2147483746" r:id="rId30"/>
    <p:sldLayoutId id="2147483747" r:id="rId31"/>
    <p:sldLayoutId id="2147483745" r:id="rId32"/>
    <p:sldLayoutId id="2147483744" r:id="rId33"/>
    <p:sldLayoutId id="2147483748" r:id="rId34"/>
    <p:sldLayoutId id="2147483749" r:id="rId35"/>
    <p:sldLayoutId id="2147483750" r:id="rId36"/>
    <p:sldLayoutId id="2147483751" r:id="rId37"/>
    <p:sldLayoutId id="2147483752" r:id="rId38"/>
    <p:sldLayoutId id="2147483753" r:id="rId39"/>
    <p:sldLayoutId id="2147483892" r:id="rId40"/>
    <p:sldLayoutId id="2147483893" r:id="rId41"/>
    <p:sldLayoutId id="2147483894" r:id="rId42"/>
    <p:sldLayoutId id="2147483895" r:id="rId43"/>
    <p:sldLayoutId id="2147483896" r:id="rId44"/>
    <p:sldLayoutId id="2147483897" r:id="rId45"/>
    <p:sldLayoutId id="2147483898" r:id="rId46"/>
    <p:sldLayoutId id="2147483899" r:id="rId47"/>
    <p:sldLayoutId id="2147483900" r:id="rId48"/>
    <p:sldLayoutId id="2147483901" r:id="rId49"/>
    <p:sldLayoutId id="2147483902" r:id="rId50"/>
    <p:sldLayoutId id="2147483903" r:id="rId51"/>
    <p:sldLayoutId id="2147483904" r:id="rId52"/>
    <p:sldLayoutId id="2147483905" r:id="rId53"/>
    <p:sldLayoutId id="2147483906" r:id="rId54"/>
    <p:sldLayoutId id="2147483907" r:id="rId55"/>
    <p:sldLayoutId id="2147483908" r:id="rId56"/>
    <p:sldLayoutId id="2147483909" r:id="rId57"/>
    <p:sldLayoutId id="2147483910" r:id="rId58"/>
    <p:sldLayoutId id="2147483911" r:id="rId59"/>
    <p:sldLayoutId id="2147483912" r:id="rId60"/>
    <p:sldLayoutId id="2147483913" r:id="rId61"/>
  </p:sldLayoutIdLst>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5F5F6"/>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09601" y="6356352"/>
            <a:ext cx="2030233" cy="365125"/>
          </a:xfrm>
          <a:prstGeom prst="rect">
            <a:avLst/>
          </a:prstGeom>
        </p:spPr>
        <p:txBody>
          <a:bodyPr vert="horz" lIns="91440" tIns="45720" rIns="91440" bIns="45720" rtlCol="0" anchor="ctr"/>
          <a:lstStyle>
            <a:lvl1pPr algn="l">
              <a:defRPr sz="1600">
                <a:solidFill>
                  <a:schemeClr val="tx1">
                    <a:tint val="75000"/>
                  </a:schemeClr>
                </a:solidFill>
              </a:defRPr>
            </a:lvl1pPr>
          </a:lstStyle>
          <a:p>
            <a:r>
              <a:rPr lang="en-US" dirty="0"/>
              <a:t>June 8, 2021</a:t>
            </a:r>
          </a:p>
        </p:txBody>
      </p:sp>
      <p:sp>
        <p:nvSpPr>
          <p:cNvPr id="9" name="Title 1"/>
          <p:cNvSpPr txBox="1">
            <a:spLocks/>
          </p:cNvSpPr>
          <p:nvPr/>
        </p:nvSpPr>
        <p:spPr bwMode="auto">
          <a:xfrm>
            <a:off x="5122199" y="6365572"/>
            <a:ext cx="1947603" cy="371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ctr" anchorCtr="0" compatLnSpc="1">
            <a:prstTxWarp prst="textNoShape">
              <a:avLst/>
            </a:prstTxWarp>
            <a:noAutofit/>
          </a:bodyPr>
          <a:lstStyle>
            <a:lvl1pPr algn="l" defTabSz="457200" rtl="0" fontAlgn="base">
              <a:spcBef>
                <a:spcPct val="0"/>
              </a:spcBef>
              <a:spcAft>
                <a:spcPct val="0"/>
              </a:spcAft>
              <a:defRPr sz="4400" b="1" kern="1200">
                <a:solidFill>
                  <a:srgbClr val="02254E"/>
                </a:solidFill>
                <a:latin typeface="Roboto Medium"/>
                <a:ea typeface="MS PGothic" pitchFamily="34" charset="-128"/>
                <a:cs typeface="Roboto Medium"/>
              </a:defRPr>
            </a:lvl1pPr>
            <a:lvl2pPr algn="l" defTabSz="457200" rtl="0" fontAlgn="base">
              <a:spcBef>
                <a:spcPct val="0"/>
              </a:spcBef>
              <a:spcAft>
                <a:spcPct val="0"/>
              </a:spcAft>
              <a:defRPr sz="4400" b="1">
                <a:solidFill>
                  <a:srgbClr val="02254E"/>
                </a:solidFill>
                <a:latin typeface="Roboto Medium" pitchFamily="2" charset="0"/>
                <a:ea typeface="MS PGothic" pitchFamily="34" charset="-128"/>
              </a:defRPr>
            </a:lvl2pPr>
            <a:lvl3pPr algn="l" defTabSz="457200" rtl="0" fontAlgn="base">
              <a:spcBef>
                <a:spcPct val="0"/>
              </a:spcBef>
              <a:spcAft>
                <a:spcPct val="0"/>
              </a:spcAft>
              <a:defRPr sz="4400" b="1">
                <a:solidFill>
                  <a:srgbClr val="02254E"/>
                </a:solidFill>
                <a:latin typeface="Roboto Medium" pitchFamily="2" charset="0"/>
                <a:ea typeface="MS PGothic" pitchFamily="34" charset="-128"/>
              </a:defRPr>
            </a:lvl3pPr>
            <a:lvl4pPr algn="l" defTabSz="457200" rtl="0" fontAlgn="base">
              <a:spcBef>
                <a:spcPct val="0"/>
              </a:spcBef>
              <a:spcAft>
                <a:spcPct val="0"/>
              </a:spcAft>
              <a:defRPr sz="4400" b="1">
                <a:solidFill>
                  <a:srgbClr val="02254E"/>
                </a:solidFill>
                <a:latin typeface="Roboto Medium" pitchFamily="2" charset="0"/>
                <a:ea typeface="MS PGothic" pitchFamily="34" charset="-128"/>
              </a:defRPr>
            </a:lvl4pPr>
            <a:lvl5pPr algn="l" defTabSz="457200" rtl="0" fontAlgn="base">
              <a:spcBef>
                <a:spcPct val="0"/>
              </a:spcBef>
              <a:spcAft>
                <a:spcPct val="0"/>
              </a:spcAft>
              <a:defRPr sz="4400" b="1">
                <a:solidFill>
                  <a:srgbClr val="02254E"/>
                </a:solidFill>
                <a:latin typeface="Roboto Medium" pitchFamily="2" charset="0"/>
                <a:ea typeface="MS PGothic" pitchFamily="34" charset="-128"/>
              </a:defRPr>
            </a:lvl5pPr>
            <a:lvl6pPr marL="457200" algn="l" defTabSz="457200" rtl="0" fontAlgn="base">
              <a:spcBef>
                <a:spcPct val="0"/>
              </a:spcBef>
              <a:spcAft>
                <a:spcPct val="0"/>
              </a:spcAft>
              <a:defRPr sz="4400" b="1">
                <a:solidFill>
                  <a:srgbClr val="02254E"/>
                </a:solidFill>
                <a:latin typeface="Roboto Medium" pitchFamily="2" charset="0"/>
                <a:ea typeface="MS PGothic" pitchFamily="34" charset="-128"/>
              </a:defRPr>
            </a:lvl6pPr>
            <a:lvl7pPr marL="914400" algn="l" defTabSz="457200" rtl="0" fontAlgn="base">
              <a:spcBef>
                <a:spcPct val="0"/>
              </a:spcBef>
              <a:spcAft>
                <a:spcPct val="0"/>
              </a:spcAft>
              <a:defRPr sz="4400" b="1">
                <a:solidFill>
                  <a:srgbClr val="02254E"/>
                </a:solidFill>
                <a:latin typeface="Roboto Medium" pitchFamily="2" charset="0"/>
                <a:ea typeface="MS PGothic" pitchFamily="34" charset="-128"/>
              </a:defRPr>
            </a:lvl7pPr>
            <a:lvl8pPr marL="1371600" algn="l" defTabSz="457200" rtl="0" fontAlgn="base">
              <a:spcBef>
                <a:spcPct val="0"/>
              </a:spcBef>
              <a:spcAft>
                <a:spcPct val="0"/>
              </a:spcAft>
              <a:defRPr sz="4400" b="1">
                <a:solidFill>
                  <a:srgbClr val="02254E"/>
                </a:solidFill>
                <a:latin typeface="Roboto Medium" pitchFamily="2" charset="0"/>
                <a:ea typeface="MS PGothic" pitchFamily="34" charset="-128"/>
              </a:defRPr>
            </a:lvl8pPr>
            <a:lvl9pPr marL="1828800" algn="l" defTabSz="457200" rtl="0" fontAlgn="base">
              <a:spcBef>
                <a:spcPct val="0"/>
              </a:spcBef>
              <a:spcAft>
                <a:spcPct val="0"/>
              </a:spcAft>
              <a:defRPr sz="4400" b="1">
                <a:solidFill>
                  <a:srgbClr val="02254E"/>
                </a:solidFill>
                <a:latin typeface="Roboto Medium" pitchFamily="2" charset="0"/>
                <a:ea typeface="MS PGothic" pitchFamily="34" charset="-128"/>
              </a:defRPr>
            </a:lvl9pPr>
          </a:lstStyle>
          <a:p>
            <a:r>
              <a:rPr lang="en-US" sz="1600" b="1" dirty="0">
                <a:latin typeface="Roboto Regular" panose="02000000000000000000" pitchFamily="2" charset="0"/>
                <a:ea typeface="Roboto Regular" panose="02000000000000000000" pitchFamily="2" charset="0"/>
              </a:rPr>
              <a:t>www.macpac.gov</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8671" y="6193385"/>
            <a:ext cx="2211916" cy="715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0116611"/>
      </p:ext>
    </p:extLst>
  </p:cSld>
  <p:clrMap bg1="lt1" tx1="dk1" bg2="lt2" tx2="dk2" accent1="accent1" accent2="accent2" accent3="accent3" accent4="accent4" accent5="accent5" accent6="accent6" hlink="hlink" folHlink="folHlink"/>
  <p:sldLayoutIdLst>
    <p:sldLayoutId id="2147483786" r:id="rId1"/>
  </p:sldLayoutIdLst>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hf hdr="0" ftr="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1">
            <a:lumMod val="75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D0769B-938A-C542-923A-DB040D48BFA7}"/>
              </a:ext>
            </a:extLst>
          </p:cNvPr>
          <p:cNvSpPr/>
          <p:nvPr userDrawn="1"/>
        </p:nvSpPr>
        <p:spPr bwMode="auto">
          <a:xfrm>
            <a:off x="0" y="1081886"/>
            <a:ext cx="12192000" cy="5593235"/>
          </a:xfrm>
          <a:prstGeom prst="rect">
            <a:avLst/>
          </a:prstGeom>
          <a:gradFill>
            <a:gsLst>
              <a:gs pos="0">
                <a:schemeClr val="accent1">
                  <a:lumMod val="50000"/>
                  <a:alpha val="0"/>
                </a:schemeClr>
              </a:gs>
              <a:gs pos="100000">
                <a:schemeClr val="accent1">
                  <a:lumMod val="50000"/>
                </a:schemeClr>
              </a:gs>
            </a:gsLst>
            <a:lin ang="5400000" scaled="1"/>
          </a:gra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ヒラギノ角ゴ Pro W3" pitchFamily="1" charset="-128"/>
            </a:endParaRPr>
          </a:p>
        </p:txBody>
      </p:sp>
      <p:pic>
        <p:nvPicPr>
          <p:cNvPr id="9" name="Picture 8">
            <a:extLst>
              <a:ext uri="{FF2B5EF4-FFF2-40B4-BE49-F238E27FC236}">
                <a16:creationId xmlns:a16="http://schemas.microsoft.com/office/drawing/2014/main" id="{E4483FE0-0472-C648-976E-F4AEDEA52B18}"/>
              </a:ext>
            </a:extLst>
          </p:cNvPr>
          <p:cNvPicPr>
            <a:picLocks noChangeAspect="1"/>
          </p:cNvPicPr>
          <p:nvPr userDrawn="1"/>
        </p:nvPicPr>
        <p:blipFill rotWithShape="1">
          <a:blip r:embed="rId15" cstate="print">
            <a:extLst>
              <a:ext uri="{28A0092B-C50C-407E-A947-70E740481C1C}">
                <a14:useLocalDpi xmlns:a14="http://schemas.microsoft.com/office/drawing/2010/main"/>
              </a:ext>
            </a:extLst>
          </a:blip>
          <a:srcRect r="24812"/>
          <a:stretch/>
        </p:blipFill>
        <p:spPr>
          <a:xfrm>
            <a:off x="0" y="-3161"/>
            <a:ext cx="12192000" cy="6840855"/>
          </a:xfrm>
          <a:prstGeom prst="rect">
            <a:avLst/>
          </a:prstGeom>
        </p:spPr>
      </p:pic>
      <p:sp>
        <p:nvSpPr>
          <p:cNvPr id="14" name="Rectangle 13">
            <a:extLst>
              <a:ext uri="{FF2B5EF4-FFF2-40B4-BE49-F238E27FC236}">
                <a16:creationId xmlns:a16="http://schemas.microsoft.com/office/drawing/2014/main" id="{B6A0FAE8-EC5B-E544-8559-C68F353E8179}"/>
              </a:ext>
            </a:extLst>
          </p:cNvPr>
          <p:cNvSpPr/>
          <p:nvPr userDrawn="1"/>
        </p:nvSpPr>
        <p:spPr>
          <a:xfrm>
            <a:off x="0" y="6510528"/>
            <a:ext cx="12192000" cy="353568"/>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026" name="Rectangle 2"/>
          <p:cNvSpPr>
            <a:spLocks noGrp="1" noChangeArrowheads="1"/>
          </p:cNvSpPr>
          <p:nvPr>
            <p:ph type="title"/>
          </p:nvPr>
        </p:nvSpPr>
        <p:spPr bwMode="auto">
          <a:xfrm>
            <a:off x="182880" y="182881"/>
            <a:ext cx="11789664" cy="763285"/>
          </a:xfrm>
          <a:prstGeom prst="rect">
            <a:avLst/>
          </a:prstGeom>
          <a:noFill/>
          <a:ln w="9525" algn="ctr">
            <a:noFill/>
            <a:miter lim="800000"/>
            <a:headEnd/>
            <a:tailEnd/>
          </a:ln>
        </p:spPr>
        <p:txBody>
          <a:bodyPr vert="horz" wrap="square" lIns="182880" tIns="91440" rIns="182880" bIns="91440" numCol="1" anchor="ctr" anchorCtr="0" compatLnSpc="1">
            <a:prstTxWarp prst="textNoShape">
              <a:avLst/>
            </a:prstTxWarp>
            <a:noAutofit/>
          </a:bodyPr>
          <a:lstStyle/>
          <a:p>
            <a:pPr lvl="0"/>
            <a:r>
              <a:rPr lang="en-US"/>
              <a:t>Click to edit Master title style</a:t>
            </a:r>
          </a:p>
        </p:txBody>
      </p:sp>
      <p:sp>
        <p:nvSpPr>
          <p:cNvPr id="1027" name="Rectangle 3"/>
          <p:cNvSpPr>
            <a:spLocks noGrp="1" noChangeArrowheads="1"/>
          </p:cNvSpPr>
          <p:nvPr>
            <p:ph type="body" idx="1"/>
          </p:nvPr>
        </p:nvSpPr>
        <p:spPr bwMode="auto">
          <a:xfrm>
            <a:off x="182880" y="1217592"/>
            <a:ext cx="11789664" cy="51572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
        <p:nvSpPr>
          <p:cNvPr id="10" name="Footer Placeholder 9"/>
          <p:cNvSpPr>
            <a:spLocks noGrp="1"/>
          </p:cNvSpPr>
          <p:nvPr>
            <p:ph type="ftr" sz="quarter" idx="3"/>
          </p:nvPr>
        </p:nvSpPr>
        <p:spPr>
          <a:xfrm>
            <a:off x="10668000" y="6510528"/>
            <a:ext cx="1524000" cy="353568"/>
          </a:xfrm>
          <a:prstGeom prst="rect">
            <a:avLst/>
          </a:prstGeom>
          <a:solidFill>
            <a:srgbClr val="C00000"/>
          </a:solidFill>
        </p:spPr>
        <p:txBody>
          <a:bodyPr vert="horz" lIns="91440" tIns="45720" rIns="91440" bIns="45720" rtlCol="0" anchor="ctr"/>
          <a:lstStyle>
            <a:lvl1pPr algn="ctr">
              <a:defRPr sz="800">
                <a:solidFill>
                  <a:schemeClr val="bg1"/>
                </a:solidFill>
              </a:defRPr>
            </a:lvl1pPr>
          </a:lstStyle>
          <a:p>
            <a:r>
              <a:rPr lang="en-US"/>
              <a:t>CONFIDENTIAL</a:t>
            </a:r>
          </a:p>
        </p:txBody>
      </p:sp>
      <p:sp>
        <p:nvSpPr>
          <p:cNvPr id="11" name="Slide Number Placeholder 10"/>
          <p:cNvSpPr>
            <a:spLocks noGrp="1"/>
          </p:cNvSpPr>
          <p:nvPr>
            <p:ph type="sldNum" sz="quarter" idx="4"/>
          </p:nvPr>
        </p:nvSpPr>
        <p:spPr>
          <a:xfrm>
            <a:off x="0" y="6522720"/>
            <a:ext cx="463296" cy="292608"/>
          </a:xfrm>
          <a:prstGeom prst="rect">
            <a:avLst/>
          </a:prstGeom>
          <a:noFill/>
        </p:spPr>
        <p:txBody>
          <a:bodyPr vert="horz" lIns="91440" tIns="45720" rIns="91440" bIns="45720" rtlCol="0" anchor="ctr"/>
          <a:lstStyle>
            <a:lvl1pPr algn="ctr">
              <a:defRPr sz="1067">
                <a:solidFill>
                  <a:schemeClr val="bg1"/>
                </a:solidFill>
              </a:defRPr>
            </a:lvl1pPr>
          </a:lstStyle>
          <a:p>
            <a:fld id="{D4325D4D-289E-48C1-B277-2BEB492A7D19}" type="slidenum">
              <a:rPr lang="en-US" smtClean="0"/>
              <a:pPr/>
              <a:t>‹#›</a:t>
            </a:fld>
            <a:endParaRPr lang="en-US"/>
          </a:p>
        </p:txBody>
      </p:sp>
      <p:sp>
        <p:nvSpPr>
          <p:cNvPr id="2" name="Date Placeholder 1">
            <a:extLst>
              <a:ext uri="{FF2B5EF4-FFF2-40B4-BE49-F238E27FC236}">
                <a16:creationId xmlns:a16="http://schemas.microsoft.com/office/drawing/2014/main" id="{9155EEC9-DDCC-B144-8594-B99EED8536A1}"/>
              </a:ext>
            </a:extLst>
          </p:cNvPr>
          <p:cNvSpPr>
            <a:spLocks noGrp="1"/>
          </p:cNvSpPr>
          <p:nvPr>
            <p:ph type="dt" sz="half" idx="2"/>
          </p:nvPr>
        </p:nvSpPr>
        <p:spPr>
          <a:xfrm>
            <a:off x="541867" y="6522720"/>
            <a:ext cx="1524000" cy="292608"/>
          </a:xfrm>
          <a:prstGeom prst="rect">
            <a:avLst/>
          </a:prstGeom>
        </p:spPr>
        <p:txBody>
          <a:bodyPr vert="horz" lIns="91440" tIns="45720" rIns="91440" bIns="45720" rtlCol="0" anchor="ctr"/>
          <a:lstStyle>
            <a:lvl1pPr algn="l">
              <a:defRPr lang="en-US" sz="1067" kern="1200" smtClean="0">
                <a:solidFill>
                  <a:schemeClr val="bg1"/>
                </a:solidFill>
                <a:latin typeface="Arial" charset="0"/>
                <a:ea typeface="ヒラギノ角ゴ Pro W3" pitchFamily="1" charset="-128"/>
                <a:cs typeface="+mn-cs"/>
              </a:defRPr>
            </a:lvl1pPr>
          </a:lstStyle>
          <a:p>
            <a:endParaRPr lang="en-US"/>
          </a:p>
        </p:txBody>
      </p:sp>
    </p:spTree>
    <p:extLst>
      <p:ext uri="{BB962C8B-B14F-4D97-AF65-F5344CB8AC3E}">
        <p14:creationId xmlns:p14="http://schemas.microsoft.com/office/powerpoint/2010/main" val="659526270"/>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 id="2147483837" r:id="rId13"/>
  </p:sldLayoutIdLst>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hf hdr="0" ftr="0" dt="0"/>
  <p:txStyles>
    <p:titleStyle>
      <a:lvl1pPr marL="0" algn="l" rtl="0" eaLnBrk="1" fontAlgn="base" hangingPunct="1">
        <a:lnSpc>
          <a:spcPct val="90000"/>
        </a:lnSpc>
        <a:spcBef>
          <a:spcPct val="0"/>
        </a:spcBef>
        <a:spcAft>
          <a:spcPct val="0"/>
        </a:spcAft>
        <a:defRPr sz="2800" b="0" i="0">
          <a:solidFill>
            <a:schemeClr val="bg1"/>
          </a:solidFill>
          <a:latin typeface="Arial Narrow" panose="020B0604020202020204" pitchFamily="34" charset="0"/>
          <a:ea typeface="+mj-ea"/>
          <a:cs typeface="Arial Narrow" panose="020B0604020202020204" pitchFamily="34" charset="0"/>
        </a:defRPr>
      </a:lvl1pPr>
      <a:lvl2pPr algn="l" rtl="0" eaLnBrk="1" fontAlgn="base" hangingPunct="1">
        <a:spcBef>
          <a:spcPct val="0"/>
        </a:spcBef>
        <a:spcAft>
          <a:spcPct val="0"/>
        </a:spcAft>
        <a:defRPr sz="4267">
          <a:solidFill>
            <a:schemeClr val="bg1"/>
          </a:solidFill>
          <a:latin typeface="Arial Narrow" pitchFamily="1" charset="0"/>
          <a:cs typeface="Arial" charset="0"/>
        </a:defRPr>
      </a:lvl2pPr>
      <a:lvl3pPr algn="l" rtl="0" eaLnBrk="1" fontAlgn="base" hangingPunct="1">
        <a:spcBef>
          <a:spcPct val="0"/>
        </a:spcBef>
        <a:spcAft>
          <a:spcPct val="0"/>
        </a:spcAft>
        <a:defRPr sz="4267">
          <a:solidFill>
            <a:schemeClr val="bg1"/>
          </a:solidFill>
          <a:latin typeface="Arial Narrow" pitchFamily="1" charset="0"/>
          <a:cs typeface="Arial" charset="0"/>
        </a:defRPr>
      </a:lvl3pPr>
      <a:lvl4pPr algn="l" rtl="0" eaLnBrk="1" fontAlgn="base" hangingPunct="1">
        <a:spcBef>
          <a:spcPct val="0"/>
        </a:spcBef>
        <a:spcAft>
          <a:spcPct val="0"/>
        </a:spcAft>
        <a:defRPr sz="4267">
          <a:solidFill>
            <a:schemeClr val="bg1"/>
          </a:solidFill>
          <a:latin typeface="Arial Narrow" pitchFamily="1" charset="0"/>
          <a:cs typeface="Arial" charset="0"/>
        </a:defRPr>
      </a:lvl4pPr>
      <a:lvl5pPr algn="l" rtl="0" eaLnBrk="1" fontAlgn="base" hangingPunct="1">
        <a:spcBef>
          <a:spcPct val="0"/>
        </a:spcBef>
        <a:spcAft>
          <a:spcPct val="0"/>
        </a:spcAft>
        <a:defRPr sz="4267">
          <a:solidFill>
            <a:schemeClr val="bg1"/>
          </a:solidFill>
          <a:latin typeface="Arial Narrow" pitchFamily="1" charset="0"/>
          <a:cs typeface="Arial" charset="0"/>
        </a:defRPr>
      </a:lvl5pPr>
      <a:lvl6pPr marL="609585" algn="l" rtl="0" eaLnBrk="1" fontAlgn="base" hangingPunct="1">
        <a:spcBef>
          <a:spcPct val="0"/>
        </a:spcBef>
        <a:spcAft>
          <a:spcPct val="0"/>
        </a:spcAft>
        <a:defRPr sz="4267">
          <a:solidFill>
            <a:schemeClr val="bg1"/>
          </a:solidFill>
          <a:latin typeface="Arial Narrow" pitchFamily="1" charset="0"/>
          <a:cs typeface="Arial" charset="0"/>
        </a:defRPr>
      </a:lvl6pPr>
      <a:lvl7pPr marL="1219170" algn="l" rtl="0" eaLnBrk="1" fontAlgn="base" hangingPunct="1">
        <a:spcBef>
          <a:spcPct val="0"/>
        </a:spcBef>
        <a:spcAft>
          <a:spcPct val="0"/>
        </a:spcAft>
        <a:defRPr sz="4267">
          <a:solidFill>
            <a:schemeClr val="bg1"/>
          </a:solidFill>
          <a:latin typeface="Arial Narrow" pitchFamily="1" charset="0"/>
          <a:cs typeface="Arial" charset="0"/>
        </a:defRPr>
      </a:lvl7pPr>
      <a:lvl8pPr marL="1828754" algn="l" rtl="0" eaLnBrk="1" fontAlgn="base" hangingPunct="1">
        <a:spcBef>
          <a:spcPct val="0"/>
        </a:spcBef>
        <a:spcAft>
          <a:spcPct val="0"/>
        </a:spcAft>
        <a:defRPr sz="4267">
          <a:solidFill>
            <a:schemeClr val="bg1"/>
          </a:solidFill>
          <a:latin typeface="Arial Narrow" pitchFamily="1" charset="0"/>
          <a:cs typeface="Arial" charset="0"/>
        </a:defRPr>
      </a:lvl8pPr>
      <a:lvl9pPr marL="2438339" algn="l" rtl="0" eaLnBrk="1" fontAlgn="base" hangingPunct="1">
        <a:spcBef>
          <a:spcPct val="0"/>
        </a:spcBef>
        <a:spcAft>
          <a:spcPct val="0"/>
        </a:spcAft>
        <a:defRPr sz="4267">
          <a:solidFill>
            <a:schemeClr val="bg1"/>
          </a:solidFill>
          <a:latin typeface="Arial Narrow" pitchFamily="1" charset="0"/>
          <a:cs typeface="Arial" charset="0"/>
        </a:defRPr>
      </a:lvl9pPr>
    </p:titleStyle>
    <p:bodyStyle>
      <a:lvl1pPr marL="300559" indent="-300559" algn="l" rtl="0" eaLnBrk="1" fontAlgn="base" hangingPunct="1">
        <a:spcBef>
          <a:spcPct val="20000"/>
        </a:spcBef>
        <a:spcAft>
          <a:spcPct val="0"/>
        </a:spcAft>
        <a:buClrTx/>
        <a:buSzPct val="80000"/>
        <a:buFont typeface="Courier New" panose="02070309020205020404" pitchFamily="49" charset="0"/>
        <a:buChar char="o"/>
        <a:defRPr sz="2000">
          <a:solidFill>
            <a:schemeClr val="bg1"/>
          </a:solidFill>
          <a:latin typeface="+mn-lt"/>
          <a:ea typeface="+mn-ea"/>
          <a:cs typeface="+mn-cs"/>
        </a:defRPr>
      </a:lvl1pPr>
      <a:lvl2pPr marL="609585" indent="-309026" algn="l" rtl="0" eaLnBrk="1" fontAlgn="base" hangingPunct="1">
        <a:spcBef>
          <a:spcPct val="20000"/>
        </a:spcBef>
        <a:spcAft>
          <a:spcPct val="0"/>
        </a:spcAft>
        <a:buClrTx/>
        <a:buSzPct val="80000"/>
        <a:buFont typeface="Arial" panose="020B0604020202020204" pitchFamily="34" charset="0"/>
        <a:buChar char="•"/>
        <a:tabLst/>
        <a:defRPr sz="1800">
          <a:solidFill>
            <a:schemeClr val="bg1"/>
          </a:solidFill>
          <a:latin typeface="+mn-lt"/>
          <a:cs typeface="+mn-cs"/>
        </a:defRPr>
      </a:lvl2pPr>
      <a:lvl3pPr marL="905911" indent="-296326" algn="l" rtl="0" eaLnBrk="1" fontAlgn="base" hangingPunct="1">
        <a:spcBef>
          <a:spcPct val="20000"/>
        </a:spcBef>
        <a:spcAft>
          <a:spcPct val="0"/>
        </a:spcAft>
        <a:buClrTx/>
        <a:buSzPct val="80000"/>
        <a:buFont typeface="System Font Regular"/>
        <a:buChar char="-"/>
        <a:defRPr sz="1600">
          <a:solidFill>
            <a:schemeClr val="bg1"/>
          </a:solidFill>
          <a:latin typeface="+mn-lt"/>
          <a:cs typeface="+mn-cs"/>
        </a:defRPr>
      </a:lvl3pPr>
      <a:lvl4pPr marL="2133547" indent="-304792" algn="l" rtl="0" eaLnBrk="1" fontAlgn="base" hangingPunct="1">
        <a:spcBef>
          <a:spcPct val="20000"/>
        </a:spcBef>
        <a:spcAft>
          <a:spcPct val="0"/>
        </a:spcAft>
        <a:buClr>
          <a:srgbClr val="003F82"/>
        </a:buClr>
        <a:buSzPct val="80000"/>
        <a:buFont typeface="Wingdings" pitchFamily="2" charset="2"/>
        <a:buChar char="§"/>
        <a:defRPr sz="1867">
          <a:solidFill>
            <a:schemeClr val="tx1"/>
          </a:solidFill>
          <a:latin typeface="+mn-lt"/>
          <a:cs typeface="+mn-cs"/>
        </a:defRPr>
      </a:lvl4pPr>
      <a:lvl5pPr marL="2743131" indent="-304792" algn="l" rtl="0" eaLnBrk="1" fontAlgn="base" hangingPunct="1">
        <a:spcBef>
          <a:spcPct val="20000"/>
        </a:spcBef>
        <a:spcAft>
          <a:spcPct val="0"/>
        </a:spcAft>
        <a:buClr>
          <a:srgbClr val="003F82"/>
        </a:buClr>
        <a:buSzPct val="80000"/>
        <a:buFont typeface="Wingdings" pitchFamily="2" charset="2"/>
        <a:buChar char="§"/>
        <a:defRPr sz="1600">
          <a:solidFill>
            <a:schemeClr val="tx1"/>
          </a:solidFill>
          <a:latin typeface="+mn-lt"/>
          <a:cs typeface="+mn-cs"/>
        </a:defRPr>
      </a:lvl5pPr>
      <a:lvl6pPr marL="3352716" indent="-304792" algn="l" rtl="0" eaLnBrk="1" fontAlgn="base" hangingPunct="1">
        <a:spcBef>
          <a:spcPct val="20000"/>
        </a:spcBef>
        <a:spcAft>
          <a:spcPct val="0"/>
        </a:spcAft>
        <a:buClr>
          <a:srgbClr val="003F82"/>
        </a:buClr>
        <a:buSzPct val="80000"/>
        <a:buFont typeface="Wingdings" pitchFamily="1" charset="2"/>
        <a:buChar char="§"/>
        <a:defRPr sz="1600">
          <a:solidFill>
            <a:schemeClr val="tx1"/>
          </a:solidFill>
          <a:latin typeface="+mn-lt"/>
          <a:cs typeface="+mn-cs"/>
        </a:defRPr>
      </a:lvl6pPr>
      <a:lvl7pPr marL="3962301" indent="-304792" algn="l" rtl="0" eaLnBrk="1" fontAlgn="base" hangingPunct="1">
        <a:spcBef>
          <a:spcPct val="20000"/>
        </a:spcBef>
        <a:spcAft>
          <a:spcPct val="0"/>
        </a:spcAft>
        <a:buClr>
          <a:srgbClr val="003F82"/>
        </a:buClr>
        <a:buSzPct val="80000"/>
        <a:buFont typeface="Wingdings" pitchFamily="1" charset="2"/>
        <a:buChar char="§"/>
        <a:defRPr sz="1600">
          <a:solidFill>
            <a:schemeClr val="tx1"/>
          </a:solidFill>
          <a:latin typeface="+mn-lt"/>
          <a:cs typeface="+mn-cs"/>
        </a:defRPr>
      </a:lvl7pPr>
      <a:lvl8pPr marL="4571886" indent="-304792" algn="l" rtl="0" eaLnBrk="1" fontAlgn="base" hangingPunct="1">
        <a:spcBef>
          <a:spcPct val="20000"/>
        </a:spcBef>
        <a:spcAft>
          <a:spcPct val="0"/>
        </a:spcAft>
        <a:buClr>
          <a:srgbClr val="003F82"/>
        </a:buClr>
        <a:buSzPct val="80000"/>
        <a:buFont typeface="Wingdings" pitchFamily="1" charset="2"/>
        <a:buChar char="§"/>
        <a:defRPr sz="1600">
          <a:solidFill>
            <a:schemeClr val="tx1"/>
          </a:solidFill>
          <a:latin typeface="+mn-lt"/>
          <a:cs typeface="+mn-cs"/>
        </a:defRPr>
      </a:lvl8pPr>
      <a:lvl9pPr marL="5181470" indent="-304792" algn="l" rtl="0" eaLnBrk="1" fontAlgn="base" hangingPunct="1">
        <a:spcBef>
          <a:spcPct val="20000"/>
        </a:spcBef>
        <a:spcAft>
          <a:spcPct val="0"/>
        </a:spcAft>
        <a:buClr>
          <a:srgbClr val="003F82"/>
        </a:buClr>
        <a:buSzPct val="80000"/>
        <a:buFont typeface="Wingdings" pitchFamily="1" charset="2"/>
        <a:buChar char="§"/>
        <a:defRPr sz="1600">
          <a:solidFill>
            <a:schemeClr val="tx1"/>
          </a:solidFill>
          <a:latin typeface="+mn-lt"/>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F02F0F-C7C0-4349-885C-095A4458B9F3}" type="datetimeFigureOut">
              <a:rPr lang="en-US" smtClean="0"/>
              <a:t>6/14/24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A3DE38-36C5-4CBE-88A8-38BBFD012BB1}" type="slidenum">
              <a:rPr lang="en-US" smtClean="0"/>
              <a:t>‹#›</a:t>
            </a:fld>
            <a:endParaRPr lang="en-US"/>
          </a:p>
        </p:txBody>
      </p:sp>
    </p:spTree>
    <p:extLst>
      <p:ext uri="{BB962C8B-B14F-4D97-AF65-F5344CB8AC3E}">
        <p14:creationId xmlns:p14="http://schemas.microsoft.com/office/powerpoint/2010/main" val="1086179417"/>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extBox 21"/>
          <p:cNvSpPr txBox="1"/>
          <p:nvPr userDrawn="1"/>
        </p:nvSpPr>
        <p:spPr>
          <a:xfrm rot="10800000" flipV="1">
            <a:off x="10076141" y="6386812"/>
            <a:ext cx="1783356" cy="276999"/>
          </a:xfrm>
          <a:prstGeom prst="rect">
            <a:avLst/>
          </a:prstGeom>
          <a:noFill/>
        </p:spPr>
        <p:txBody>
          <a:bodyPr wrap="square" rtlCol="0">
            <a:spAutoFit/>
          </a:bodyPr>
          <a:lstStyle/>
          <a:p>
            <a:pPr algn="r"/>
            <a:fld id="{260E2A6B-A809-4840-BF14-8648BC0BDF87}" type="slidenum">
              <a:rPr lang="id-ID" sz="1200" b="1" i="0" smtClean="0">
                <a:solidFill>
                  <a:schemeClr val="bg1">
                    <a:lumMod val="85000"/>
                  </a:schemeClr>
                </a:solidFill>
                <a:latin typeface="Lato" panose="020F0502020204030203" pitchFamily="34" charset="0"/>
                <a:ea typeface="Roboto Condensed" panose="02000000000000000000" pitchFamily="2" charset="0"/>
                <a:cs typeface="Segoe UI" panose="020B0502040204020203" pitchFamily="34" charset="0"/>
              </a:rPr>
              <a:pPr algn="r"/>
              <a:t>‹#›</a:t>
            </a:fld>
            <a:endParaRPr lang="id-ID" sz="1200" b="1" i="0" dirty="0">
              <a:solidFill>
                <a:schemeClr val="bg1">
                  <a:lumMod val="85000"/>
                </a:schemeClr>
              </a:solidFill>
              <a:latin typeface="Lato" panose="020F0502020204030203" pitchFamily="34" charset="0"/>
              <a:ea typeface="Roboto Condensed" panose="02000000000000000000" pitchFamily="2" charset="0"/>
              <a:cs typeface="Segoe UI" panose="020B0502040204020203" pitchFamily="34" charset="0"/>
            </a:endParaRPr>
          </a:p>
        </p:txBody>
      </p:sp>
      <p:sp>
        <p:nvSpPr>
          <p:cNvPr id="23" name="TextBox 22"/>
          <p:cNvSpPr txBox="1"/>
          <p:nvPr userDrawn="1"/>
        </p:nvSpPr>
        <p:spPr>
          <a:xfrm>
            <a:off x="250673" y="6386812"/>
            <a:ext cx="6674722" cy="276999"/>
          </a:xfrm>
          <a:prstGeom prst="rect">
            <a:avLst/>
          </a:prstGeom>
          <a:noFill/>
        </p:spPr>
        <p:txBody>
          <a:bodyPr wrap="square" rtlCol="0" anchor="b">
            <a:spAutoFit/>
          </a:bodyPr>
          <a:lstStyle/>
          <a:p>
            <a:pPr algn="l"/>
            <a:r>
              <a:rPr lang="id-ID" sz="1200" strike="noStrike" spc="300" dirty="0">
                <a:solidFill>
                  <a:schemeClr val="accent1"/>
                </a:solidFill>
                <a:latin typeface="Lato" panose="020F0502020204030203" pitchFamily="34" charset="0"/>
                <a:ea typeface="Roboto Condensed" panose="02000000000000000000" pitchFamily="2" charset="0"/>
                <a:cs typeface="Segoe UI" panose="020B0502040204020203" pitchFamily="34" charset="0"/>
              </a:rPr>
              <a:t>www.</a:t>
            </a:r>
            <a:r>
              <a:rPr lang="en-US" sz="1200" strike="noStrike" spc="300" dirty="0">
                <a:solidFill>
                  <a:schemeClr val="accent1"/>
                </a:solidFill>
                <a:latin typeface="Lato" panose="020F0502020204030203" pitchFamily="34" charset="0"/>
                <a:ea typeface="Roboto Condensed" panose="02000000000000000000" pitchFamily="2" charset="0"/>
                <a:cs typeface="Segoe UI" panose="020B0502040204020203" pitchFamily="34" charset="0"/>
              </a:rPr>
              <a:t>nasddds.org</a:t>
            </a:r>
            <a:endParaRPr lang="id-ID" sz="1200" strike="noStrike" spc="300" dirty="0">
              <a:solidFill>
                <a:schemeClr val="accent1"/>
              </a:solidFill>
              <a:latin typeface="Lato" panose="020F0502020204030203" pitchFamily="34" charset="0"/>
              <a:ea typeface="Roboto Condensed" panose="02000000000000000000" pitchFamily="2" charset="0"/>
              <a:cs typeface="Segoe UI" panose="020B0502040204020203" pitchFamily="34" charset="0"/>
            </a:endParaRPr>
          </a:p>
        </p:txBody>
      </p:sp>
    </p:spTree>
    <p:extLst>
      <p:ext uri="{BB962C8B-B14F-4D97-AF65-F5344CB8AC3E}">
        <p14:creationId xmlns:p14="http://schemas.microsoft.com/office/powerpoint/2010/main" val="2461339491"/>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 id="2147483864" r:id="rId14"/>
    <p:sldLayoutId id="2147483865" r:id="rId15"/>
    <p:sldLayoutId id="2147483866" r:id="rId16"/>
    <p:sldLayoutId id="2147483867" r:id="rId17"/>
    <p:sldLayoutId id="2147483868" r:id="rId18"/>
    <p:sldLayoutId id="2147483869" r:id="rId19"/>
    <p:sldLayoutId id="2147483870" r:id="rId20"/>
    <p:sldLayoutId id="2147483871" r:id="rId21"/>
    <p:sldLayoutId id="2147483872" r:id="rId22"/>
    <p:sldLayoutId id="2147483873" r:id="rId23"/>
    <p:sldLayoutId id="2147483874" r:id="rId24"/>
    <p:sldLayoutId id="2147483875" r:id="rId25"/>
    <p:sldLayoutId id="2147483876" r:id="rId26"/>
    <p:sldLayoutId id="2147483877" r:id="rId27"/>
    <p:sldLayoutId id="2147483878" r:id="rId28"/>
    <p:sldLayoutId id="2147483879" r:id="rId29"/>
    <p:sldLayoutId id="2147483880" r:id="rId30"/>
    <p:sldLayoutId id="2147483881" r:id="rId31"/>
    <p:sldLayoutId id="2147483882" r:id="rId32"/>
    <p:sldLayoutId id="2147483883" r:id="rId33"/>
    <p:sldLayoutId id="2147483884" r:id="rId34"/>
    <p:sldLayoutId id="2147483885" r:id="rId35"/>
    <p:sldLayoutId id="2147483886" r:id="rId36"/>
    <p:sldLayoutId id="2147483887" r:id="rId37"/>
    <p:sldLayoutId id="2147483888" r:id="rId38"/>
    <p:sldLayoutId id="2147483889" r:id="rId39"/>
    <p:sldLayoutId id="2147483890" r:id="rId40"/>
    <p:sldLayoutId id="2147483891" r:id="rId41"/>
  </p:sldLayoutIdLst>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4.jpeg"/><Relationship Id="rId4" Type="http://schemas.openxmlformats.org/officeDocument/2006/relationships/image" Target="../media/image1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1.xml"/><Relationship Id="rId1" Type="http://schemas.openxmlformats.org/officeDocument/2006/relationships/slideLayout" Target="../slideLayouts/slideLayout4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2.xml"/><Relationship Id="rId1" Type="http://schemas.openxmlformats.org/officeDocument/2006/relationships/slideLayout" Target="../slideLayouts/slideLayout4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3.xml"/><Relationship Id="rId1" Type="http://schemas.openxmlformats.org/officeDocument/2006/relationships/slideLayout" Target="../slideLayouts/slideLayout4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6.xml.rels><?xml version="1.0" encoding="UTF-8" standalone="yes"?>
<Relationships xmlns="http://schemas.openxmlformats.org/package/2006/relationships"><Relationship Id="rId8" Type="http://schemas.openxmlformats.org/officeDocument/2006/relationships/hyperlink" Target="https://www.law.cornell.edu/definitions/index.php?width=840&amp;height=800&amp;iframe=true&amp;def_id=5f91029664d6d5128b86b3a077b9dab4&amp;term_occur=999&amp;term_src=Title:45:Chapter:A:Subchapter:A:Part:95:Subpart:F:Subjgrp:54:95.611" TargetMode="External"/><Relationship Id="rId3" Type="http://schemas.openxmlformats.org/officeDocument/2006/relationships/hyperlink" Target="https://www.law.cornell.edu/definitions/index.php?width=840&amp;height=800&amp;iframe=true&amp;def_id=e22fc481afa990267a7cffb3594181cb&amp;term_occur=999&amp;term_src=Title:45:Chapter:A:Subchapter:A:Part:95:Subpart:F:Subjgrp:54:95.611" TargetMode="External"/><Relationship Id="rId7" Type="http://schemas.openxmlformats.org/officeDocument/2006/relationships/hyperlink" Target="https://www.law.cornell.edu/cfr/text/42/part-433" TargetMode="External"/><Relationship Id="rId2" Type="http://schemas.openxmlformats.org/officeDocument/2006/relationships/notesSlide" Target="../notesSlides/notesSlide14.xml"/><Relationship Id="rId1" Type="http://schemas.openxmlformats.org/officeDocument/2006/relationships/slideLayout" Target="../slideLayouts/slideLayout45.xml"/><Relationship Id="rId6" Type="http://schemas.openxmlformats.org/officeDocument/2006/relationships/hyperlink" Target="https://www.law.cornell.edu/definitions/index.php?width=840&amp;height=800&amp;iframe=true&amp;def_id=4e30f66f717d073fd1323f67428acfbc&amp;term_occur=999&amp;term_src=Title:45:Chapter:A:Subchapter:A:Part:95:Subpart:F:Subjgrp:54:95.611" TargetMode="External"/><Relationship Id="rId5" Type="http://schemas.openxmlformats.org/officeDocument/2006/relationships/hyperlink" Target="https://www.law.cornell.edu/definitions/index.php?width=840&amp;height=800&amp;iframe=true&amp;def_id=4d96f7e1b5543b24c12b6f20a47383e4&amp;term_occur=999&amp;term_src=Title:45:Chapter:A:Subchapter:A:Part:95:Subpart:F:Subjgrp:54:95.611" TargetMode="External"/><Relationship Id="rId4" Type="http://schemas.openxmlformats.org/officeDocument/2006/relationships/hyperlink" Target="https://www.law.cornell.edu/definitions/index.php?width=840&amp;height=800&amp;iframe=true&amp;def_id=433b9aa7d355b469a100531f5a8bf25f&amp;term_occur=999&amp;term_src=Title:45:Chapter:A:Subchapter:A:Part:95:Subpart:F:Subjgrp:54:95.611" TargetMode="External"/><Relationship Id="rId9" Type="http://schemas.openxmlformats.org/officeDocument/2006/relationships/hyperlink" Target="https://www.ecfr.gov/current/title-45/subtitle-A/subchapter-A/part-95/subpart-F/subject-group-ECFR8ea7e78ba47a262/section-95.611" TargetMode="Externa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5.xml"/><Relationship Id="rId1" Type="http://schemas.openxmlformats.org/officeDocument/2006/relationships/slideLayout" Target="../slideLayouts/slideLayout4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6.xml"/><Relationship Id="rId1" Type="http://schemas.openxmlformats.org/officeDocument/2006/relationships/slideLayout" Target="../slideLayouts/slideLayout45.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jpeg"/><Relationship Id="rId2" Type="http://schemas.openxmlformats.org/officeDocument/2006/relationships/image" Target="../media/image42.jpg"/><Relationship Id="rId1" Type="http://schemas.openxmlformats.org/officeDocument/2006/relationships/slideLayout" Target="../slideLayouts/slideLayout76.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2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9.xml"/></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50.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jpe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3.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5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4.xml"/></Relationships>
</file>

<file path=ppt/slides/_rels/slide2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4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2.xml"/></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56.xml"/></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7.xml"/><Relationship Id="rId1" Type="http://schemas.openxmlformats.org/officeDocument/2006/relationships/slideLayout" Target="../slideLayouts/slideLayout53.xml"/></Relationships>
</file>

<file path=ppt/slides/_rels/slide34.xml.rels><?xml version="1.0" encoding="UTF-8" standalone="yes"?>
<Relationships xmlns="http://schemas.openxmlformats.org/package/2006/relationships"><Relationship Id="rId8" Type="http://schemas.microsoft.com/office/2007/relationships/diagramDrawing" Target="../diagrams/drawing10.xml"/><Relationship Id="rId13" Type="http://schemas.microsoft.com/office/2007/relationships/diagramDrawing" Target="../diagrams/drawing11.xml"/><Relationship Id="rId3" Type="http://schemas.openxmlformats.org/officeDocument/2006/relationships/image" Target="../media/image66.png"/><Relationship Id="rId7" Type="http://schemas.openxmlformats.org/officeDocument/2006/relationships/diagramColors" Target="../diagrams/colors10.xml"/><Relationship Id="rId12" Type="http://schemas.openxmlformats.org/officeDocument/2006/relationships/diagramColors" Target="../diagrams/colors11.xml"/><Relationship Id="rId2" Type="http://schemas.openxmlformats.org/officeDocument/2006/relationships/notesSlide" Target="../notesSlides/notesSlide28.xml"/><Relationship Id="rId1" Type="http://schemas.openxmlformats.org/officeDocument/2006/relationships/slideLayout" Target="../slideLayouts/slideLayout53.xml"/><Relationship Id="rId6" Type="http://schemas.openxmlformats.org/officeDocument/2006/relationships/diagramQuickStyle" Target="../diagrams/quickStyle10.xml"/><Relationship Id="rId11" Type="http://schemas.openxmlformats.org/officeDocument/2006/relationships/diagramQuickStyle" Target="../diagrams/quickStyle11.xml"/><Relationship Id="rId5" Type="http://schemas.openxmlformats.org/officeDocument/2006/relationships/diagramLayout" Target="../diagrams/layout10.xml"/><Relationship Id="rId10" Type="http://schemas.openxmlformats.org/officeDocument/2006/relationships/diagramLayout" Target="../diagrams/layout11.xml"/><Relationship Id="rId4" Type="http://schemas.openxmlformats.org/officeDocument/2006/relationships/diagramData" Target="../diagrams/data10.xml"/><Relationship Id="rId9" Type="http://schemas.openxmlformats.org/officeDocument/2006/relationships/diagramData" Target="../diagrams/data11.xml"/></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9.xml"/><Relationship Id="rId1" Type="http://schemas.openxmlformats.org/officeDocument/2006/relationships/slideLayout" Target="../slideLayouts/slideLayout57.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0.xml"/><Relationship Id="rId1" Type="http://schemas.openxmlformats.org/officeDocument/2006/relationships/slideLayout" Target="../slideLayouts/slideLayout53.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1.xml"/><Relationship Id="rId1" Type="http://schemas.openxmlformats.org/officeDocument/2006/relationships/slideLayout" Target="../slideLayouts/slideLayout53.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2.xml"/><Relationship Id="rId1" Type="http://schemas.openxmlformats.org/officeDocument/2006/relationships/slideLayout" Target="../slideLayouts/slideLayout57.xml"/></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3.xml"/><Relationship Id="rId1" Type="http://schemas.openxmlformats.org/officeDocument/2006/relationships/slideLayout" Target="../slideLayouts/slideLayout57.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4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4.xml"/><Relationship Id="rId1" Type="http://schemas.openxmlformats.org/officeDocument/2006/relationships/slideLayout" Target="../slideLayouts/slideLayout58.xml"/></Relationships>
</file>

<file path=ppt/slides/_rels/slide41.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1.jpeg"/><Relationship Id="rId7" Type="http://schemas.openxmlformats.org/officeDocument/2006/relationships/image" Target="../media/image74.png"/><Relationship Id="rId2" Type="http://schemas.openxmlformats.org/officeDocument/2006/relationships/notesSlide" Target="../notesSlides/notesSlide35.xml"/><Relationship Id="rId1" Type="http://schemas.openxmlformats.org/officeDocument/2006/relationships/slideLayout" Target="../slideLayouts/slideLayout58.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hyperlink" Target="https://pxhere.com/ja/photo/1622288"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8.xml"/></Relationships>
</file>

<file path=ppt/slides/_rels/slide4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5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4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61.xml"/></Relationships>
</file>

<file path=ppt/slides/_rels/slide46.xml.rels><?xml version="1.0" encoding="UTF-8" standalone="yes"?>
<Relationships xmlns="http://schemas.openxmlformats.org/package/2006/relationships"><Relationship Id="rId2" Type="http://schemas.openxmlformats.org/officeDocument/2006/relationships/hyperlink" Target="mailto:mary.brogan@doh.hawaii.gov" TargetMode="External"/><Relationship Id="rId1" Type="http://schemas.openxmlformats.org/officeDocument/2006/relationships/slideLayout" Target="../slideLayouts/slideLayout61.xml"/></Relationships>
</file>

<file path=ppt/slides/_rels/slide4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9.xml"/></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4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3145" b="23145"/>
          <a:stretch>
            <a:fillRect/>
          </a:stretch>
        </p:blipFill>
        <p:spPr/>
      </p:pic>
      <p:pic>
        <p:nvPicPr>
          <p:cNvPr id="2" name="Picture 1"/>
          <p:cNvPicPr>
            <a:picLocks noChangeAspect="1"/>
          </p:cNvPicPr>
          <p:nvPr/>
        </p:nvPicPr>
        <p:blipFill rotWithShape="1">
          <a:blip r:embed="rId4" cstate="hqprint">
            <a:extLst>
              <a:ext uri="{28A0092B-C50C-407E-A947-70E740481C1C}">
                <a14:useLocalDpi xmlns:a14="http://schemas.microsoft.com/office/drawing/2010/main" val="0"/>
              </a:ext>
            </a:extLst>
          </a:blip>
          <a:srcRect r="3593"/>
          <a:stretch/>
        </p:blipFill>
        <p:spPr>
          <a:xfrm>
            <a:off x="7175708" y="4489459"/>
            <a:ext cx="5032768" cy="2433309"/>
          </a:xfrm>
          <a:prstGeom prst="rect">
            <a:avLst/>
          </a:prstGeom>
        </p:spPr>
      </p:pic>
      <p:pic>
        <p:nvPicPr>
          <p:cNvPr id="4" name="Picture 3"/>
          <p:cNvPicPr>
            <a:picLocks noChangeAspect="1"/>
          </p:cNvPicPr>
          <p:nvPr/>
        </p:nvPicPr>
        <p:blipFill rotWithShape="1">
          <a:blip r:embed="rId5" cstate="hqprint">
            <a:extLst>
              <a:ext uri="{28A0092B-C50C-407E-A947-70E740481C1C}">
                <a14:useLocalDpi xmlns:a14="http://schemas.microsoft.com/office/drawing/2010/main" val="0"/>
              </a:ext>
            </a:extLst>
          </a:blip>
          <a:srcRect b="36886"/>
          <a:stretch/>
        </p:blipFill>
        <p:spPr>
          <a:xfrm>
            <a:off x="443315" y="3602650"/>
            <a:ext cx="3721003" cy="1300394"/>
          </a:xfrm>
          <a:prstGeom prst="rect">
            <a:avLst/>
          </a:prstGeom>
        </p:spPr>
      </p:pic>
      <p:sp>
        <p:nvSpPr>
          <p:cNvPr id="9" name="Freeform 23">
            <a:extLst>
              <a:ext uri="{FF2B5EF4-FFF2-40B4-BE49-F238E27FC236}">
                <a16:creationId xmlns:a16="http://schemas.microsoft.com/office/drawing/2014/main" id="{18CEE931-2D32-4752-BF42-E5A1DF237AF3}"/>
              </a:ext>
            </a:extLst>
          </p:cNvPr>
          <p:cNvSpPr/>
          <p:nvPr/>
        </p:nvSpPr>
        <p:spPr>
          <a:xfrm>
            <a:off x="-13165" y="3272923"/>
            <a:ext cx="12218328" cy="1298192"/>
          </a:xfrm>
          <a:custGeom>
            <a:avLst/>
            <a:gdLst>
              <a:gd name="connsiteX0" fmla="*/ 2576568 w 12192000"/>
              <a:gd name="connsiteY0" fmla="*/ 176 h 1298192"/>
              <a:gd name="connsiteX1" fmla="*/ 12192000 w 12192000"/>
              <a:gd name="connsiteY1" fmla="*/ 621580 h 1298192"/>
              <a:gd name="connsiteX2" fmla="*/ 12192000 w 12192000"/>
              <a:gd name="connsiteY2" fmla="*/ 1035489 h 1298192"/>
              <a:gd name="connsiteX3" fmla="*/ 0 w 12192000"/>
              <a:gd name="connsiteY3" fmla="*/ 582232 h 1298192"/>
              <a:gd name="connsiteX4" fmla="*/ 0 w 12192000"/>
              <a:gd name="connsiteY4" fmla="*/ 228073 h 1298192"/>
              <a:gd name="connsiteX5" fmla="*/ 2576568 w 12192000"/>
              <a:gd name="connsiteY5" fmla="*/ 176 h 129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1298192">
                <a:moveTo>
                  <a:pt x="2576568" y="176"/>
                </a:moveTo>
                <a:cubicBezTo>
                  <a:pt x="6508834" y="-20380"/>
                  <a:pt x="7112793" y="1770025"/>
                  <a:pt x="12192000" y="621580"/>
                </a:cubicBezTo>
                <a:lnTo>
                  <a:pt x="12192000" y="1035489"/>
                </a:lnTo>
                <a:cubicBezTo>
                  <a:pt x="5753382" y="2201552"/>
                  <a:pt x="6019801" y="-985559"/>
                  <a:pt x="0" y="582232"/>
                </a:cubicBezTo>
                <a:lnTo>
                  <a:pt x="0" y="228073"/>
                </a:lnTo>
                <a:cubicBezTo>
                  <a:pt x="1006034" y="69893"/>
                  <a:pt x="1848371" y="3982"/>
                  <a:pt x="2576568" y="176"/>
                </a:cubicBezTo>
                <a:close/>
              </a:path>
            </a:pathLst>
          </a:custGeom>
          <a:solidFill>
            <a:schemeClr val="accent5"/>
          </a:solidFill>
          <a:effectLst>
            <a:outerShdw blurRad="635000" dist="317500" dir="16200000" rotWithShape="0">
              <a:prstClr val="black">
                <a:alpha val="2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09000"/>
              </a:lnSpc>
            </a:pPr>
            <a:endParaRPr lang="en-US" sz="1200" dirty="0">
              <a:solidFill>
                <a:schemeClr val="tx1">
                  <a:lumMod val="65000"/>
                  <a:lumOff val="35000"/>
                </a:schemeClr>
              </a:solidFill>
              <a:latin typeface="+mj-lt"/>
            </a:endParaRPr>
          </a:p>
        </p:txBody>
      </p:sp>
      <p:sp>
        <p:nvSpPr>
          <p:cNvPr id="11" name="Rectangle 10">
            <a:extLst>
              <a:ext uri="{FF2B5EF4-FFF2-40B4-BE49-F238E27FC236}">
                <a16:creationId xmlns:a16="http://schemas.microsoft.com/office/drawing/2014/main" id="{C561F482-2C61-462C-AAA7-DFC6B92E44A3}"/>
              </a:ext>
            </a:extLst>
          </p:cNvPr>
          <p:cNvSpPr/>
          <p:nvPr/>
        </p:nvSpPr>
        <p:spPr>
          <a:xfrm>
            <a:off x="290718" y="4802766"/>
            <a:ext cx="6975055" cy="1969770"/>
          </a:xfrm>
          <a:prstGeom prst="rect">
            <a:avLst/>
          </a:prstGeom>
          <a:effectLst/>
        </p:spPr>
        <p:txBody>
          <a:bodyPr wrap="square" anchor="b">
            <a:spAutoFit/>
          </a:bodyPr>
          <a:lstStyle/>
          <a:p>
            <a:r>
              <a:rPr lang="en-US" sz="2800" b="1" dirty="0">
                <a:solidFill>
                  <a:schemeClr val="tx2"/>
                </a:solidFill>
                <a:latin typeface="Lato" panose="020F0502020204030203" pitchFamily="34" charset="0"/>
              </a:rPr>
              <a:t>Intensive: </a:t>
            </a:r>
            <a:r>
              <a:rPr lang="en-US" sz="2800" dirty="0">
                <a:solidFill>
                  <a:schemeClr val="tx2"/>
                </a:solidFill>
                <a:latin typeface="Lato" panose="020F0502020204030203" pitchFamily="34" charset="0"/>
              </a:rPr>
              <a:t>Building the System Backbone: Strategies to Secure FFP for Administrative and IT Investments</a:t>
            </a:r>
          </a:p>
          <a:p>
            <a:r>
              <a:rPr lang="en-US" b="1" dirty="0">
                <a:solidFill>
                  <a:schemeClr val="tx2"/>
                </a:solidFill>
                <a:latin typeface="Lato" panose="020F0502020204030203" pitchFamily="34" charset="0"/>
              </a:rPr>
              <a:t>June 14, 2024</a:t>
            </a:r>
          </a:p>
          <a:p>
            <a:endParaRPr lang="en-US" sz="2000" b="1" dirty="0">
              <a:gradFill>
                <a:gsLst>
                  <a:gs pos="0">
                    <a:schemeClr val="accent1"/>
                  </a:gs>
                  <a:gs pos="100000">
                    <a:schemeClr val="accent4"/>
                  </a:gs>
                </a:gsLst>
                <a:lin ang="2700000" scaled="1"/>
              </a:gradFill>
              <a:latin typeface="Lato" panose="020F0502020204030203" pitchFamily="34" charset="0"/>
            </a:endParaRPr>
          </a:p>
        </p:txBody>
      </p:sp>
      <p:sp>
        <p:nvSpPr>
          <p:cNvPr id="14" name="Freeform 23">
            <a:extLst>
              <a:ext uri="{FF2B5EF4-FFF2-40B4-BE49-F238E27FC236}">
                <a16:creationId xmlns:a16="http://schemas.microsoft.com/office/drawing/2014/main" id="{18CEE931-2D32-4752-BF42-E5A1DF237AF3}"/>
              </a:ext>
            </a:extLst>
          </p:cNvPr>
          <p:cNvSpPr/>
          <p:nvPr/>
        </p:nvSpPr>
        <p:spPr>
          <a:xfrm>
            <a:off x="-82378" y="3191267"/>
            <a:ext cx="12274378" cy="1298192"/>
          </a:xfrm>
          <a:custGeom>
            <a:avLst/>
            <a:gdLst>
              <a:gd name="connsiteX0" fmla="*/ 2576568 w 12192000"/>
              <a:gd name="connsiteY0" fmla="*/ 176 h 1298192"/>
              <a:gd name="connsiteX1" fmla="*/ 12192000 w 12192000"/>
              <a:gd name="connsiteY1" fmla="*/ 621580 h 1298192"/>
              <a:gd name="connsiteX2" fmla="*/ 12192000 w 12192000"/>
              <a:gd name="connsiteY2" fmla="*/ 1035489 h 1298192"/>
              <a:gd name="connsiteX3" fmla="*/ 0 w 12192000"/>
              <a:gd name="connsiteY3" fmla="*/ 582232 h 1298192"/>
              <a:gd name="connsiteX4" fmla="*/ 0 w 12192000"/>
              <a:gd name="connsiteY4" fmla="*/ 228073 h 1298192"/>
              <a:gd name="connsiteX5" fmla="*/ 2576568 w 12192000"/>
              <a:gd name="connsiteY5" fmla="*/ 176 h 129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1298192">
                <a:moveTo>
                  <a:pt x="2576568" y="176"/>
                </a:moveTo>
                <a:cubicBezTo>
                  <a:pt x="6508834" y="-20380"/>
                  <a:pt x="7112793" y="1770025"/>
                  <a:pt x="12192000" y="621580"/>
                </a:cubicBezTo>
                <a:lnTo>
                  <a:pt x="12192000" y="1035489"/>
                </a:lnTo>
                <a:cubicBezTo>
                  <a:pt x="5753382" y="2201552"/>
                  <a:pt x="6019801" y="-985559"/>
                  <a:pt x="0" y="582232"/>
                </a:cubicBezTo>
                <a:lnTo>
                  <a:pt x="0" y="228073"/>
                </a:lnTo>
                <a:cubicBezTo>
                  <a:pt x="1006034" y="69893"/>
                  <a:pt x="1848371" y="3982"/>
                  <a:pt x="2576568" y="176"/>
                </a:cubicBezTo>
                <a:close/>
              </a:path>
            </a:pathLst>
          </a:custGeom>
          <a:gradFill>
            <a:gsLst>
              <a:gs pos="0">
                <a:schemeClr val="accent1"/>
              </a:gs>
              <a:gs pos="100000">
                <a:schemeClr val="accent4"/>
              </a:gs>
            </a:gsLst>
            <a:lin ang="2700000" scaled="1"/>
          </a:gradFill>
          <a:effectLst>
            <a:outerShdw blurRad="635000" dist="317500" dir="16200000" rotWithShape="0">
              <a:prstClr val="black">
                <a:alpha val="2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09000"/>
              </a:lnSpc>
            </a:pPr>
            <a:endParaRPr lang="en-US" sz="1200" dirty="0">
              <a:solidFill>
                <a:schemeClr val="tx1">
                  <a:lumMod val="65000"/>
                  <a:lumOff val="35000"/>
                </a:schemeClr>
              </a:solidFill>
              <a:latin typeface="+mj-lt"/>
            </a:endParaRPr>
          </a:p>
        </p:txBody>
      </p:sp>
    </p:spTree>
    <p:extLst>
      <p:ext uri="{BB962C8B-B14F-4D97-AF65-F5344CB8AC3E}">
        <p14:creationId xmlns:p14="http://schemas.microsoft.com/office/powerpoint/2010/main" val="3272819880"/>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3B07EE7-9A0B-E4BE-8D0A-BA04A58F5D40}"/>
              </a:ext>
            </a:extLst>
          </p:cNvPr>
          <p:cNvSpPr>
            <a:spLocks noGrp="1"/>
          </p:cNvSpPr>
          <p:nvPr>
            <p:ph type="title"/>
          </p:nvPr>
        </p:nvSpPr>
        <p:spPr>
          <a:xfrm>
            <a:off x="1041009" y="273849"/>
            <a:ext cx="9034272" cy="928688"/>
          </a:xfrm>
        </p:spPr>
        <p:txBody>
          <a:bodyPr>
            <a:noAutofit/>
          </a:bodyPr>
          <a:lstStyle/>
          <a:p>
            <a:r>
              <a:rPr lang="en-US" sz="6000" dirty="0">
                <a:latin typeface="Franklin Gothic Book"/>
                <a:cs typeface="Calibri Light"/>
              </a:rPr>
              <a:t>APDU – Annual Update</a:t>
            </a:r>
            <a:endParaRPr lang="en-US" sz="6000" dirty="0">
              <a:latin typeface="Franklin Gothic Book"/>
            </a:endParaRPr>
          </a:p>
        </p:txBody>
      </p:sp>
      <p:graphicFrame>
        <p:nvGraphicFramePr>
          <p:cNvPr id="5" name="Table 4">
            <a:extLst>
              <a:ext uri="{FF2B5EF4-FFF2-40B4-BE49-F238E27FC236}">
                <a16:creationId xmlns:a16="http://schemas.microsoft.com/office/drawing/2014/main" id="{8BE80E26-2CFC-D6F1-FED6-F61F4DBA30CE}"/>
              </a:ext>
            </a:extLst>
          </p:cNvPr>
          <p:cNvGraphicFramePr>
            <a:graphicFrameLocks noGrp="1"/>
          </p:cNvGraphicFramePr>
          <p:nvPr/>
        </p:nvGraphicFramePr>
        <p:xfrm>
          <a:off x="1054248" y="1404851"/>
          <a:ext cx="10669107" cy="1554480"/>
        </p:xfrm>
        <a:graphic>
          <a:graphicData uri="http://schemas.openxmlformats.org/drawingml/2006/table">
            <a:tbl>
              <a:tblPr firstRow="1" bandRow="1">
                <a:tableStyleId>{5C22544A-7EE6-4342-B048-85BDC9FD1C3A}</a:tableStyleId>
              </a:tblPr>
              <a:tblGrid>
                <a:gridCol w="2132501">
                  <a:extLst>
                    <a:ext uri="{9D8B030D-6E8A-4147-A177-3AD203B41FA5}">
                      <a16:colId xmlns:a16="http://schemas.microsoft.com/office/drawing/2014/main" val="1986924858"/>
                    </a:ext>
                  </a:extLst>
                </a:gridCol>
                <a:gridCol w="1647165">
                  <a:extLst>
                    <a:ext uri="{9D8B030D-6E8A-4147-A177-3AD203B41FA5}">
                      <a16:colId xmlns:a16="http://schemas.microsoft.com/office/drawing/2014/main" val="368203600"/>
                    </a:ext>
                  </a:extLst>
                </a:gridCol>
                <a:gridCol w="6889441">
                  <a:extLst>
                    <a:ext uri="{9D8B030D-6E8A-4147-A177-3AD203B41FA5}">
                      <a16:colId xmlns:a16="http://schemas.microsoft.com/office/drawing/2014/main" val="4292304258"/>
                    </a:ext>
                  </a:extLst>
                </a:gridCol>
              </a:tblGrid>
              <a:tr h="254527">
                <a:tc>
                  <a:txBody>
                    <a:bodyPr/>
                    <a:lstStyle/>
                    <a:p>
                      <a:pPr rtl="0" fontAlgn="base"/>
                      <a:r>
                        <a:rPr lang="en-US">
                          <a:effectLst/>
                        </a:rPr>
                        <a:t>Type of APD​</a:t>
                      </a:r>
                    </a:p>
                  </a:txBody>
                  <a:tcPr/>
                </a:tc>
                <a:tc>
                  <a:txBody>
                    <a:bodyPr/>
                    <a:lstStyle/>
                    <a:p>
                      <a:pPr rtl="0" fontAlgn="base"/>
                      <a:r>
                        <a:rPr lang="en-US">
                          <a:effectLst/>
                        </a:rPr>
                        <a:t>SDLC Phase​</a:t>
                      </a:r>
                    </a:p>
                  </a:txBody>
                  <a:tcPr/>
                </a:tc>
                <a:tc>
                  <a:txBody>
                    <a:bodyPr/>
                    <a:lstStyle/>
                    <a:p>
                      <a:pPr rtl="0" fontAlgn="base"/>
                      <a:r>
                        <a:rPr lang="en-US">
                          <a:effectLst/>
                        </a:rPr>
                        <a:t>Purpose​</a:t>
                      </a:r>
                    </a:p>
                  </a:txBody>
                  <a:tcPr/>
                </a:tc>
                <a:extLst>
                  <a:ext uri="{0D108BD9-81ED-4DB2-BD59-A6C34878D82A}">
                    <a16:rowId xmlns:a16="http://schemas.microsoft.com/office/drawing/2014/main" val="2951546165"/>
                  </a:ext>
                </a:extLst>
              </a:tr>
              <a:tr h="645433">
                <a:tc>
                  <a:txBody>
                    <a:bodyPr/>
                    <a:lstStyle/>
                    <a:p>
                      <a:pPr lvl="0" algn="l">
                        <a:lnSpc>
                          <a:spcPct val="100000"/>
                        </a:lnSpc>
                        <a:spcBef>
                          <a:spcPts val="0"/>
                        </a:spcBef>
                        <a:spcAft>
                          <a:spcPts val="0"/>
                        </a:spcAft>
                        <a:buNone/>
                      </a:pPr>
                      <a:r>
                        <a:rPr lang="en-US" sz="1800" b="0" i="0" u="none" strike="noStrike" noProof="0" dirty="0">
                          <a:solidFill>
                            <a:srgbClr val="000000"/>
                          </a:solidFill>
                          <a:effectLst/>
                          <a:latin typeface="Franklin Gothic Book"/>
                        </a:rPr>
                        <a:t>Annual APD Update (APDU)</a:t>
                      </a:r>
                    </a:p>
                    <a:p>
                      <a:pPr lvl="0">
                        <a:buNone/>
                      </a:pPr>
                      <a:endParaRPr lang="en-US" dirty="0">
                        <a:effectLst/>
                      </a:endParaRPr>
                    </a:p>
                  </a:txBody>
                  <a:tcPr/>
                </a:tc>
                <a:tc>
                  <a:txBody>
                    <a:bodyPr/>
                    <a:lstStyle/>
                    <a:p>
                      <a:pPr lvl="0" algn="l">
                        <a:lnSpc>
                          <a:spcPct val="100000"/>
                        </a:lnSpc>
                        <a:spcBef>
                          <a:spcPts val="0"/>
                        </a:spcBef>
                        <a:spcAft>
                          <a:spcPts val="0"/>
                        </a:spcAft>
                        <a:buNone/>
                      </a:pPr>
                      <a:r>
                        <a:rPr lang="en-US" sz="1800" b="0" i="0" u="none" strike="noStrike" noProof="0" dirty="0">
                          <a:solidFill>
                            <a:srgbClr val="000000"/>
                          </a:solidFill>
                          <a:effectLst/>
                          <a:latin typeface="Franklin Gothic Book"/>
                        </a:rPr>
                        <a:t>Planning or </a:t>
                      </a:r>
                      <a:endParaRPr lang="en-US" sz="1800" b="0" i="0" u="none" strike="noStrike" noProof="0" dirty="0">
                        <a:effectLst/>
                        <a:latin typeface="Candara"/>
                      </a:endParaRPr>
                    </a:p>
                    <a:p>
                      <a:pPr lvl="0" algn="l">
                        <a:lnSpc>
                          <a:spcPct val="100000"/>
                        </a:lnSpc>
                        <a:spcBef>
                          <a:spcPts val="0"/>
                        </a:spcBef>
                        <a:spcAft>
                          <a:spcPts val="0"/>
                        </a:spcAft>
                        <a:buNone/>
                      </a:pPr>
                      <a:r>
                        <a:rPr lang="en-US" sz="1800" b="0" i="0" u="none" strike="noStrike" noProof="0" dirty="0">
                          <a:solidFill>
                            <a:srgbClr val="000000"/>
                          </a:solidFill>
                          <a:effectLst/>
                          <a:latin typeface="Franklin Gothic Book"/>
                        </a:rPr>
                        <a:t>Implementation</a:t>
                      </a:r>
                      <a:endParaRPr lang="en-US" sz="1800" b="0" i="0" u="none" strike="noStrike" noProof="0" dirty="0">
                        <a:effectLst/>
                        <a:latin typeface="Candara"/>
                      </a:endParaRPr>
                    </a:p>
                    <a:p>
                      <a:pPr lvl="0">
                        <a:buNone/>
                      </a:pPr>
                      <a:endParaRPr lang="en-US" dirty="0">
                        <a:effectLst/>
                      </a:endParaRPr>
                    </a:p>
                  </a:txBody>
                  <a:tcPr/>
                </a:tc>
                <a:tc>
                  <a:txBody>
                    <a:bodyPr/>
                    <a:lstStyle/>
                    <a:p>
                      <a:pPr lvl="0">
                        <a:buNone/>
                      </a:pPr>
                      <a:r>
                        <a:rPr lang="en-US" sz="1800" b="0" i="0" u="none" strike="noStrike" noProof="0" dirty="0">
                          <a:solidFill>
                            <a:srgbClr val="000000"/>
                          </a:solidFill>
                          <a:effectLst/>
                          <a:latin typeface="Franklin Gothic Book"/>
                        </a:rPr>
                        <a:t>An APDU is an update to an ongoing project and is required annually when planning or implementation activities occur for more than 1 year.</a:t>
                      </a:r>
                      <a:endParaRPr lang="en-US" sz="1800" b="0" i="0" u="none" strike="noStrike" noProof="0" dirty="0">
                        <a:effectLst/>
                      </a:endParaRPr>
                    </a:p>
                  </a:txBody>
                  <a:tcPr/>
                </a:tc>
                <a:extLst>
                  <a:ext uri="{0D108BD9-81ED-4DB2-BD59-A6C34878D82A}">
                    <a16:rowId xmlns:a16="http://schemas.microsoft.com/office/drawing/2014/main" val="2909365156"/>
                  </a:ext>
                </a:extLst>
              </a:tr>
            </a:tbl>
          </a:graphicData>
        </a:graphic>
      </p:graphicFrame>
      <p:graphicFrame>
        <p:nvGraphicFramePr>
          <p:cNvPr id="10" name="Table 10">
            <a:extLst>
              <a:ext uri="{FF2B5EF4-FFF2-40B4-BE49-F238E27FC236}">
                <a16:creationId xmlns:a16="http://schemas.microsoft.com/office/drawing/2014/main" id="{57A9EA7C-FF85-A464-CAD2-F0EC1050FEF0}"/>
              </a:ext>
            </a:extLst>
          </p:cNvPr>
          <p:cNvGraphicFramePr>
            <a:graphicFrameLocks noGrp="1"/>
          </p:cNvGraphicFramePr>
          <p:nvPr/>
        </p:nvGraphicFramePr>
        <p:xfrm>
          <a:off x="1041009" y="2738168"/>
          <a:ext cx="10682982" cy="3643731"/>
        </p:xfrm>
        <a:graphic>
          <a:graphicData uri="http://schemas.openxmlformats.org/drawingml/2006/table">
            <a:tbl>
              <a:tblPr firstRow="1" bandRow="1">
                <a:tableStyleId>{5C22544A-7EE6-4342-B048-85BDC9FD1C3A}</a:tableStyleId>
              </a:tblPr>
              <a:tblGrid>
                <a:gridCol w="3815933">
                  <a:extLst>
                    <a:ext uri="{9D8B030D-6E8A-4147-A177-3AD203B41FA5}">
                      <a16:colId xmlns:a16="http://schemas.microsoft.com/office/drawing/2014/main" val="2708907000"/>
                    </a:ext>
                  </a:extLst>
                </a:gridCol>
                <a:gridCol w="6867049">
                  <a:extLst>
                    <a:ext uri="{9D8B030D-6E8A-4147-A177-3AD203B41FA5}">
                      <a16:colId xmlns:a16="http://schemas.microsoft.com/office/drawing/2014/main" val="4190019343"/>
                    </a:ext>
                  </a:extLst>
                </a:gridCol>
              </a:tblGrid>
              <a:tr h="3643731">
                <a:tc>
                  <a:txBody>
                    <a:bodyPr/>
                    <a:lstStyle/>
                    <a:p>
                      <a:pPr marL="0" marR="0" lvl="0" indent="0" algn="l">
                        <a:lnSpc>
                          <a:spcPct val="90000"/>
                        </a:lnSpc>
                        <a:spcBef>
                          <a:spcPts val="1000"/>
                        </a:spcBef>
                        <a:spcAft>
                          <a:spcPts val="0"/>
                        </a:spcAft>
                        <a:buNone/>
                      </a:pPr>
                      <a:r>
                        <a:rPr lang="en-US" sz="1800" b="0" i="0" u="none" strike="noStrike" noProof="0" dirty="0">
                          <a:latin typeface="Franklin Gothic Book" panose="020B0503020102020204" pitchFamily="34" charset="0"/>
                        </a:rPr>
                        <a:t>Submitted to CMS 60 days before the FFP authority for the project is set to expire.</a:t>
                      </a:r>
                    </a:p>
                    <a:p>
                      <a:pPr marL="285750" marR="0" lvl="0" indent="-285750" algn="l">
                        <a:lnSpc>
                          <a:spcPct val="90000"/>
                        </a:lnSpc>
                        <a:spcBef>
                          <a:spcPts val="1000"/>
                        </a:spcBef>
                        <a:spcAft>
                          <a:spcPts val="0"/>
                        </a:spcAft>
                        <a:buFont typeface="Arial"/>
                        <a:buChar char="•"/>
                      </a:pPr>
                      <a:endParaRPr lang="en-US" sz="1800" b="0" i="0" u="none" strike="noStrike" noProof="0" dirty="0">
                        <a:latin typeface="Franklin Gothic Book"/>
                      </a:endParaRPr>
                    </a:p>
                    <a:p>
                      <a:pPr marL="0" marR="0" lvl="0" indent="0" algn="l">
                        <a:lnSpc>
                          <a:spcPct val="90000"/>
                        </a:lnSpc>
                        <a:spcBef>
                          <a:spcPts val="1000"/>
                        </a:spcBef>
                        <a:spcAft>
                          <a:spcPts val="0"/>
                        </a:spcAft>
                        <a:buNone/>
                      </a:pPr>
                      <a:r>
                        <a:rPr lang="en-US" sz="1800" b="0" i="0" u="none" strike="noStrike" noProof="0" dirty="0">
                          <a:latin typeface="Franklin Gothic Book"/>
                        </a:rPr>
                        <a:t>The Annual APDU includes the following sections:</a:t>
                      </a:r>
                      <a:endParaRPr lang="en-US" dirty="0"/>
                    </a:p>
                    <a:p>
                      <a:pPr lvl="0">
                        <a:buNone/>
                      </a:pPr>
                      <a:endParaRPr lang="en-US" dirty="0"/>
                    </a:p>
                    <a:p>
                      <a:pPr lvl="0">
                        <a:buNone/>
                      </a:pPr>
                      <a:endParaRPr lang="en-US" dirty="0"/>
                    </a:p>
                    <a:p>
                      <a:pPr marL="285750" lvl="0" indent="-285750">
                        <a:buFont typeface="Arial"/>
                        <a:buChar char="•"/>
                      </a:pPr>
                      <a:endParaRPr lang="en-US" dirty="0"/>
                    </a:p>
                  </a:txBody>
                  <a:tcPr/>
                </a:tc>
                <a:tc>
                  <a:txBody>
                    <a:bodyPr/>
                    <a:lstStyle/>
                    <a:p>
                      <a:pPr marL="742950" marR="0" lvl="1" indent="-285750" algn="l">
                        <a:lnSpc>
                          <a:spcPct val="90000"/>
                        </a:lnSpc>
                        <a:spcBef>
                          <a:spcPts val="1000"/>
                        </a:spcBef>
                        <a:spcAft>
                          <a:spcPts val="0"/>
                        </a:spcAft>
                        <a:buFont typeface="Arial"/>
                        <a:buChar char="•"/>
                      </a:pPr>
                      <a:r>
                        <a:rPr lang="en-US" sz="1800" b="0" i="0" u="none" strike="noStrike" noProof="0" dirty="0">
                          <a:latin typeface="Franklin Gothic Book"/>
                        </a:rPr>
                        <a:t>References to the approved APD and all approved changes,</a:t>
                      </a:r>
                    </a:p>
                    <a:p>
                      <a:pPr marL="742950" marR="0" lvl="1" indent="-285750" algn="l">
                        <a:lnSpc>
                          <a:spcPct val="90000"/>
                        </a:lnSpc>
                        <a:spcBef>
                          <a:spcPts val="1000"/>
                        </a:spcBef>
                        <a:spcAft>
                          <a:spcPts val="0"/>
                        </a:spcAft>
                        <a:buFont typeface="Arial"/>
                        <a:buChar char="•"/>
                      </a:pPr>
                      <a:r>
                        <a:rPr lang="en-US" sz="1800" b="0" i="0" u="none" strike="noStrike" noProof="0" dirty="0">
                          <a:latin typeface="Franklin Gothic Book"/>
                        </a:rPr>
                        <a:t>Project status report,</a:t>
                      </a:r>
                    </a:p>
                    <a:p>
                      <a:pPr marL="742950" marR="0" lvl="1" indent="-285750" algn="l">
                        <a:lnSpc>
                          <a:spcPct val="90000"/>
                        </a:lnSpc>
                        <a:spcBef>
                          <a:spcPts val="1000"/>
                        </a:spcBef>
                        <a:spcAft>
                          <a:spcPts val="0"/>
                        </a:spcAft>
                        <a:buFont typeface="Arial"/>
                        <a:buChar char="•"/>
                      </a:pPr>
                      <a:r>
                        <a:rPr lang="en-US" sz="1800" b="0" i="0" u="none" strike="noStrike" noProof="0" dirty="0">
                          <a:latin typeface="Franklin Gothic Book"/>
                        </a:rPr>
                        <a:t>Revised Project Management Plan,</a:t>
                      </a:r>
                    </a:p>
                    <a:p>
                      <a:pPr marL="742950" marR="0" lvl="1" indent="-285750" algn="l">
                        <a:lnSpc>
                          <a:spcPct val="90000"/>
                        </a:lnSpc>
                        <a:spcBef>
                          <a:spcPts val="1000"/>
                        </a:spcBef>
                        <a:spcAft>
                          <a:spcPts val="0"/>
                        </a:spcAft>
                        <a:buFont typeface="Arial"/>
                        <a:buChar char="•"/>
                      </a:pPr>
                      <a:r>
                        <a:rPr lang="en-US" sz="1800" b="0" i="0" u="none" strike="noStrike" noProof="0" dirty="0">
                          <a:latin typeface="Franklin Gothic Book"/>
                        </a:rPr>
                        <a:t>Revised project budget,</a:t>
                      </a:r>
                    </a:p>
                    <a:p>
                      <a:pPr marL="742950" marR="0" lvl="1" indent="-285750" algn="l">
                        <a:lnSpc>
                          <a:spcPct val="90000"/>
                        </a:lnSpc>
                        <a:spcBef>
                          <a:spcPts val="1000"/>
                        </a:spcBef>
                        <a:spcAft>
                          <a:spcPts val="0"/>
                        </a:spcAft>
                        <a:buFont typeface="Arial"/>
                        <a:buChar char="•"/>
                      </a:pPr>
                      <a:r>
                        <a:rPr lang="en-US" sz="1800" b="0" i="0" u="none" strike="noStrike" noProof="0" dirty="0">
                          <a:latin typeface="Franklin Gothic Book"/>
                        </a:rPr>
                        <a:t>Cost allocation/distribution changes, and</a:t>
                      </a:r>
                    </a:p>
                    <a:p>
                      <a:pPr marL="742950" marR="0" lvl="1" indent="-285750" algn="l">
                        <a:lnSpc>
                          <a:spcPct val="90000"/>
                        </a:lnSpc>
                        <a:spcBef>
                          <a:spcPts val="1000"/>
                        </a:spcBef>
                        <a:spcAft>
                          <a:spcPts val="0"/>
                        </a:spcAft>
                        <a:buFont typeface="Arial"/>
                        <a:buChar char="•"/>
                      </a:pPr>
                      <a:r>
                        <a:rPr lang="en-US" sz="1800" b="0" i="0" u="none" strike="noStrike" noProof="0" dirty="0">
                          <a:latin typeface="Franklin Gothic Book"/>
                        </a:rPr>
                        <a:t>Actual costs</a:t>
                      </a:r>
                    </a:p>
                    <a:p>
                      <a:pPr marL="742950" marR="0" lvl="1" indent="-285750" algn="l">
                        <a:lnSpc>
                          <a:spcPct val="90000"/>
                        </a:lnSpc>
                        <a:spcBef>
                          <a:spcPts val="1000"/>
                        </a:spcBef>
                        <a:spcAft>
                          <a:spcPts val="0"/>
                        </a:spcAft>
                        <a:buFont typeface="Arial"/>
                        <a:buChar char="•"/>
                      </a:pPr>
                      <a:r>
                        <a:rPr lang="en-US" sz="1800" b="0" i="0" u="none" strike="noStrike" noProof="0" dirty="0">
                          <a:latin typeface="Franklin Gothic Book"/>
                        </a:rPr>
                        <a:t>Optional Acquisition Summary (prior approval exemption )</a:t>
                      </a:r>
                    </a:p>
                  </a:txBody>
                  <a:tcPr/>
                </a:tc>
                <a:extLst>
                  <a:ext uri="{0D108BD9-81ED-4DB2-BD59-A6C34878D82A}">
                    <a16:rowId xmlns:a16="http://schemas.microsoft.com/office/drawing/2014/main" val="1633778027"/>
                  </a:ext>
                </a:extLst>
              </a:tr>
            </a:tbl>
          </a:graphicData>
        </a:graphic>
      </p:graphicFrame>
    </p:spTree>
    <p:extLst>
      <p:ext uri="{BB962C8B-B14F-4D97-AF65-F5344CB8AC3E}">
        <p14:creationId xmlns:p14="http://schemas.microsoft.com/office/powerpoint/2010/main" val="7795364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9681827-C2F0-CED4-CA44-CE7FA17F90CC}"/>
              </a:ext>
            </a:extLst>
          </p:cNvPr>
          <p:cNvSpPr txBox="1"/>
          <p:nvPr/>
        </p:nvSpPr>
        <p:spPr>
          <a:xfrm>
            <a:off x="268286" y="199603"/>
            <a:ext cx="8354505" cy="523220"/>
          </a:xfrm>
          <a:prstGeom prst="rect">
            <a:avLst/>
          </a:prstGeom>
          <a:noFill/>
        </p:spPr>
        <p:txBody>
          <a:bodyPr wrap="square" lIns="91440" tIns="45720" rIns="91440" bIns="45720" anchor="t">
            <a:spAutoFit/>
          </a:bodyPr>
          <a:lstStyle/>
          <a:p>
            <a:endParaRPr lang="en-US" sz="2800" b="1">
              <a:solidFill>
                <a:srgbClr val="2882A0"/>
              </a:solidFill>
              <a:latin typeface="Candara"/>
              <a:cs typeface="Helvetica"/>
            </a:endParaRPr>
          </a:p>
        </p:txBody>
      </p:sp>
      <p:sp>
        <p:nvSpPr>
          <p:cNvPr id="3" name="Title 1">
            <a:extLst>
              <a:ext uri="{FF2B5EF4-FFF2-40B4-BE49-F238E27FC236}">
                <a16:creationId xmlns:a16="http://schemas.microsoft.com/office/drawing/2014/main" id="{83B07EE7-9A0B-E4BE-8D0A-BA04A58F5D40}"/>
              </a:ext>
            </a:extLst>
          </p:cNvPr>
          <p:cNvSpPr>
            <a:spLocks noGrp="1"/>
          </p:cNvSpPr>
          <p:nvPr>
            <p:ph type="title"/>
          </p:nvPr>
        </p:nvSpPr>
        <p:spPr>
          <a:xfrm>
            <a:off x="942535" y="199603"/>
            <a:ext cx="9034272" cy="1062038"/>
          </a:xfrm>
        </p:spPr>
        <p:txBody>
          <a:bodyPr>
            <a:normAutofit/>
          </a:bodyPr>
          <a:lstStyle/>
          <a:p>
            <a:r>
              <a:rPr lang="en-US" sz="6000" dirty="0">
                <a:latin typeface="Franklin Gothic Book"/>
                <a:cs typeface="Calibri Light"/>
              </a:rPr>
              <a:t>As Needed APD</a:t>
            </a:r>
            <a:endParaRPr lang="en-US" sz="6000" dirty="0"/>
          </a:p>
        </p:txBody>
      </p:sp>
      <p:graphicFrame>
        <p:nvGraphicFramePr>
          <p:cNvPr id="5" name="Table 4">
            <a:extLst>
              <a:ext uri="{FF2B5EF4-FFF2-40B4-BE49-F238E27FC236}">
                <a16:creationId xmlns:a16="http://schemas.microsoft.com/office/drawing/2014/main" id="{8BE80E26-2CFC-D6F1-FED6-F61F4DBA30CE}"/>
              </a:ext>
            </a:extLst>
          </p:cNvPr>
          <p:cNvGraphicFramePr>
            <a:graphicFrameLocks noGrp="1"/>
          </p:cNvGraphicFramePr>
          <p:nvPr/>
        </p:nvGraphicFramePr>
        <p:xfrm>
          <a:off x="929772" y="1404851"/>
          <a:ext cx="10793585" cy="1554480"/>
        </p:xfrm>
        <a:graphic>
          <a:graphicData uri="http://schemas.openxmlformats.org/drawingml/2006/table">
            <a:tbl>
              <a:tblPr firstRow="1" bandRow="1">
                <a:tableStyleId>{5C22544A-7EE6-4342-B048-85BDC9FD1C3A}</a:tableStyleId>
              </a:tblPr>
              <a:tblGrid>
                <a:gridCol w="2157382">
                  <a:extLst>
                    <a:ext uri="{9D8B030D-6E8A-4147-A177-3AD203B41FA5}">
                      <a16:colId xmlns:a16="http://schemas.microsoft.com/office/drawing/2014/main" val="1986924858"/>
                    </a:ext>
                  </a:extLst>
                </a:gridCol>
                <a:gridCol w="1692724">
                  <a:extLst>
                    <a:ext uri="{9D8B030D-6E8A-4147-A177-3AD203B41FA5}">
                      <a16:colId xmlns:a16="http://schemas.microsoft.com/office/drawing/2014/main" val="368203600"/>
                    </a:ext>
                  </a:extLst>
                </a:gridCol>
                <a:gridCol w="6943479">
                  <a:extLst>
                    <a:ext uri="{9D8B030D-6E8A-4147-A177-3AD203B41FA5}">
                      <a16:colId xmlns:a16="http://schemas.microsoft.com/office/drawing/2014/main" val="4292304258"/>
                    </a:ext>
                  </a:extLst>
                </a:gridCol>
              </a:tblGrid>
              <a:tr h="254527">
                <a:tc>
                  <a:txBody>
                    <a:bodyPr/>
                    <a:lstStyle/>
                    <a:p>
                      <a:pPr rtl="0" fontAlgn="base"/>
                      <a:r>
                        <a:rPr lang="en-US">
                          <a:effectLst/>
                        </a:rPr>
                        <a:t>Type of APD​</a:t>
                      </a:r>
                    </a:p>
                  </a:txBody>
                  <a:tcPr/>
                </a:tc>
                <a:tc>
                  <a:txBody>
                    <a:bodyPr/>
                    <a:lstStyle/>
                    <a:p>
                      <a:pPr rtl="0" fontAlgn="base"/>
                      <a:r>
                        <a:rPr lang="en-US">
                          <a:effectLst/>
                        </a:rPr>
                        <a:t>SDLC Phase​</a:t>
                      </a:r>
                    </a:p>
                  </a:txBody>
                  <a:tcPr/>
                </a:tc>
                <a:tc>
                  <a:txBody>
                    <a:bodyPr/>
                    <a:lstStyle/>
                    <a:p>
                      <a:pPr rtl="0" fontAlgn="base"/>
                      <a:r>
                        <a:rPr lang="en-US">
                          <a:effectLst/>
                        </a:rPr>
                        <a:t>Purpose​</a:t>
                      </a:r>
                    </a:p>
                  </a:txBody>
                  <a:tcPr/>
                </a:tc>
                <a:extLst>
                  <a:ext uri="{0D108BD9-81ED-4DB2-BD59-A6C34878D82A}">
                    <a16:rowId xmlns:a16="http://schemas.microsoft.com/office/drawing/2014/main" val="2951546165"/>
                  </a:ext>
                </a:extLst>
              </a:tr>
              <a:tr h="645433">
                <a:tc>
                  <a:txBody>
                    <a:bodyPr/>
                    <a:lstStyle/>
                    <a:p>
                      <a:pPr lvl="0" algn="l">
                        <a:lnSpc>
                          <a:spcPct val="100000"/>
                        </a:lnSpc>
                        <a:spcBef>
                          <a:spcPts val="0"/>
                        </a:spcBef>
                        <a:spcAft>
                          <a:spcPts val="0"/>
                        </a:spcAft>
                        <a:buNone/>
                      </a:pPr>
                      <a:r>
                        <a:rPr lang="en-US" sz="1800" b="0" i="0" u="none" strike="noStrike" noProof="0" dirty="0">
                          <a:solidFill>
                            <a:srgbClr val="000000"/>
                          </a:solidFill>
                          <a:effectLst/>
                          <a:latin typeface="Franklin Gothic Book"/>
                        </a:rPr>
                        <a:t>As Needed APD Update (APDU)</a:t>
                      </a:r>
                    </a:p>
                    <a:p>
                      <a:pPr lvl="0">
                        <a:buNone/>
                      </a:pPr>
                      <a:endParaRPr lang="en-US" dirty="0">
                        <a:effectLst/>
                      </a:endParaRPr>
                    </a:p>
                  </a:txBody>
                  <a:tcPr/>
                </a:tc>
                <a:tc>
                  <a:txBody>
                    <a:bodyPr/>
                    <a:lstStyle/>
                    <a:p>
                      <a:pPr lvl="0" algn="l">
                        <a:lnSpc>
                          <a:spcPct val="100000"/>
                        </a:lnSpc>
                        <a:spcBef>
                          <a:spcPts val="0"/>
                        </a:spcBef>
                        <a:spcAft>
                          <a:spcPts val="0"/>
                        </a:spcAft>
                        <a:buNone/>
                      </a:pPr>
                      <a:r>
                        <a:rPr lang="en-US" sz="1800" b="0" i="0" u="none" strike="noStrike" noProof="0">
                          <a:solidFill>
                            <a:srgbClr val="000000"/>
                          </a:solidFill>
                          <a:effectLst/>
                          <a:latin typeface="Franklin Gothic Book"/>
                        </a:rPr>
                        <a:t>Planning or </a:t>
                      </a:r>
                      <a:endParaRPr lang="en-US"/>
                    </a:p>
                    <a:p>
                      <a:pPr lvl="0" algn="l">
                        <a:lnSpc>
                          <a:spcPct val="100000"/>
                        </a:lnSpc>
                        <a:spcBef>
                          <a:spcPts val="0"/>
                        </a:spcBef>
                        <a:spcAft>
                          <a:spcPts val="0"/>
                        </a:spcAft>
                        <a:buNone/>
                      </a:pPr>
                      <a:r>
                        <a:rPr lang="en-US" sz="1800" b="0" i="0" u="none" strike="noStrike" noProof="0">
                          <a:solidFill>
                            <a:srgbClr val="000000"/>
                          </a:solidFill>
                          <a:effectLst/>
                          <a:latin typeface="Franklin Gothic Book"/>
                        </a:rPr>
                        <a:t>Implementation</a:t>
                      </a:r>
                      <a:endParaRPr lang="en-US"/>
                    </a:p>
                    <a:p>
                      <a:pPr lvl="0">
                        <a:buNone/>
                      </a:pPr>
                      <a:endParaRPr lang="en-US">
                        <a:effectLst/>
                      </a:endParaRPr>
                    </a:p>
                  </a:txBody>
                  <a:tcPr/>
                </a:tc>
                <a:tc>
                  <a:txBody>
                    <a:bodyPr/>
                    <a:lstStyle/>
                    <a:p>
                      <a:pPr lvl="0">
                        <a:buNone/>
                      </a:pPr>
                      <a:r>
                        <a:rPr lang="en-US" sz="1800" b="0" i="0" u="none" strike="noStrike" noProof="0" dirty="0">
                          <a:solidFill>
                            <a:srgbClr val="000000"/>
                          </a:solidFill>
                          <a:effectLst/>
                          <a:latin typeface="Franklin Gothic Book"/>
                        </a:rPr>
                        <a:t>An APDU As-Needed is an update for unexpected project changes that significantly affect project costs, schedule or scope, for which the State agency is seeking approval prior to the next annual update.</a:t>
                      </a:r>
                    </a:p>
                  </a:txBody>
                  <a:tcPr/>
                </a:tc>
                <a:extLst>
                  <a:ext uri="{0D108BD9-81ED-4DB2-BD59-A6C34878D82A}">
                    <a16:rowId xmlns:a16="http://schemas.microsoft.com/office/drawing/2014/main" val="2909365156"/>
                  </a:ext>
                </a:extLst>
              </a:tr>
            </a:tbl>
          </a:graphicData>
        </a:graphic>
      </p:graphicFrame>
      <p:graphicFrame>
        <p:nvGraphicFramePr>
          <p:cNvPr id="10" name="Table 10">
            <a:extLst>
              <a:ext uri="{FF2B5EF4-FFF2-40B4-BE49-F238E27FC236}">
                <a16:creationId xmlns:a16="http://schemas.microsoft.com/office/drawing/2014/main" id="{57A9EA7C-FF85-A464-CAD2-F0EC1050FEF0}"/>
              </a:ext>
            </a:extLst>
          </p:cNvPr>
          <p:cNvGraphicFramePr>
            <a:graphicFrameLocks noGrp="1"/>
          </p:cNvGraphicFramePr>
          <p:nvPr/>
        </p:nvGraphicFramePr>
        <p:xfrm>
          <a:off x="942535" y="2746075"/>
          <a:ext cx="10812780" cy="3808984"/>
        </p:xfrm>
        <a:graphic>
          <a:graphicData uri="http://schemas.openxmlformats.org/drawingml/2006/table">
            <a:tbl>
              <a:tblPr firstRow="1" bandRow="1">
                <a:tableStyleId>{5C22544A-7EE6-4342-B048-85BDC9FD1C3A}</a:tableStyleId>
              </a:tblPr>
              <a:tblGrid>
                <a:gridCol w="3884502">
                  <a:extLst>
                    <a:ext uri="{9D8B030D-6E8A-4147-A177-3AD203B41FA5}">
                      <a16:colId xmlns:a16="http://schemas.microsoft.com/office/drawing/2014/main" val="2708907000"/>
                    </a:ext>
                  </a:extLst>
                </a:gridCol>
                <a:gridCol w="6928278">
                  <a:extLst>
                    <a:ext uri="{9D8B030D-6E8A-4147-A177-3AD203B41FA5}">
                      <a16:colId xmlns:a16="http://schemas.microsoft.com/office/drawing/2014/main" val="4190019343"/>
                    </a:ext>
                  </a:extLst>
                </a:gridCol>
              </a:tblGrid>
              <a:tr h="3640654">
                <a:tc>
                  <a:txBody>
                    <a:bodyPr/>
                    <a:lstStyle/>
                    <a:p>
                      <a:pPr marL="0" marR="0" lvl="0" indent="0" algn="l">
                        <a:lnSpc>
                          <a:spcPct val="90000"/>
                        </a:lnSpc>
                        <a:spcBef>
                          <a:spcPts val="1000"/>
                        </a:spcBef>
                        <a:spcAft>
                          <a:spcPts val="500"/>
                        </a:spcAft>
                        <a:buNone/>
                      </a:pPr>
                      <a:r>
                        <a:rPr lang="en-US" sz="1800" b="0" i="0" u="none" strike="noStrike" noProof="0" dirty="0">
                          <a:latin typeface="Franklin Gothic Book"/>
                        </a:rPr>
                        <a:t>As-Needed APD Updates are used to:</a:t>
                      </a:r>
                    </a:p>
                    <a:p>
                      <a:pPr marL="285750" marR="0" lvl="0" indent="-285750" algn="l">
                        <a:lnSpc>
                          <a:spcPct val="90000"/>
                        </a:lnSpc>
                        <a:spcBef>
                          <a:spcPts val="500"/>
                        </a:spcBef>
                        <a:spcAft>
                          <a:spcPts val="500"/>
                        </a:spcAft>
                        <a:buFont typeface="Arial"/>
                        <a:buChar char="•"/>
                      </a:pPr>
                      <a:r>
                        <a:rPr lang="en-US" sz="1800" b="0" i="0" u="none" strike="noStrike" noProof="0" dirty="0">
                          <a:latin typeface="Franklin Gothic Book"/>
                        </a:rPr>
                        <a:t>Report and receive Federal approval for additional funding,</a:t>
                      </a:r>
                    </a:p>
                    <a:p>
                      <a:pPr marL="285750" marR="0" lvl="0" indent="-285750" algn="l">
                        <a:lnSpc>
                          <a:spcPct val="90000"/>
                        </a:lnSpc>
                        <a:spcBef>
                          <a:spcPts val="500"/>
                        </a:spcBef>
                        <a:spcAft>
                          <a:spcPts val="500"/>
                        </a:spcAft>
                        <a:buFont typeface="Arial"/>
                        <a:buChar char="•"/>
                      </a:pPr>
                      <a:r>
                        <a:rPr lang="en-US" sz="1800" b="0" i="0" u="none" strike="noStrike" noProof="0" dirty="0">
                          <a:latin typeface="Franklin Gothic Book"/>
                        </a:rPr>
                        <a:t>Clarify project information requirements as an approval condition of the Planning or Implementation APD, and/or</a:t>
                      </a:r>
                    </a:p>
                    <a:p>
                      <a:pPr marL="285750" marR="0" lvl="0" indent="-285750" algn="l">
                        <a:lnSpc>
                          <a:spcPct val="90000"/>
                        </a:lnSpc>
                        <a:spcBef>
                          <a:spcPts val="500"/>
                        </a:spcBef>
                        <a:spcAft>
                          <a:spcPts val="500"/>
                        </a:spcAft>
                        <a:buFont typeface="Arial"/>
                        <a:buChar char="•"/>
                      </a:pPr>
                      <a:r>
                        <a:rPr lang="en-US" sz="1800" b="0" i="0" u="none" strike="noStrike" noProof="0" dirty="0">
                          <a:latin typeface="Franklin Gothic Book"/>
                        </a:rPr>
                        <a:t>Report and receive Federal approval for significant project changes</a:t>
                      </a:r>
                    </a:p>
                    <a:p>
                      <a:pPr marL="285750" marR="0" lvl="0" indent="-285750" algn="l">
                        <a:lnSpc>
                          <a:spcPct val="90000"/>
                        </a:lnSpc>
                        <a:spcBef>
                          <a:spcPts val="500"/>
                        </a:spcBef>
                        <a:spcAft>
                          <a:spcPts val="0"/>
                        </a:spcAft>
                        <a:buFont typeface="Arial"/>
                        <a:buChar char="•"/>
                      </a:pPr>
                      <a:r>
                        <a:rPr lang="en-US" sz="1800" b="0" i="0" u="none" strike="noStrike" noProof="0" dirty="0">
                          <a:latin typeface="Franklin Gothic Book"/>
                        </a:rPr>
                        <a:t>Used when the project is being funded on a phased implementation basis.</a:t>
                      </a:r>
                    </a:p>
                  </a:txBody>
                  <a:tcPr/>
                </a:tc>
                <a:tc>
                  <a:txBody>
                    <a:bodyPr/>
                    <a:lstStyle/>
                    <a:p>
                      <a:pPr marL="285750" marR="0" lvl="0" indent="-285750" algn="l">
                        <a:lnSpc>
                          <a:spcPct val="90000"/>
                        </a:lnSpc>
                        <a:spcBef>
                          <a:spcPts val="1000"/>
                        </a:spcBef>
                        <a:spcAft>
                          <a:spcPts val="0"/>
                        </a:spcAft>
                        <a:buFont typeface="Arial"/>
                        <a:buChar char="•"/>
                      </a:pPr>
                      <a:r>
                        <a:rPr lang="en-US" sz="1800" b="0" i="0" u="none" strike="noStrike" noProof="0" dirty="0">
                          <a:latin typeface="Franklin Gothic Book"/>
                        </a:rPr>
                        <a:t>As-Needed APD Updates are submitted if changes occur in project schedule or costs which exceed the thresholds set forth in 45 CFR § 95.611(b).</a:t>
                      </a:r>
                      <a:endParaRPr lang="en-US" dirty="0"/>
                    </a:p>
                    <a:p>
                      <a:pPr marL="285750" marR="0" lvl="0" indent="-285750" algn="l">
                        <a:lnSpc>
                          <a:spcPct val="90000"/>
                        </a:lnSpc>
                        <a:spcBef>
                          <a:spcPts val="1000"/>
                        </a:spcBef>
                        <a:spcAft>
                          <a:spcPts val="0"/>
                        </a:spcAft>
                        <a:buFont typeface="Arial"/>
                        <a:buChar char="•"/>
                      </a:pPr>
                      <a:endParaRPr lang="en-US" sz="1800" b="0" i="0" u="none" strike="noStrike" noProof="0" dirty="0">
                        <a:latin typeface="Franklin Gothic Book"/>
                      </a:endParaRPr>
                    </a:p>
                    <a:p>
                      <a:pPr marL="285750" marR="0" lvl="0" indent="-285750" algn="l">
                        <a:lnSpc>
                          <a:spcPct val="90000"/>
                        </a:lnSpc>
                        <a:spcBef>
                          <a:spcPts val="1000"/>
                        </a:spcBef>
                        <a:spcAft>
                          <a:spcPts val="0"/>
                        </a:spcAft>
                        <a:buFont typeface="Arial"/>
                        <a:buChar char="•"/>
                      </a:pPr>
                      <a:r>
                        <a:rPr lang="en-US" sz="1800" b="0" i="0" u="none" strike="noStrike" noProof="0" dirty="0">
                          <a:latin typeface="Franklin Gothic Book"/>
                        </a:rPr>
                        <a:t>The As-Needed APDU may be submitted at any time, following the format of the APD being amended but including only those elements that have changed. The State must include supporting documentation to justify the need for a change to project approvals.</a:t>
                      </a:r>
                    </a:p>
                    <a:p>
                      <a:pPr marL="285750" marR="0" lvl="0" indent="-285750" algn="l">
                        <a:lnSpc>
                          <a:spcPct val="90000"/>
                        </a:lnSpc>
                        <a:spcBef>
                          <a:spcPts val="1000"/>
                        </a:spcBef>
                        <a:spcAft>
                          <a:spcPts val="0"/>
                        </a:spcAft>
                        <a:buFont typeface="Arial"/>
                        <a:buChar char="•"/>
                      </a:pPr>
                      <a:endParaRPr lang="en-US" sz="1800" b="0" i="0" u="none" strike="noStrike" noProof="0" dirty="0">
                        <a:latin typeface="Franklin Gothic Book"/>
                      </a:endParaRPr>
                    </a:p>
                    <a:p>
                      <a:pPr marL="285750" marR="0" lvl="0" indent="-285750" algn="l">
                        <a:lnSpc>
                          <a:spcPct val="90000"/>
                        </a:lnSpc>
                        <a:spcBef>
                          <a:spcPts val="1000"/>
                        </a:spcBef>
                        <a:spcAft>
                          <a:spcPts val="0"/>
                        </a:spcAft>
                        <a:buFont typeface="Arial"/>
                        <a:buChar char="•"/>
                      </a:pPr>
                      <a:endParaRPr lang="en-US" sz="1800" b="0" i="0" u="none" strike="noStrike" noProof="0" dirty="0">
                        <a:solidFill>
                          <a:schemeClr val="tx1"/>
                        </a:solidFill>
                        <a:highlight>
                          <a:srgbClr val="FFFF00"/>
                        </a:highlight>
                        <a:latin typeface="Franklin Gothic Book"/>
                      </a:endParaRPr>
                    </a:p>
                  </a:txBody>
                  <a:tcPr/>
                </a:tc>
                <a:extLst>
                  <a:ext uri="{0D108BD9-81ED-4DB2-BD59-A6C34878D82A}">
                    <a16:rowId xmlns:a16="http://schemas.microsoft.com/office/drawing/2014/main" val="1633778027"/>
                  </a:ext>
                </a:extLst>
              </a:tr>
            </a:tbl>
          </a:graphicData>
        </a:graphic>
      </p:graphicFrame>
    </p:spTree>
    <p:extLst>
      <p:ext uri="{BB962C8B-B14F-4D97-AF65-F5344CB8AC3E}">
        <p14:creationId xmlns:p14="http://schemas.microsoft.com/office/powerpoint/2010/main" val="16099810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29EDA04-9E84-8E19-7B4E-5B288E8A30CC}"/>
              </a:ext>
            </a:extLst>
          </p:cNvPr>
          <p:cNvSpPr>
            <a:spLocks noGrp="1"/>
          </p:cNvSpPr>
          <p:nvPr>
            <p:ph type="title"/>
          </p:nvPr>
        </p:nvSpPr>
        <p:spPr>
          <a:xfrm>
            <a:off x="970097" y="336941"/>
            <a:ext cx="9034272" cy="814388"/>
          </a:xfrm>
        </p:spPr>
        <p:txBody>
          <a:bodyPr>
            <a:noAutofit/>
          </a:bodyPr>
          <a:lstStyle/>
          <a:p>
            <a:r>
              <a:rPr lang="en-US" sz="6000" dirty="0">
                <a:latin typeface="Franklin Gothic Book"/>
                <a:cs typeface="Calibri Light"/>
              </a:rPr>
              <a:t>OAPD - Operations</a:t>
            </a:r>
            <a:endParaRPr lang="en-US" sz="6000" dirty="0">
              <a:latin typeface="Franklin Gothic Book"/>
            </a:endParaRPr>
          </a:p>
        </p:txBody>
      </p:sp>
      <p:graphicFrame>
        <p:nvGraphicFramePr>
          <p:cNvPr id="4" name="Table 3">
            <a:extLst>
              <a:ext uri="{FF2B5EF4-FFF2-40B4-BE49-F238E27FC236}">
                <a16:creationId xmlns:a16="http://schemas.microsoft.com/office/drawing/2014/main" id="{E142E4C4-2228-7B74-6FE3-C2FF0D18C35A}"/>
              </a:ext>
            </a:extLst>
          </p:cNvPr>
          <p:cNvGraphicFramePr>
            <a:graphicFrameLocks noGrp="1"/>
          </p:cNvGraphicFramePr>
          <p:nvPr/>
        </p:nvGraphicFramePr>
        <p:xfrm>
          <a:off x="970097" y="1368565"/>
          <a:ext cx="10656492" cy="1280160"/>
        </p:xfrm>
        <a:graphic>
          <a:graphicData uri="http://schemas.openxmlformats.org/drawingml/2006/table">
            <a:tbl>
              <a:tblPr firstRow="1" bandRow="1">
                <a:tableStyleId>{5C22544A-7EE6-4342-B048-85BDC9FD1C3A}</a:tableStyleId>
              </a:tblPr>
              <a:tblGrid>
                <a:gridCol w="2129980">
                  <a:extLst>
                    <a:ext uri="{9D8B030D-6E8A-4147-A177-3AD203B41FA5}">
                      <a16:colId xmlns:a16="http://schemas.microsoft.com/office/drawing/2014/main" val="1986924858"/>
                    </a:ext>
                  </a:extLst>
                </a:gridCol>
                <a:gridCol w="1776660">
                  <a:extLst>
                    <a:ext uri="{9D8B030D-6E8A-4147-A177-3AD203B41FA5}">
                      <a16:colId xmlns:a16="http://schemas.microsoft.com/office/drawing/2014/main" val="368203600"/>
                    </a:ext>
                  </a:extLst>
                </a:gridCol>
                <a:gridCol w="6749852">
                  <a:extLst>
                    <a:ext uri="{9D8B030D-6E8A-4147-A177-3AD203B41FA5}">
                      <a16:colId xmlns:a16="http://schemas.microsoft.com/office/drawing/2014/main" val="4292304258"/>
                    </a:ext>
                  </a:extLst>
                </a:gridCol>
              </a:tblGrid>
              <a:tr h="254527">
                <a:tc>
                  <a:txBody>
                    <a:bodyPr/>
                    <a:lstStyle/>
                    <a:p>
                      <a:pPr rtl="0" fontAlgn="base"/>
                      <a:r>
                        <a:rPr lang="en-US">
                          <a:effectLst/>
                        </a:rPr>
                        <a:t>Type of APD​</a:t>
                      </a:r>
                    </a:p>
                  </a:txBody>
                  <a:tcPr/>
                </a:tc>
                <a:tc>
                  <a:txBody>
                    <a:bodyPr/>
                    <a:lstStyle/>
                    <a:p>
                      <a:pPr rtl="0" fontAlgn="base"/>
                      <a:r>
                        <a:rPr lang="en-US">
                          <a:effectLst/>
                        </a:rPr>
                        <a:t>SDLC Phase​</a:t>
                      </a:r>
                    </a:p>
                  </a:txBody>
                  <a:tcPr/>
                </a:tc>
                <a:tc>
                  <a:txBody>
                    <a:bodyPr/>
                    <a:lstStyle/>
                    <a:p>
                      <a:pPr rtl="0" fontAlgn="base"/>
                      <a:r>
                        <a:rPr lang="en-US">
                          <a:effectLst/>
                        </a:rPr>
                        <a:t>Purpose​</a:t>
                      </a:r>
                    </a:p>
                  </a:txBody>
                  <a:tcPr/>
                </a:tc>
                <a:extLst>
                  <a:ext uri="{0D108BD9-81ED-4DB2-BD59-A6C34878D82A}">
                    <a16:rowId xmlns:a16="http://schemas.microsoft.com/office/drawing/2014/main" val="2951546165"/>
                  </a:ext>
                </a:extLst>
              </a:tr>
              <a:tr h="645433">
                <a:tc>
                  <a:txBody>
                    <a:bodyPr/>
                    <a:lstStyle/>
                    <a:p>
                      <a:pPr lvl="0" algn="l">
                        <a:lnSpc>
                          <a:spcPct val="100000"/>
                        </a:lnSpc>
                        <a:spcBef>
                          <a:spcPts val="0"/>
                        </a:spcBef>
                        <a:spcAft>
                          <a:spcPts val="0"/>
                        </a:spcAft>
                        <a:buNone/>
                      </a:pPr>
                      <a:r>
                        <a:rPr lang="en-US" sz="1800" b="0" i="0" u="none" strike="noStrike" noProof="0" dirty="0">
                          <a:solidFill>
                            <a:srgbClr val="000000"/>
                          </a:solidFill>
                          <a:effectLst/>
                          <a:latin typeface="Franklin Gothic Book"/>
                        </a:rPr>
                        <a:t>Operational APD</a:t>
                      </a:r>
                    </a:p>
                    <a:p>
                      <a:pPr lvl="0" algn="l">
                        <a:lnSpc>
                          <a:spcPct val="100000"/>
                        </a:lnSpc>
                        <a:spcBef>
                          <a:spcPts val="0"/>
                        </a:spcBef>
                        <a:spcAft>
                          <a:spcPts val="0"/>
                        </a:spcAft>
                        <a:buNone/>
                      </a:pPr>
                      <a:r>
                        <a:rPr lang="en-US" sz="1800" b="0" i="0" u="none" strike="noStrike" noProof="0" dirty="0">
                          <a:solidFill>
                            <a:srgbClr val="000000"/>
                          </a:solidFill>
                          <a:effectLst/>
                          <a:latin typeface="Franklin Gothic Book"/>
                        </a:rPr>
                        <a:t>(OAPD)</a:t>
                      </a:r>
                    </a:p>
                    <a:p>
                      <a:pPr lvl="0">
                        <a:buNone/>
                      </a:pPr>
                      <a:endParaRPr lang="en-US" dirty="0">
                        <a:effectLst/>
                      </a:endParaRPr>
                    </a:p>
                  </a:txBody>
                  <a:tcPr/>
                </a:tc>
                <a:tc>
                  <a:txBody>
                    <a:bodyPr/>
                    <a:lstStyle/>
                    <a:p>
                      <a:pPr lvl="0" algn="l">
                        <a:lnSpc>
                          <a:spcPct val="100000"/>
                        </a:lnSpc>
                        <a:spcBef>
                          <a:spcPts val="0"/>
                        </a:spcBef>
                        <a:spcAft>
                          <a:spcPts val="0"/>
                        </a:spcAft>
                        <a:buNone/>
                      </a:pPr>
                      <a:r>
                        <a:rPr lang="en-US" sz="1800" b="0" i="0" kern="1200" dirty="0">
                          <a:solidFill>
                            <a:schemeClr val="dk1"/>
                          </a:solidFill>
                          <a:effectLst/>
                          <a:latin typeface="+mn-lt"/>
                          <a:ea typeface="+mn-ea"/>
                          <a:cs typeface="+mn-cs"/>
                        </a:rPr>
                        <a:t>System is fully in Maintenance and Operations​</a:t>
                      </a:r>
                      <a:endParaRPr lang="en-US" dirty="0">
                        <a:effectLst/>
                      </a:endParaRPr>
                    </a:p>
                  </a:txBody>
                  <a:tcPr/>
                </a:tc>
                <a:tc>
                  <a:txBody>
                    <a:bodyPr/>
                    <a:lstStyle/>
                    <a:p>
                      <a:pPr lvl="0">
                        <a:buNone/>
                      </a:pPr>
                      <a:r>
                        <a:rPr lang="en-US" sz="1800" b="0" i="0" kern="1200" dirty="0">
                          <a:solidFill>
                            <a:schemeClr val="dk1"/>
                          </a:solidFill>
                          <a:effectLst/>
                          <a:latin typeface="+mn-lt"/>
                          <a:ea typeface="+mn-ea"/>
                          <a:cs typeface="+mn-cs"/>
                        </a:rPr>
                        <a:t>An OAPD is an annual report for all federally funded systems in the maintenance and operations phase, which are not operating under an open Implementation APD.​</a:t>
                      </a:r>
                      <a:endParaRPr lang="en-US" sz="1800" b="0" i="0" u="none" strike="noStrike" noProof="0" dirty="0">
                        <a:solidFill>
                          <a:srgbClr val="000000"/>
                        </a:solidFill>
                        <a:effectLst/>
                        <a:latin typeface="Franklin Gothic Book"/>
                      </a:endParaRPr>
                    </a:p>
                  </a:txBody>
                  <a:tcPr/>
                </a:tc>
                <a:extLst>
                  <a:ext uri="{0D108BD9-81ED-4DB2-BD59-A6C34878D82A}">
                    <a16:rowId xmlns:a16="http://schemas.microsoft.com/office/drawing/2014/main" val="2909365156"/>
                  </a:ext>
                </a:extLst>
              </a:tr>
            </a:tbl>
          </a:graphicData>
        </a:graphic>
      </p:graphicFrame>
      <p:graphicFrame>
        <p:nvGraphicFramePr>
          <p:cNvPr id="7" name="Table 6">
            <a:extLst>
              <a:ext uri="{FF2B5EF4-FFF2-40B4-BE49-F238E27FC236}">
                <a16:creationId xmlns:a16="http://schemas.microsoft.com/office/drawing/2014/main" id="{4227868F-95AA-3FC3-F5EF-F4876CD1149D}"/>
              </a:ext>
            </a:extLst>
          </p:cNvPr>
          <p:cNvGraphicFramePr>
            <a:graphicFrameLocks noGrp="1"/>
          </p:cNvGraphicFramePr>
          <p:nvPr/>
        </p:nvGraphicFramePr>
        <p:xfrm>
          <a:off x="970671" y="2713922"/>
          <a:ext cx="10708706" cy="3699163"/>
        </p:xfrm>
        <a:graphic>
          <a:graphicData uri="http://schemas.openxmlformats.org/drawingml/2006/table">
            <a:tbl>
              <a:tblPr firstRow="1" bandRow="1">
                <a:tableStyleId>{5C22544A-7EE6-4342-B048-85BDC9FD1C3A}</a:tableStyleId>
              </a:tblPr>
              <a:tblGrid>
                <a:gridCol w="3921966">
                  <a:extLst>
                    <a:ext uri="{9D8B030D-6E8A-4147-A177-3AD203B41FA5}">
                      <a16:colId xmlns:a16="http://schemas.microsoft.com/office/drawing/2014/main" val="4062333350"/>
                    </a:ext>
                  </a:extLst>
                </a:gridCol>
                <a:gridCol w="6786740">
                  <a:extLst>
                    <a:ext uri="{9D8B030D-6E8A-4147-A177-3AD203B41FA5}">
                      <a16:colId xmlns:a16="http://schemas.microsoft.com/office/drawing/2014/main" val="4215792598"/>
                    </a:ext>
                  </a:extLst>
                </a:gridCol>
              </a:tblGrid>
              <a:tr h="3699163">
                <a:tc>
                  <a:txBody>
                    <a:bodyPr/>
                    <a:lstStyle/>
                    <a:p>
                      <a:pPr marL="285750" marR="0" indent="-285750" algn="l" rtl="0" fontAlgn="auto">
                        <a:lnSpc>
                          <a:spcPct val="90000"/>
                        </a:lnSpc>
                        <a:spcBef>
                          <a:spcPts val="1000"/>
                        </a:spcBef>
                        <a:spcAft>
                          <a:spcPts val="0"/>
                        </a:spcAft>
                        <a:buFont typeface="Arial"/>
                        <a:buChar char="•"/>
                      </a:pPr>
                      <a:r>
                        <a:rPr lang="en-US" dirty="0">
                          <a:effectLst/>
                        </a:rPr>
                        <a:t>​</a:t>
                      </a:r>
                      <a:r>
                        <a:rPr lang="en-US" sz="1800" b="0" i="0" u="none" strike="noStrike" noProof="0" dirty="0">
                          <a:effectLst/>
                          <a:latin typeface="Franklin Gothic Book"/>
                        </a:rPr>
                        <a:t>CMS approves M&amp;O activities through the OAPD.</a:t>
                      </a:r>
                    </a:p>
                    <a:p>
                      <a:pPr marL="285750" marR="0" lvl="0" indent="-285750" algn="l">
                        <a:lnSpc>
                          <a:spcPct val="90000"/>
                        </a:lnSpc>
                        <a:spcBef>
                          <a:spcPts val="1000"/>
                        </a:spcBef>
                        <a:spcAft>
                          <a:spcPts val="0"/>
                        </a:spcAft>
                        <a:buFont typeface="Arial"/>
                        <a:buChar char="•"/>
                      </a:pPr>
                      <a:r>
                        <a:rPr lang="en-US" sz="1800" b="0" i="0" u="none" strike="noStrike" noProof="0" dirty="0">
                          <a:effectLst/>
                          <a:latin typeface="Franklin Gothic Book"/>
                        </a:rPr>
                        <a:t>Submitted Annually</a:t>
                      </a:r>
                    </a:p>
                    <a:p>
                      <a:pPr marL="285750" marR="0" lvl="0" indent="-285750" algn="l">
                        <a:lnSpc>
                          <a:spcPct val="90000"/>
                        </a:lnSpc>
                        <a:spcBef>
                          <a:spcPts val="1000"/>
                        </a:spcBef>
                        <a:spcAft>
                          <a:spcPts val="0"/>
                        </a:spcAft>
                        <a:buFont typeface="Arial"/>
                        <a:buChar char="•"/>
                      </a:pPr>
                      <a:r>
                        <a:rPr lang="en-US" sz="1800" b="0" i="0" u="none" strike="noStrike" noProof="0" dirty="0">
                          <a:effectLst/>
                          <a:latin typeface="Franklin Gothic Book"/>
                        </a:rPr>
                        <a:t>Brief document (usually around 2 pages)</a:t>
                      </a:r>
                    </a:p>
                    <a:p>
                      <a:pPr lvl="0" algn="l">
                        <a:buNone/>
                      </a:pPr>
                      <a:endParaRPr lang="en-US" dirty="0">
                        <a:effectLst/>
                      </a:endParaRPr>
                    </a:p>
                  </a:txBody>
                  <a:tcPr/>
                </a:tc>
                <a:tc>
                  <a:txBody>
                    <a:bodyPr/>
                    <a:lstStyle/>
                    <a:p>
                      <a:pPr marL="285750" marR="0" lvl="0" indent="-285750" algn="l" rtl="0" fontAlgn="auto">
                        <a:lnSpc>
                          <a:spcPct val="90000"/>
                        </a:lnSpc>
                        <a:spcBef>
                          <a:spcPts val="1000"/>
                        </a:spcBef>
                        <a:spcAft>
                          <a:spcPts val="0"/>
                        </a:spcAft>
                        <a:buFont typeface="Arial" panose="020B0604020202020204" pitchFamily="34" charset="0"/>
                        <a:buChar char="•"/>
                      </a:pPr>
                      <a:r>
                        <a:rPr lang="en-US" u="none" strike="noStrike" dirty="0">
                          <a:effectLst/>
                        </a:rPr>
                        <a:t>​</a:t>
                      </a:r>
                      <a:r>
                        <a:rPr lang="en-US" sz="1800" b="0" i="0" u="none" strike="noStrike" noProof="0" dirty="0">
                          <a:effectLst/>
                          <a:latin typeface="Franklin Gothic Book"/>
                        </a:rPr>
                        <a:t>Requirements:</a:t>
                      </a:r>
                    </a:p>
                    <a:p>
                      <a:pPr marL="742950" marR="0" lvl="1" indent="-285750" algn="l">
                        <a:lnSpc>
                          <a:spcPct val="90000"/>
                        </a:lnSpc>
                        <a:spcBef>
                          <a:spcPts val="500"/>
                        </a:spcBef>
                        <a:spcAft>
                          <a:spcPts val="0"/>
                        </a:spcAft>
                        <a:buFont typeface="Arial" panose="020B0604020202020204" pitchFamily="34" charset="0"/>
                        <a:buChar char="•"/>
                      </a:pPr>
                      <a:r>
                        <a:rPr lang="en-US" sz="1800" b="0" i="0" u="none" strike="noStrike" noProof="0" dirty="0">
                          <a:effectLst/>
                          <a:latin typeface="Franklin Gothic Book"/>
                        </a:rPr>
                        <a:t>Summary of activities,</a:t>
                      </a:r>
                    </a:p>
                    <a:p>
                      <a:pPr marL="742950" marR="0" lvl="1" indent="-285750" algn="l">
                        <a:lnSpc>
                          <a:spcPct val="90000"/>
                        </a:lnSpc>
                        <a:spcBef>
                          <a:spcPts val="500"/>
                        </a:spcBef>
                        <a:spcAft>
                          <a:spcPts val="0"/>
                        </a:spcAft>
                        <a:buFont typeface="Arial" panose="020B0604020202020204" pitchFamily="34" charset="0"/>
                        <a:buChar char="•"/>
                      </a:pPr>
                      <a:r>
                        <a:rPr lang="en-US" sz="1800" b="0" i="0" u="none" strike="noStrike" noProof="0" dirty="0">
                          <a:effectLst/>
                          <a:latin typeface="Franklin Gothic Book"/>
                        </a:rPr>
                        <a:t>Acquisitions, and </a:t>
                      </a:r>
                    </a:p>
                    <a:p>
                      <a:pPr marL="742950" marR="0" lvl="1" indent="-285750" algn="l">
                        <a:lnSpc>
                          <a:spcPct val="90000"/>
                        </a:lnSpc>
                        <a:spcBef>
                          <a:spcPts val="500"/>
                        </a:spcBef>
                        <a:spcAft>
                          <a:spcPts val="0"/>
                        </a:spcAft>
                        <a:buFont typeface="Arial" panose="020B0604020202020204" pitchFamily="34" charset="0"/>
                        <a:buChar char="•"/>
                      </a:pPr>
                      <a:r>
                        <a:rPr lang="en-US" sz="1800" b="0" i="0" u="none" strike="noStrike" noProof="0" dirty="0">
                          <a:effectLst/>
                          <a:latin typeface="Franklin Gothic Book"/>
                        </a:rPr>
                        <a:t>Annual budget by project/systems receiving funding by programs covered under Part 95.</a:t>
                      </a:r>
                    </a:p>
                    <a:p>
                      <a:pPr marL="342900" lvl="0" indent="-342900" algn="l">
                        <a:buFont typeface="Arial" panose="020B0604020202020204" pitchFamily="34" charset="0"/>
                        <a:buChar char="•"/>
                      </a:pPr>
                      <a:endParaRPr lang="en-US" u="none" strike="noStrike" dirty="0">
                        <a:effectLst/>
                      </a:endParaRPr>
                    </a:p>
                    <a:p>
                      <a:pPr marL="0" marR="0" indent="0" algn="l" rtl="0" fontAlgn="base">
                        <a:lnSpc>
                          <a:spcPct val="90000"/>
                        </a:lnSpc>
                        <a:spcBef>
                          <a:spcPts val="1000"/>
                        </a:spcBef>
                        <a:spcAft>
                          <a:spcPts val="0"/>
                        </a:spcAft>
                        <a:buClr>
                          <a:srgbClr val="FFFFFF"/>
                        </a:buClr>
                        <a:buNone/>
                      </a:pPr>
                      <a:r>
                        <a:rPr lang="en-US" dirty="0">
                          <a:effectLst/>
                        </a:rPr>
                        <a:t>​</a:t>
                      </a:r>
                      <a:endParaRPr lang="en-US" sz="1800" b="1" i="0" u="none" strike="noStrike" noProof="0" dirty="0">
                        <a:effectLst/>
                        <a:latin typeface="Franklin Gothic Book"/>
                      </a:endParaRPr>
                    </a:p>
                    <a:p>
                      <a:pPr lvl="0" algn="l">
                        <a:buNone/>
                      </a:pPr>
                      <a:endParaRPr lang="en-US" dirty="0">
                        <a:effectLst/>
                      </a:endParaRPr>
                    </a:p>
                  </a:txBody>
                  <a:tcPr/>
                </a:tc>
                <a:extLst>
                  <a:ext uri="{0D108BD9-81ED-4DB2-BD59-A6C34878D82A}">
                    <a16:rowId xmlns:a16="http://schemas.microsoft.com/office/drawing/2014/main" val="672855262"/>
                  </a:ext>
                </a:extLst>
              </a:tr>
            </a:tbl>
          </a:graphicData>
        </a:graphic>
      </p:graphicFrame>
    </p:spTree>
    <p:extLst>
      <p:ext uri="{BB962C8B-B14F-4D97-AF65-F5344CB8AC3E}">
        <p14:creationId xmlns:p14="http://schemas.microsoft.com/office/powerpoint/2010/main" val="28606830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9681827-C2F0-CED4-CA44-CE7FA17F90CC}"/>
              </a:ext>
            </a:extLst>
          </p:cNvPr>
          <p:cNvSpPr txBox="1"/>
          <p:nvPr/>
        </p:nvSpPr>
        <p:spPr>
          <a:xfrm>
            <a:off x="838200" y="199496"/>
            <a:ext cx="10515600" cy="110979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b="1" kern="1200" dirty="0">
                <a:latin typeface="Arial" panose="020B0604020202020204" pitchFamily="34" charset="0"/>
                <a:ea typeface="+mj-ea"/>
                <a:cs typeface="Arial" panose="020B0604020202020204" pitchFamily="34" charset="0"/>
              </a:rPr>
              <a:t>Key Points on Federal Funding</a:t>
            </a:r>
          </a:p>
        </p:txBody>
      </p:sp>
      <p:graphicFrame>
        <p:nvGraphicFramePr>
          <p:cNvPr id="11" name="TextBox 2">
            <a:extLst>
              <a:ext uri="{FF2B5EF4-FFF2-40B4-BE49-F238E27FC236}">
                <a16:creationId xmlns:a16="http://schemas.microsoft.com/office/drawing/2014/main" id="{902C8F39-C7B1-F216-248F-44CCB6CD7FE2}"/>
              </a:ext>
            </a:extLst>
          </p:cNvPr>
          <p:cNvGraphicFramePr/>
          <p:nvPr/>
        </p:nvGraphicFramePr>
        <p:xfrm>
          <a:off x="838200" y="1470025"/>
          <a:ext cx="10633075" cy="45958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720184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DFF594-C580-8CD0-3C67-414BF0DFB8DE}"/>
              </a:ext>
            </a:extLst>
          </p:cNvPr>
          <p:cNvSpPr txBox="1"/>
          <p:nvPr/>
        </p:nvSpPr>
        <p:spPr>
          <a:xfrm>
            <a:off x="838200" y="199496"/>
            <a:ext cx="10515600" cy="110979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b="1" kern="1200" dirty="0">
                <a:latin typeface="Arial" panose="020B0604020202020204" pitchFamily="34" charset="0"/>
                <a:ea typeface="+mj-ea"/>
                <a:cs typeface="Arial" panose="020B0604020202020204" pitchFamily="34" charset="0"/>
              </a:rPr>
              <a:t>Procurements need prior approval too…</a:t>
            </a:r>
          </a:p>
        </p:txBody>
      </p:sp>
      <p:graphicFrame>
        <p:nvGraphicFramePr>
          <p:cNvPr id="8" name="TextBox 1">
            <a:extLst>
              <a:ext uri="{FF2B5EF4-FFF2-40B4-BE49-F238E27FC236}">
                <a16:creationId xmlns:a16="http://schemas.microsoft.com/office/drawing/2014/main" id="{9127FAB8-BC0C-F7ED-D573-AC0D529B8F1E}"/>
              </a:ext>
            </a:extLst>
          </p:cNvPr>
          <p:cNvGraphicFramePr/>
          <p:nvPr/>
        </p:nvGraphicFramePr>
        <p:xfrm>
          <a:off x="838200" y="1470025"/>
          <a:ext cx="10633075" cy="45958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034634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B796881-856A-DE89-C1E8-7D4B9ABCDF58}"/>
              </a:ext>
            </a:extLst>
          </p:cNvPr>
          <p:cNvSpPr>
            <a:spLocks noGrp="1"/>
          </p:cNvSpPr>
          <p:nvPr>
            <p:ph type="title"/>
          </p:nvPr>
        </p:nvSpPr>
        <p:spPr>
          <a:xfrm>
            <a:off x="-1001930" y="389730"/>
            <a:ext cx="11452659" cy="804863"/>
          </a:xfrm>
        </p:spPr>
        <p:txBody>
          <a:bodyPr>
            <a:normAutofit/>
          </a:bodyPr>
          <a:lstStyle/>
          <a:p>
            <a:pPr algn="ctr"/>
            <a:r>
              <a:rPr lang="en-US" sz="4000" b="1" dirty="0">
                <a:latin typeface="Franklin Gothic Book"/>
                <a:cs typeface="Helvetica"/>
              </a:rPr>
              <a:t>FFP is denied without prior approval</a:t>
            </a:r>
          </a:p>
        </p:txBody>
      </p:sp>
      <p:graphicFrame>
        <p:nvGraphicFramePr>
          <p:cNvPr id="6" name="Content Placeholder 2">
            <a:extLst>
              <a:ext uri="{FF2B5EF4-FFF2-40B4-BE49-F238E27FC236}">
                <a16:creationId xmlns:a16="http://schemas.microsoft.com/office/drawing/2014/main" id="{C498DD5B-D4A0-183E-9502-16B84418C4CF}"/>
              </a:ext>
            </a:extLst>
          </p:cNvPr>
          <p:cNvGraphicFramePr>
            <a:graphicFrameLocks/>
          </p:cNvGraphicFramePr>
          <p:nvPr/>
        </p:nvGraphicFramePr>
        <p:xfrm>
          <a:off x="838200" y="1470025"/>
          <a:ext cx="10633075" cy="45958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799944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7C5A91B9-2D61-420D-6D78-9A11DF3B7D01}"/>
              </a:ext>
            </a:extLst>
          </p:cNvPr>
          <p:cNvSpPr>
            <a:spLocks noGrp="1"/>
          </p:cNvSpPr>
          <p:nvPr>
            <p:ph idx="1"/>
          </p:nvPr>
        </p:nvSpPr>
        <p:spPr>
          <a:xfrm>
            <a:off x="800937" y="839500"/>
            <a:ext cx="10749239" cy="5179000"/>
          </a:xfrm>
        </p:spPr>
        <p:txBody>
          <a:bodyPr vert="horz" lIns="91440" tIns="45720" rIns="91440" bIns="45720" rtlCol="0" anchor="t">
            <a:noAutofit/>
          </a:bodyPr>
          <a:lstStyle/>
          <a:p>
            <a:pPr marL="0" indent="0">
              <a:spcBef>
                <a:spcPts val="0"/>
              </a:spcBef>
              <a:spcAft>
                <a:spcPts val="0"/>
              </a:spcAft>
              <a:buNone/>
            </a:pPr>
            <a:r>
              <a:rPr lang="en-US" sz="2400" b="1" dirty="0">
                <a:solidFill>
                  <a:srgbClr val="333333"/>
                </a:solidFill>
                <a:latin typeface="Franklin Gothic Book"/>
                <a:ea typeface="+mn-lt"/>
                <a:cs typeface="+mn-lt"/>
              </a:rPr>
              <a:t>Regular FFP (50%)</a:t>
            </a:r>
          </a:p>
          <a:p>
            <a:pPr>
              <a:spcBef>
                <a:spcPts val="0"/>
              </a:spcBef>
              <a:spcAft>
                <a:spcPts val="0"/>
              </a:spcAft>
              <a:buFont typeface="Arial"/>
              <a:buChar char="•"/>
            </a:pPr>
            <a:r>
              <a:rPr lang="en-US" sz="2400" dirty="0">
                <a:solidFill>
                  <a:srgbClr val="333333"/>
                </a:solidFill>
                <a:latin typeface="Franklin Gothic Book"/>
                <a:ea typeface="+mn-lt"/>
                <a:cs typeface="+mn-lt"/>
              </a:rPr>
              <a:t>A State shall obtain prior approval when the State plans to acquire ADP equipment or services with proposed </a:t>
            </a:r>
            <a:r>
              <a:rPr lang="en-US" sz="2400" dirty="0">
                <a:solidFill>
                  <a:srgbClr val="001C72"/>
                </a:solidFill>
                <a:latin typeface="Franklin Gothic Book"/>
                <a:ea typeface="+mn-lt"/>
                <a:cs typeface="+mn-lt"/>
                <a:hlinkClick r:id="rId3"/>
              </a:rPr>
              <a:t>FFP</a:t>
            </a:r>
            <a:r>
              <a:rPr lang="en-US" sz="2400" dirty="0">
                <a:solidFill>
                  <a:srgbClr val="333333"/>
                </a:solidFill>
                <a:latin typeface="Franklin Gothic Book"/>
                <a:ea typeface="+mn-lt"/>
                <a:cs typeface="+mn-lt"/>
              </a:rPr>
              <a:t> at the </a:t>
            </a:r>
            <a:r>
              <a:rPr lang="en-US" sz="2400" dirty="0">
                <a:solidFill>
                  <a:srgbClr val="001C72"/>
                </a:solidFill>
                <a:latin typeface="Franklin Gothic Book"/>
                <a:ea typeface="+mn-lt"/>
                <a:cs typeface="+mn-lt"/>
                <a:hlinkClick r:id="rId4"/>
              </a:rPr>
              <a:t>regular matching rate</a:t>
            </a:r>
            <a:r>
              <a:rPr lang="en-US" sz="2400" dirty="0">
                <a:solidFill>
                  <a:srgbClr val="333333"/>
                </a:solidFill>
                <a:latin typeface="Franklin Gothic Book"/>
                <a:ea typeface="+mn-lt"/>
                <a:cs typeface="+mn-lt"/>
              </a:rPr>
              <a:t> that it anticipates will have </a:t>
            </a:r>
            <a:r>
              <a:rPr lang="en-US" sz="2400" dirty="0">
                <a:solidFill>
                  <a:srgbClr val="001C72"/>
                </a:solidFill>
                <a:latin typeface="Franklin Gothic Book"/>
                <a:ea typeface="+mn-lt"/>
                <a:cs typeface="+mn-lt"/>
                <a:hlinkClick r:id="rId5"/>
              </a:rPr>
              <a:t>total acquisition costs</a:t>
            </a:r>
            <a:r>
              <a:rPr lang="en-US" sz="2400" dirty="0">
                <a:solidFill>
                  <a:srgbClr val="333333"/>
                </a:solidFill>
                <a:latin typeface="Franklin Gothic Book"/>
                <a:ea typeface="+mn-lt"/>
                <a:cs typeface="+mn-lt"/>
              </a:rPr>
              <a:t> of $5,000,000 or more in Federal and State funds. </a:t>
            </a:r>
          </a:p>
          <a:p>
            <a:pPr marL="0" indent="0">
              <a:spcBef>
                <a:spcPts val="0"/>
              </a:spcBef>
              <a:spcAft>
                <a:spcPts val="0"/>
              </a:spcAft>
              <a:buNone/>
            </a:pPr>
            <a:endParaRPr lang="en-US" sz="2400" dirty="0">
              <a:latin typeface="Franklin Gothic Book"/>
              <a:ea typeface="+mn-lt"/>
              <a:cs typeface="+mn-lt"/>
            </a:endParaRPr>
          </a:p>
          <a:p>
            <a:pPr marL="0" indent="0">
              <a:spcBef>
                <a:spcPts val="0"/>
              </a:spcBef>
              <a:spcAft>
                <a:spcPts val="0"/>
              </a:spcAft>
              <a:buNone/>
            </a:pPr>
            <a:r>
              <a:rPr lang="en-US" sz="2400" b="1" dirty="0">
                <a:latin typeface="Franklin Gothic Book"/>
                <a:ea typeface="+mn-lt"/>
                <a:cs typeface="+mn-lt"/>
              </a:rPr>
              <a:t>Enhanced FFP (90% or 75%)</a:t>
            </a:r>
          </a:p>
          <a:p>
            <a:pPr>
              <a:spcBef>
                <a:spcPts val="0"/>
              </a:spcBef>
              <a:spcAft>
                <a:spcPts val="0"/>
              </a:spcAft>
              <a:buFont typeface="Arial"/>
              <a:buChar char="•"/>
            </a:pPr>
            <a:r>
              <a:rPr lang="en-US" sz="2400" dirty="0">
                <a:solidFill>
                  <a:srgbClr val="333333"/>
                </a:solidFill>
                <a:latin typeface="Franklin Gothic Book"/>
                <a:ea typeface="+mn-lt"/>
                <a:cs typeface="+mn-lt"/>
              </a:rPr>
              <a:t>A State must obtain prior approval to acquire ADP equipment or services with proposed </a:t>
            </a:r>
            <a:r>
              <a:rPr lang="en-US" sz="2400" dirty="0">
                <a:solidFill>
                  <a:srgbClr val="001C72"/>
                </a:solidFill>
                <a:latin typeface="Franklin Gothic Book"/>
                <a:ea typeface="+mn-lt"/>
                <a:cs typeface="+mn-lt"/>
                <a:hlinkClick r:id="rId3"/>
              </a:rPr>
              <a:t>FFP</a:t>
            </a:r>
            <a:r>
              <a:rPr lang="en-US" sz="2400" dirty="0">
                <a:solidFill>
                  <a:srgbClr val="333333"/>
                </a:solidFill>
                <a:latin typeface="Franklin Gothic Book"/>
                <a:ea typeface="+mn-lt"/>
                <a:cs typeface="+mn-lt"/>
              </a:rPr>
              <a:t> at the </a:t>
            </a:r>
            <a:r>
              <a:rPr lang="en-US" sz="2400" dirty="0">
                <a:solidFill>
                  <a:srgbClr val="001C72"/>
                </a:solidFill>
                <a:latin typeface="Franklin Gothic Book"/>
                <a:ea typeface="+mn-lt"/>
                <a:cs typeface="+mn-lt"/>
                <a:hlinkClick r:id="rId6"/>
              </a:rPr>
              <a:t>enhanced matching rate</a:t>
            </a:r>
            <a:r>
              <a:rPr lang="en-US" sz="2400" dirty="0">
                <a:solidFill>
                  <a:srgbClr val="333333"/>
                </a:solidFill>
                <a:latin typeface="Franklin Gothic Book"/>
                <a:ea typeface="+mn-lt"/>
                <a:cs typeface="+mn-lt"/>
              </a:rPr>
              <a:t> if:</a:t>
            </a:r>
            <a:endParaRPr lang="en-US" sz="2400" dirty="0">
              <a:latin typeface="Franklin Gothic Book"/>
              <a:ea typeface="+mn-lt"/>
              <a:cs typeface="+mn-lt"/>
            </a:endParaRPr>
          </a:p>
          <a:p>
            <a:pPr lvl="1">
              <a:spcBef>
                <a:spcPts val="0"/>
              </a:spcBef>
              <a:spcAft>
                <a:spcPts val="0"/>
              </a:spcAft>
              <a:buFont typeface="Arial"/>
              <a:buChar char="•"/>
            </a:pPr>
            <a:r>
              <a:rPr lang="en-US" dirty="0">
                <a:solidFill>
                  <a:srgbClr val="333333"/>
                </a:solidFill>
                <a:latin typeface="Franklin Gothic Book"/>
                <a:ea typeface="+mn-lt"/>
                <a:cs typeface="+mn-lt"/>
              </a:rPr>
              <a:t>If authorized by </a:t>
            </a:r>
            <a:r>
              <a:rPr lang="en-US" dirty="0">
                <a:solidFill>
                  <a:srgbClr val="001C72"/>
                </a:solidFill>
                <a:latin typeface="Franklin Gothic Book"/>
                <a:ea typeface="+mn-lt"/>
                <a:cs typeface="+mn-lt"/>
                <a:hlinkClick r:id="rId7"/>
              </a:rPr>
              <a:t>42 CFR part 433</a:t>
            </a:r>
            <a:r>
              <a:rPr lang="en-US" dirty="0">
                <a:solidFill>
                  <a:srgbClr val="333333"/>
                </a:solidFill>
                <a:latin typeface="Franklin Gothic Book"/>
                <a:ea typeface="+mn-lt"/>
                <a:cs typeface="+mn-lt"/>
              </a:rPr>
              <a:t>, subpart C, if the contract or contract amendment is anticipated to or will exceed $500,000.</a:t>
            </a:r>
          </a:p>
          <a:p>
            <a:pPr lvl="1">
              <a:spcBef>
                <a:spcPts val="0"/>
              </a:spcBef>
              <a:spcAft>
                <a:spcPts val="0"/>
              </a:spcAft>
              <a:buFont typeface="Arial"/>
              <a:buChar char="•"/>
            </a:pPr>
            <a:endParaRPr lang="en-US" dirty="0">
              <a:solidFill>
                <a:srgbClr val="333333"/>
              </a:solidFill>
              <a:latin typeface="Franklin Gothic Book"/>
              <a:ea typeface="+mn-lt"/>
              <a:cs typeface="+mn-lt"/>
            </a:endParaRPr>
          </a:p>
          <a:p>
            <a:pPr marL="57150" indent="0">
              <a:spcBef>
                <a:spcPts val="0"/>
              </a:spcBef>
              <a:buNone/>
            </a:pPr>
            <a:r>
              <a:rPr lang="en-US" sz="2400" b="1" dirty="0">
                <a:solidFill>
                  <a:srgbClr val="333333"/>
                </a:solidFill>
                <a:latin typeface="Franklin Gothic Book"/>
                <a:ea typeface="+mn-lt"/>
                <a:cs typeface="+mn-lt"/>
              </a:rPr>
              <a:t>Sole Source Contracts</a:t>
            </a:r>
            <a:endParaRPr lang="en-US" sz="2400" b="1" dirty="0">
              <a:latin typeface="Franklin Gothic Book"/>
              <a:ea typeface="+mn-lt"/>
              <a:cs typeface="+mn-lt"/>
            </a:endParaRPr>
          </a:p>
          <a:p>
            <a:pPr>
              <a:spcBef>
                <a:spcPts val="0"/>
              </a:spcBef>
              <a:spcAft>
                <a:spcPts val="0"/>
              </a:spcAft>
              <a:buFont typeface="Arial"/>
              <a:buChar char="•"/>
            </a:pPr>
            <a:r>
              <a:rPr lang="en-US" sz="2400" dirty="0">
                <a:solidFill>
                  <a:srgbClr val="333333"/>
                </a:solidFill>
                <a:latin typeface="Franklin Gothic Book"/>
                <a:ea typeface="+mn-lt"/>
                <a:cs typeface="+mn-lt"/>
              </a:rPr>
              <a:t>A State shall obtain prior approval for a sole source/non-competitive </a:t>
            </a:r>
            <a:r>
              <a:rPr lang="en-US" sz="2400" dirty="0">
                <a:solidFill>
                  <a:srgbClr val="001C72"/>
                </a:solidFill>
                <a:latin typeface="Franklin Gothic Book"/>
                <a:ea typeface="+mn-lt"/>
                <a:cs typeface="+mn-lt"/>
                <a:hlinkClick r:id="rId8"/>
              </a:rPr>
              <a:t>acquisition</a:t>
            </a:r>
            <a:r>
              <a:rPr lang="en-US" sz="2400" dirty="0">
                <a:solidFill>
                  <a:srgbClr val="333333"/>
                </a:solidFill>
                <a:latin typeface="Franklin Gothic Book"/>
                <a:ea typeface="+mn-lt"/>
                <a:cs typeface="+mn-lt"/>
              </a:rPr>
              <a:t>, of ADP equipment or services with a total State and Federal </a:t>
            </a:r>
            <a:r>
              <a:rPr lang="en-US" sz="2400" dirty="0">
                <a:solidFill>
                  <a:srgbClr val="001C72"/>
                </a:solidFill>
                <a:latin typeface="Franklin Gothic Book"/>
                <a:ea typeface="+mn-lt"/>
                <a:cs typeface="+mn-lt"/>
                <a:hlinkClick r:id="rId8"/>
              </a:rPr>
              <a:t>acquisition</a:t>
            </a:r>
            <a:r>
              <a:rPr lang="en-US" sz="2400" dirty="0">
                <a:solidFill>
                  <a:srgbClr val="333333"/>
                </a:solidFill>
                <a:latin typeface="Franklin Gothic Book"/>
                <a:ea typeface="+mn-lt"/>
                <a:cs typeface="+mn-lt"/>
              </a:rPr>
              <a:t> cost of $1,000,000 or more.</a:t>
            </a:r>
          </a:p>
          <a:p>
            <a:pPr marL="0" indent="0">
              <a:spcBef>
                <a:spcPts val="0"/>
              </a:spcBef>
              <a:spcAft>
                <a:spcPts val="0"/>
              </a:spcAft>
              <a:buNone/>
            </a:pPr>
            <a:endParaRPr lang="en-US" sz="2400" dirty="0">
              <a:solidFill>
                <a:srgbClr val="333333"/>
              </a:solidFill>
              <a:latin typeface="Franklin Gothic Book"/>
              <a:ea typeface="+mn-lt"/>
              <a:cs typeface="+mn-lt"/>
            </a:endParaRPr>
          </a:p>
        </p:txBody>
      </p:sp>
      <p:sp>
        <p:nvSpPr>
          <p:cNvPr id="3" name="Title 1">
            <a:extLst>
              <a:ext uri="{FF2B5EF4-FFF2-40B4-BE49-F238E27FC236}">
                <a16:creationId xmlns:a16="http://schemas.microsoft.com/office/drawing/2014/main" id="{1B796881-856A-DE89-C1E8-7D4B9ABCDF58}"/>
              </a:ext>
            </a:extLst>
          </p:cNvPr>
          <p:cNvSpPr>
            <a:spLocks noGrp="1"/>
          </p:cNvSpPr>
          <p:nvPr>
            <p:ph type="title"/>
          </p:nvPr>
        </p:nvSpPr>
        <p:spPr>
          <a:xfrm>
            <a:off x="369670" y="89210"/>
            <a:ext cx="11452659" cy="804863"/>
          </a:xfrm>
        </p:spPr>
        <p:txBody>
          <a:bodyPr>
            <a:normAutofit/>
          </a:bodyPr>
          <a:lstStyle/>
          <a:p>
            <a:pPr algn="ctr"/>
            <a:r>
              <a:rPr lang="en-US" sz="4000" b="1" dirty="0">
                <a:solidFill>
                  <a:schemeClr val="accent1"/>
                </a:solidFill>
                <a:latin typeface="Franklin Gothic Book"/>
                <a:cs typeface="Helvetica"/>
              </a:rPr>
              <a:t>Thresholds for Prior Approval- </a:t>
            </a:r>
            <a:r>
              <a:rPr lang="en-US" sz="4000" b="1" dirty="0">
                <a:solidFill>
                  <a:schemeClr val="accent1"/>
                </a:solidFill>
                <a:latin typeface="Franklin Gothic Book"/>
                <a:cs typeface="Helvetica"/>
                <a:hlinkClick r:id="rId9">
                  <a:extLst>
                    <a:ext uri="{A12FA001-AC4F-418D-AE19-62706E023703}">
                      <ahyp:hlinkClr xmlns:ahyp="http://schemas.microsoft.com/office/drawing/2018/hyperlinkcolor" val="tx"/>
                    </a:ext>
                  </a:extLst>
                </a:hlinkClick>
              </a:rPr>
              <a:t>§ 95.611</a:t>
            </a:r>
            <a:r>
              <a:rPr lang="en-US" sz="4000" b="1" dirty="0">
                <a:solidFill>
                  <a:schemeClr val="accent1"/>
                </a:solidFill>
                <a:latin typeface="Franklin Gothic Book"/>
                <a:cs typeface="Helvetica"/>
              </a:rPr>
              <a:t> Highlights</a:t>
            </a:r>
          </a:p>
        </p:txBody>
      </p:sp>
    </p:spTree>
    <p:extLst>
      <p:ext uri="{BB962C8B-B14F-4D97-AF65-F5344CB8AC3E}">
        <p14:creationId xmlns:p14="http://schemas.microsoft.com/office/powerpoint/2010/main" val="24362930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913273-FDC8-1889-A079-0D685E09D29F}"/>
              </a:ext>
            </a:extLst>
          </p:cNvPr>
          <p:cNvSpPr>
            <a:spLocks noGrp="1"/>
          </p:cNvSpPr>
          <p:nvPr>
            <p:ph type="title"/>
          </p:nvPr>
        </p:nvSpPr>
        <p:spPr>
          <a:xfrm>
            <a:off x="838200" y="199496"/>
            <a:ext cx="10515600" cy="1109797"/>
          </a:xfrm>
        </p:spPr>
        <p:txBody>
          <a:bodyPr anchor="ctr">
            <a:normAutofit/>
          </a:bodyPr>
          <a:lstStyle/>
          <a:p>
            <a:r>
              <a:rPr lang="en-US" b="1"/>
              <a:t>Some </a:t>
            </a:r>
            <a:r>
              <a:rPr lang="en-US"/>
              <a:t>projects require </a:t>
            </a:r>
            <a:r>
              <a:rPr lang="en-US" b="1"/>
              <a:t>cost </a:t>
            </a:r>
            <a:r>
              <a:rPr lang="en-US"/>
              <a:t>a</a:t>
            </a:r>
            <a:r>
              <a:rPr lang="en-US" b="1"/>
              <a:t>llocation </a:t>
            </a:r>
          </a:p>
        </p:txBody>
      </p:sp>
      <p:graphicFrame>
        <p:nvGraphicFramePr>
          <p:cNvPr id="5" name="Content Placeholder 1">
            <a:extLst>
              <a:ext uri="{FF2B5EF4-FFF2-40B4-BE49-F238E27FC236}">
                <a16:creationId xmlns:a16="http://schemas.microsoft.com/office/drawing/2014/main" id="{7D34DFF6-1188-63C1-4B79-C3327C175E04}"/>
              </a:ext>
            </a:extLst>
          </p:cNvPr>
          <p:cNvGraphicFramePr>
            <a:graphicFrameLocks noGrp="1"/>
          </p:cNvGraphicFramePr>
          <p:nvPr>
            <p:ph sz="quarter" idx="12"/>
          </p:nvPr>
        </p:nvGraphicFramePr>
        <p:xfrm>
          <a:off x="838200" y="1470025"/>
          <a:ext cx="10633075" cy="45958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84281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B637FBD-69A3-46AB-C964-92C9A79F376D}"/>
              </a:ext>
            </a:extLst>
          </p:cNvPr>
          <p:cNvSpPr txBox="1"/>
          <p:nvPr/>
        </p:nvSpPr>
        <p:spPr>
          <a:xfrm>
            <a:off x="268289" y="139700"/>
            <a:ext cx="9034272" cy="623888"/>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lvl="1">
              <a:lnSpc>
                <a:spcPct val="90000"/>
              </a:lnSpc>
              <a:spcBef>
                <a:spcPct val="0"/>
              </a:spcBef>
              <a:spcAft>
                <a:spcPts val="600"/>
              </a:spcAft>
            </a:pPr>
            <a:r>
              <a:rPr lang="en-US" sz="3600" b="1" kern="1200" dirty="0">
                <a:latin typeface="Arial" panose="020B0604020202020204" pitchFamily="34" charset="0"/>
                <a:ea typeface="+mj-ea"/>
                <a:cs typeface="Arial" panose="020B0604020202020204" pitchFamily="34" charset="0"/>
              </a:rPr>
              <a:t>Key Reg &amp; Sub-reg References</a:t>
            </a:r>
          </a:p>
        </p:txBody>
      </p:sp>
      <p:graphicFrame>
        <p:nvGraphicFramePr>
          <p:cNvPr id="7" name="TextBox 4">
            <a:extLst>
              <a:ext uri="{FF2B5EF4-FFF2-40B4-BE49-F238E27FC236}">
                <a16:creationId xmlns:a16="http://schemas.microsoft.com/office/drawing/2014/main" id="{201DA0C4-5237-19DA-2AEF-26C4C91A2DB8}"/>
              </a:ext>
            </a:extLst>
          </p:cNvPr>
          <p:cNvGraphicFramePr/>
          <p:nvPr/>
        </p:nvGraphicFramePr>
        <p:xfrm>
          <a:off x="267810" y="914400"/>
          <a:ext cx="11656381" cy="53782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443035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BF62F2F-7941-FA42-9B77-D8B36D9B38F5}"/>
              </a:ext>
            </a:extLst>
          </p:cNvPr>
          <p:cNvSpPr>
            <a:spLocks noGrp="1"/>
          </p:cNvSpPr>
          <p:nvPr>
            <p:ph type="title"/>
          </p:nvPr>
        </p:nvSpPr>
        <p:spPr/>
        <p:txBody>
          <a:bodyPr/>
          <a:lstStyle/>
          <a:p>
            <a:r>
              <a:rPr lang="en-US" dirty="0"/>
              <a:t>Questions/Discussion</a:t>
            </a:r>
            <a:br>
              <a:rPr lang="en-US" dirty="0"/>
            </a:br>
            <a:endParaRPr lang="en-US" dirty="0"/>
          </a:p>
        </p:txBody>
      </p:sp>
      <p:sp>
        <p:nvSpPr>
          <p:cNvPr id="3" name="Date Placeholder 2">
            <a:extLst>
              <a:ext uri="{FF2B5EF4-FFF2-40B4-BE49-F238E27FC236}">
                <a16:creationId xmlns:a16="http://schemas.microsoft.com/office/drawing/2014/main" id="{9ABDCBFC-498F-5146-A1A0-D9E89089F57A}"/>
              </a:ext>
            </a:extLst>
          </p:cNvPr>
          <p:cNvSpPr>
            <a:spLocks noGrp="1"/>
          </p:cNvSpPr>
          <p:nvPr>
            <p:ph type="dt" sz="half"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537034-7B6F-7C44-B6B3-FB3FE1FE7A98}" type="datetime1">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6/14/24</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 name="Slide Number Placeholder 4">
            <a:extLst>
              <a:ext uri="{FF2B5EF4-FFF2-40B4-BE49-F238E27FC236}">
                <a16:creationId xmlns:a16="http://schemas.microsoft.com/office/drawing/2014/main" id="{FBF795FC-F1C7-C74A-BA55-92A87F2345B7}"/>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C48653-0D13-4549-AB5F-45E7CBAF810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24193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56E9DB0-1A2B-81C4-405D-9D6192B552A1}"/>
              </a:ext>
            </a:extLst>
          </p:cNvPr>
          <p:cNvSpPr>
            <a:spLocks noGrp="1"/>
          </p:cNvSpPr>
          <p:nvPr>
            <p:ph type="title"/>
          </p:nvPr>
        </p:nvSpPr>
        <p:spPr>
          <a:xfrm>
            <a:off x="1044527" y="2458768"/>
            <a:ext cx="10515600" cy="1109797"/>
          </a:xfrm>
        </p:spPr>
        <p:txBody>
          <a:bodyPr anchor="ctr">
            <a:normAutofit/>
          </a:bodyPr>
          <a:lstStyle/>
          <a:p>
            <a:pPr algn="ctr"/>
            <a:r>
              <a:rPr lang="en-US" sz="6000" b="1" dirty="0"/>
              <a:t>ABC’s of APDs</a:t>
            </a:r>
            <a:endParaRPr lang="en-US" sz="6000" dirty="0">
              <a:effectLst>
                <a:outerShdw dist="38100" dir="2700000" algn="tl" rotWithShape="0">
                  <a:srgbClr val="000000"/>
                </a:outerShdw>
              </a:effectLst>
            </a:endParaRPr>
          </a:p>
        </p:txBody>
      </p:sp>
      <p:sp>
        <p:nvSpPr>
          <p:cNvPr id="2" name="TextBox 1">
            <a:extLst>
              <a:ext uri="{FF2B5EF4-FFF2-40B4-BE49-F238E27FC236}">
                <a16:creationId xmlns:a16="http://schemas.microsoft.com/office/drawing/2014/main" id="{C86F5871-70FD-7281-72C3-4D1330FD767B}"/>
              </a:ext>
            </a:extLst>
          </p:cNvPr>
          <p:cNvSpPr txBox="1"/>
          <p:nvPr/>
        </p:nvSpPr>
        <p:spPr>
          <a:xfrm>
            <a:off x="8731405" y="5430644"/>
            <a:ext cx="3289610" cy="1477328"/>
          </a:xfrm>
          <a:prstGeom prst="rect">
            <a:avLst/>
          </a:prstGeom>
          <a:noFill/>
        </p:spPr>
        <p:txBody>
          <a:bodyPr wrap="square" rtlCol="0">
            <a:spAutoFit/>
          </a:bodyPr>
          <a:lstStyle/>
          <a:p>
            <a:pPr marL="0" marR="0">
              <a:spcBef>
                <a:spcPts val="0"/>
              </a:spcBef>
              <a:spcAft>
                <a:spcPts val="0"/>
              </a:spcAft>
            </a:pPr>
            <a:r>
              <a:rPr lang="en-US" sz="1800" b="1" kern="0" dirty="0">
                <a:solidFill>
                  <a:srgbClr val="1F497D"/>
                </a:solidFill>
                <a:effectLst/>
                <a:latin typeface="Aptos" panose="020B0004020202020204" pitchFamily="34" charset="0"/>
                <a:ea typeface="Times New Roman" panose="02020603050405020304" pitchFamily="18" charset="0"/>
                <a:cs typeface="Times New Roman" panose="02020603050405020304" pitchFamily="18" charset="0"/>
              </a:rPr>
              <a:t>Eugene Gabriyelov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b="1" kern="0" dirty="0">
                <a:solidFill>
                  <a:srgbClr val="1F497D"/>
                </a:solidFill>
                <a:effectLst/>
                <a:latin typeface="Aptos" panose="020B0004020202020204" pitchFamily="34" charset="0"/>
                <a:ea typeface="Times New Roman" panose="02020603050405020304" pitchFamily="18" charset="0"/>
                <a:cs typeface="Times New Roman" panose="02020603050405020304" pitchFamily="18" charset="0"/>
              </a:rPr>
              <a:t>Deputy Director</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0" dirty="0">
                <a:solidFill>
                  <a:srgbClr val="1F497D"/>
                </a:solidFill>
                <a:effectLst/>
                <a:latin typeface="Aptos" panose="020B0004020202020204" pitchFamily="34" charset="0"/>
                <a:ea typeface="Times New Roman" panose="02020603050405020304" pitchFamily="18" charset="0"/>
                <a:cs typeface="Times New Roman" panose="02020603050405020304" pitchFamily="18" charset="0"/>
              </a:rPr>
              <a:t>Division of State Systems (DSS)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0" dirty="0">
                <a:solidFill>
                  <a:srgbClr val="1F497D"/>
                </a:solidFill>
                <a:effectLst/>
                <a:latin typeface="Aptos" panose="020B0004020202020204" pitchFamily="34" charset="0"/>
                <a:ea typeface="Times New Roman" panose="02020603050405020304" pitchFamily="18" charset="0"/>
                <a:cs typeface="Times New Roman" panose="02020603050405020304" pitchFamily="18" charset="0"/>
              </a:rPr>
              <a:t>Data and Systems Group (DSG)</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6572811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5829" y="1491084"/>
            <a:ext cx="4640643" cy="1609291"/>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3233" b="13805"/>
          <a:stretch/>
        </p:blipFill>
        <p:spPr>
          <a:xfrm>
            <a:off x="5173996" y="3192573"/>
            <a:ext cx="1966387" cy="1434709"/>
          </a:xfrm>
          <a:prstGeom prst="rect">
            <a:avLst/>
          </a:prstGeom>
        </p:spPr>
      </p:pic>
      <p:sp>
        <p:nvSpPr>
          <p:cNvPr id="3" name="TextBox 2"/>
          <p:cNvSpPr txBox="1"/>
          <p:nvPr/>
        </p:nvSpPr>
        <p:spPr>
          <a:xfrm>
            <a:off x="2656366" y="747411"/>
            <a:ext cx="2503076" cy="49175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p:cNvSpPr txBox="1"/>
          <p:nvPr/>
        </p:nvSpPr>
        <p:spPr>
          <a:xfrm>
            <a:off x="6877021" y="704183"/>
            <a:ext cx="2140003" cy="57689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p:cNvPicPr>
            <a:picLocks noChangeAspect="1"/>
          </p:cNvPicPr>
          <p:nvPr/>
        </p:nvPicPr>
        <p:blipFill>
          <a:blip r:embed="rId4"/>
          <a:stretch>
            <a:fillRect/>
          </a:stretch>
        </p:blipFill>
        <p:spPr>
          <a:xfrm>
            <a:off x="8006764" y="2958719"/>
            <a:ext cx="3621146" cy="1207048"/>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3981" y="72905"/>
            <a:ext cx="6882170" cy="1341046"/>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3878" y="253090"/>
            <a:ext cx="1559321" cy="1321267"/>
          </a:xfrm>
          <a:prstGeom prst="rect">
            <a:avLst/>
          </a:prstGeom>
        </p:spPr>
      </p:pic>
      <p:pic>
        <p:nvPicPr>
          <p:cNvPr id="19" name="Picture 18"/>
          <p:cNvPicPr>
            <a:picLocks noChangeAspect="1"/>
          </p:cNvPicPr>
          <p:nvPr/>
        </p:nvPicPr>
        <p:blipFill>
          <a:blip r:embed="rId7"/>
          <a:stretch>
            <a:fillRect/>
          </a:stretch>
        </p:blipFill>
        <p:spPr>
          <a:xfrm>
            <a:off x="1294304" y="3408522"/>
            <a:ext cx="2539353" cy="863381"/>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74236" y="72905"/>
            <a:ext cx="2183668" cy="1637751"/>
          </a:xfrm>
          <a:prstGeom prst="rect">
            <a:avLst/>
          </a:prstGeom>
        </p:spPr>
      </p:pic>
      <p:sp>
        <p:nvSpPr>
          <p:cNvPr id="20" name="TextBox 19"/>
          <p:cNvSpPr txBox="1"/>
          <p:nvPr/>
        </p:nvSpPr>
        <p:spPr>
          <a:xfrm>
            <a:off x="0" y="6124556"/>
            <a:ext cx="12192000" cy="800219"/>
          </a:xfrm>
          <a:prstGeom prst="rect">
            <a:avLst/>
          </a:prstGeom>
          <a:solidFill>
            <a:srgbClr val="004F6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white"/>
                </a:solidFill>
                <a:effectLst/>
                <a:uLnTx/>
                <a:uFillTx/>
                <a:latin typeface="Calibri" panose="020F0502020204030204"/>
                <a:ea typeface="+mn-ea"/>
                <a:cs typeface="+mn-cs"/>
              </a:rPr>
              <a:t>Consumer Direct Care Network |  Direct Course  | Direct Support Workforce Solutions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white"/>
                </a:solidFill>
                <a:effectLst/>
                <a:uLnTx/>
                <a:uFillTx/>
                <a:latin typeface="Calibri" panose="020F0502020204030204"/>
                <a:ea typeface="+mn-ea"/>
                <a:cs typeface="+mn-cs"/>
              </a:rPr>
              <a:t>Guidehouse</a:t>
            </a:r>
            <a:r>
              <a:rPr kumimoji="0" lang="en-US" sz="23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300" b="0" i="0" u="none" strike="noStrike" kern="1200" cap="none" spc="0" normalizeH="0" baseline="0" noProof="0" dirty="0" err="1">
                <a:ln>
                  <a:noFill/>
                </a:ln>
                <a:solidFill>
                  <a:prstClr val="white"/>
                </a:solidFill>
                <a:effectLst/>
                <a:uLnTx/>
                <a:uFillTx/>
                <a:latin typeface="Calibri" panose="020F0502020204030204"/>
                <a:ea typeface="+mn-ea"/>
                <a:cs typeface="+mn-cs"/>
              </a:rPr>
              <a:t>iCareManager</a:t>
            </a:r>
            <a:r>
              <a:rPr kumimoji="0" lang="en-US" sz="2300" b="0" i="0" u="none" strike="noStrike" kern="1200" cap="none" spc="0" normalizeH="0" baseline="0" noProof="0" dirty="0">
                <a:ln>
                  <a:noFill/>
                </a:ln>
                <a:solidFill>
                  <a:prstClr val="white"/>
                </a:solidFill>
                <a:effectLst/>
                <a:uLnTx/>
                <a:uFillTx/>
                <a:latin typeface="Calibri" panose="020F0502020204030204"/>
                <a:ea typeface="+mn-ea"/>
                <a:cs typeface="+mn-cs"/>
              </a:rPr>
              <a:t> | Knowledge Services  | Liberty|  Mercer</a:t>
            </a:r>
          </a:p>
        </p:txBody>
      </p:sp>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5345" y="4659833"/>
            <a:ext cx="4148576" cy="926515"/>
          </a:xfrm>
          <a:prstGeom prst="rect">
            <a:avLst/>
          </a:prstGeom>
        </p:spPr>
      </p:pic>
      <p:pic>
        <p:nvPicPr>
          <p:cNvPr id="24" name="Picture 2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72588" y="4937760"/>
            <a:ext cx="2997320" cy="742925"/>
          </a:xfrm>
          <a:prstGeom prst="rect">
            <a:avLst/>
          </a:prstGeom>
        </p:spPr>
      </p:pic>
      <p:pic>
        <p:nvPicPr>
          <p:cNvPr id="2" name="Pictur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83304" y="1913673"/>
            <a:ext cx="3546123" cy="948783"/>
          </a:xfrm>
          <a:prstGeom prst="rect">
            <a:avLst/>
          </a:prstGeom>
        </p:spPr>
      </p:pic>
      <p:pic>
        <p:nvPicPr>
          <p:cNvPr id="8" name="Picture 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480722" y="4288919"/>
            <a:ext cx="2958817" cy="1540490"/>
          </a:xfrm>
          <a:prstGeom prst="rect">
            <a:avLst/>
          </a:prstGeom>
        </p:spPr>
      </p:pic>
      <p:pic>
        <p:nvPicPr>
          <p:cNvPr id="10" name="Picture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41912" y="1719041"/>
            <a:ext cx="2214831" cy="1320039"/>
          </a:xfrm>
          <a:prstGeom prst="rect">
            <a:avLst/>
          </a:prstGeom>
        </p:spPr>
      </p:pic>
    </p:spTree>
    <p:extLst>
      <p:ext uri="{BB962C8B-B14F-4D97-AF65-F5344CB8AC3E}">
        <p14:creationId xmlns:p14="http://schemas.microsoft.com/office/powerpoint/2010/main" val="509707470"/>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54C9E-20FB-B999-9303-C71D1334BAD7}"/>
              </a:ext>
            </a:extLst>
          </p:cNvPr>
          <p:cNvSpPr>
            <a:spLocks noGrp="1"/>
          </p:cNvSpPr>
          <p:nvPr>
            <p:ph type="title"/>
          </p:nvPr>
        </p:nvSpPr>
        <p:spPr>
          <a:xfrm>
            <a:off x="1317615" y="690511"/>
            <a:ext cx="5185821" cy="5253089"/>
          </a:xfrm>
        </p:spPr>
        <p:txBody>
          <a:bodyPr>
            <a:normAutofit fontScale="90000"/>
          </a:bodyPr>
          <a:lstStyle/>
          <a:p>
            <a:r>
              <a:rPr lang="en-US" sz="5300" dirty="0"/>
              <a:t>Building and Financing Infrastructure for Change</a:t>
            </a:r>
            <a:br>
              <a:rPr lang="en-US" dirty="0"/>
            </a:br>
            <a:br>
              <a:rPr lang="en-US" dirty="0"/>
            </a:br>
            <a:r>
              <a:rPr lang="en-US" sz="2000" dirty="0"/>
              <a:t>Mary Brogan, Administrator                              Hawaii Development Disabilities Division</a:t>
            </a:r>
            <a:br>
              <a:rPr lang="en-US" sz="2000" dirty="0"/>
            </a:br>
            <a:br>
              <a:rPr lang="en-US" sz="2000" dirty="0"/>
            </a:br>
            <a:r>
              <a:rPr lang="en-US" sz="2000" dirty="0"/>
              <a:t>Mary Rapp                                                                                   Public Consulting Group</a:t>
            </a:r>
            <a:br>
              <a:rPr lang="en-US" sz="2000" dirty="0"/>
            </a:br>
            <a:br>
              <a:rPr lang="en-US" sz="2000" dirty="0"/>
            </a:br>
            <a:r>
              <a:rPr lang="en-US" sz="2000" dirty="0"/>
              <a:t>June 14, 2024</a:t>
            </a:r>
            <a:endParaRPr lang="en-US" dirty="0"/>
          </a:p>
        </p:txBody>
      </p:sp>
      <p:pic>
        <p:nvPicPr>
          <p:cNvPr id="3" name="Picture 2">
            <a:extLst>
              <a:ext uri="{FF2B5EF4-FFF2-40B4-BE49-F238E27FC236}">
                <a16:creationId xmlns:a16="http://schemas.microsoft.com/office/drawing/2014/main" id="{160327B1-7BE1-250C-6E83-BE6D1D19C777}"/>
              </a:ext>
            </a:extLst>
          </p:cNvPr>
          <p:cNvPicPr>
            <a:picLocks noChangeAspect="1"/>
          </p:cNvPicPr>
          <p:nvPr/>
        </p:nvPicPr>
        <p:blipFill>
          <a:blip r:embed="rId2"/>
          <a:stretch>
            <a:fillRect/>
          </a:stretch>
        </p:blipFill>
        <p:spPr>
          <a:xfrm>
            <a:off x="7167003" y="998734"/>
            <a:ext cx="3836417" cy="2186345"/>
          </a:xfrm>
          <a:prstGeom prst="rect">
            <a:avLst/>
          </a:prstGeom>
          <a:solidFill>
            <a:schemeClr val="accent2"/>
          </a:solidFill>
          <a:ln>
            <a:solidFill>
              <a:schemeClr val="accent3">
                <a:lumMod val="50000"/>
              </a:schemeClr>
            </a:solidFill>
          </a:ln>
        </p:spPr>
      </p:pic>
    </p:spTree>
    <p:extLst>
      <p:ext uri="{BB962C8B-B14F-4D97-AF65-F5344CB8AC3E}">
        <p14:creationId xmlns:p14="http://schemas.microsoft.com/office/powerpoint/2010/main" val="33788224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D0E47E-D228-15EB-5886-33E9AA181D03}"/>
              </a:ext>
            </a:extLst>
          </p:cNvPr>
          <p:cNvSpPr>
            <a:spLocks noGrp="1"/>
          </p:cNvSpPr>
          <p:nvPr>
            <p:ph type="title"/>
          </p:nvPr>
        </p:nvSpPr>
        <p:spPr>
          <a:xfrm>
            <a:off x="1005598" y="1336996"/>
            <a:ext cx="2540356" cy="4904141"/>
          </a:xfrm>
        </p:spPr>
        <p:txBody>
          <a:bodyPr>
            <a:normAutofit/>
          </a:bodyPr>
          <a:lstStyle/>
          <a:p>
            <a:r>
              <a:rPr lang="en-US" sz="3200"/>
              <a:t>Feeling some analysis paralysis?</a:t>
            </a:r>
          </a:p>
        </p:txBody>
      </p:sp>
      <p:pic>
        <p:nvPicPr>
          <p:cNvPr id="1026" name="Picture 2" descr="How will CMS's proposed rule shift standards for Medicaid enrollee access  to services? - Health Management Associates">
            <a:extLst>
              <a:ext uri="{FF2B5EF4-FFF2-40B4-BE49-F238E27FC236}">
                <a16:creationId xmlns:a16="http://schemas.microsoft.com/office/drawing/2014/main" id="{E90EA946-4FC8-F18D-BDF9-114E3AE08C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78387">
            <a:off x="6289271" y="785974"/>
            <a:ext cx="5514884" cy="26595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w will CMS's proposed rule shift standards for Medicaid enrollee access  to services? - Health Management Associates">
            <a:extLst>
              <a:ext uri="{FF2B5EF4-FFF2-40B4-BE49-F238E27FC236}">
                <a16:creationId xmlns:a16="http://schemas.microsoft.com/office/drawing/2014/main" id="{58F88643-DAED-11D2-DF3F-1BB1EB52A7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6462" y="1823459"/>
            <a:ext cx="3993079" cy="32110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3EF39C9-DF56-1F23-A86F-AFB30FB60E25}"/>
              </a:ext>
            </a:extLst>
          </p:cNvPr>
          <p:cNvPicPr>
            <a:picLocks noChangeAspect="1"/>
          </p:cNvPicPr>
          <p:nvPr/>
        </p:nvPicPr>
        <p:blipFill>
          <a:blip r:embed="rId5"/>
          <a:stretch>
            <a:fillRect/>
          </a:stretch>
        </p:blipFill>
        <p:spPr>
          <a:xfrm rot="20083663">
            <a:off x="113435" y="310673"/>
            <a:ext cx="5668600" cy="1808225"/>
          </a:xfrm>
          <a:prstGeom prst="rect">
            <a:avLst/>
          </a:prstGeom>
        </p:spPr>
      </p:pic>
      <p:pic>
        <p:nvPicPr>
          <p:cNvPr id="13" name="Picture Placeholder 12">
            <a:extLst>
              <a:ext uri="{FF2B5EF4-FFF2-40B4-BE49-F238E27FC236}">
                <a16:creationId xmlns:a16="http://schemas.microsoft.com/office/drawing/2014/main" id="{10A3BAE8-0CB7-B050-E904-D94EC77114AC}"/>
              </a:ext>
            </a:extLst>
          </p:cNvPr>
          <p:cNvPicPr>
            <a:picLocks noGrp="1" noChangeAspect="1"/>
          </p:cNvPicPr>
          <p:nvPr>
            <p:ph type="pic" sz="quarter" idx="13"/>
          </p:nvPr>
        </p:nvPicPr>
        <p:blipFill>
          <a:blip r:embed="rId6"/>
          <a:srcRect l="46773" r="46773"/>
          <a:stretch/>
        </p:blipFill>
        <p:spPr>
          <a:xfrm>
            <a:off x="6903620" y="897700"/>
            <a:ext cx="3737722" cy="5529868"/>
          </a:xfrm>
        </p:spPr>
      </p:pic>
      <p:pic>
        <p:nvPicPr>
          <p:cNvPr id="15" name="Picture 14">
            <a:extLst>
              <a:ext uri="{FF2B5EF4-FFF2-40B4-BE49-F238E27FC236}">
                <a16:creationId xmlns:a16="http://schemas.microsoft.com/office/drawing/2014/main" id="{D1FAD326-E35F-A927-F7DE-9E8435F276C9}"/>
              </a:ext>
            </a:extLst>
          </p:cNvPr>
          <p:cNvPicPr>
            <a:picLocks noChangeAspect="1"/>
          </p:cNvPicPr>
          <p:nvPr/>
        </p:nvPicPr>
        <p:blipFill>
          <a:blip r:embed="rId7"/>
          <a:stretch>
            <a:fillRect/>
          </a:stretch>
        </p:blipFill>
        <p:spPr>
          <a:xfrm rot="20437562">
            <a:off x="6186942" y="3844367"/>
            <a:ext cx="5140170" cy="3330882"/>
          </a:xfrm>
          <a:prstGeom prst="rect">
            <a:avLst/>
          </a:prstGeom>
        </p:spPr>
      </p:pic>
    </p:spTree>
    <p:extLst>
      <p:ext uri="{BB962C8B-B14F-4D97-AF65-F5344CB8AC3E}">
        <p14:creationId xmlns:p14="http://schemas.microsoft.com/office/powerpoint/2010/main" val="37521184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97761-0B88-A5E8-0B78-C39173D05F4D}"/>
              </a:ext>
            </a:extLst>
          </p:cNvPr>
          <p:cNvSpPr>
            <a:spLocks noGrp="1"/>
          </p:cNvSpPr>
          <p:nvPr>
            <p:ph type="title"/>
          </p:nvPr>
        </p:nvSpPr>
        <p:spPr>
          <a:xfrm>
            <a:off x="1564581" y="851956"/>
            <a:ext cx="4640418" cy="5407091"/>
          </a:xfrm>
        </p:spPr>
        <p:txBody>
          <a:bodyPr/>
          <a:lstStyle/>
          <a:p>
            <a:r>
              <a:rPr lang="en-US" dirty="0"/>
              <a:t>Strategic Path Components</a:t>
            </a:r>
          </a:p>
        </p:txBody>
      </p:sp>
      <p:sp>
        <p:nvSpPr>
          <p:cNvPr id="3" name="Content Placeholder 2">
            <a:extLst>
              <a:ext uri="{FF2B5EF4-FFF2-40B4-BE49-F238E27FC236}">
                <a16:creationId xmlns:a16="http://schemas.microsoft.com/office/drawing/2014/main" id="{02BA04E6-CD61-B962-4287-DEC1993C32D6}"/>
              </a:ext>
            </a:extLst>
          </p:cNvPr>
          <p:cNvSpPr>
            <a:spLocks noGrp="1"/>
          </p:cNvSpPr>
          <p:nvPr>
            <p:ph sz="quarter" idx="12"/>
          </p:nvPr>
        </p:nvSpPr>
        <p:spPr>
          <a:xfrm>
            <a:off x="6204999" y="1474279"/>
            <a:ext cx="4449712" cy="5407091"/>
          </a:xfrm>
        </p:spPr>
        <p:txBody>
          <a:bodyPr/>
          <a:lstStyle/>
          <a:p>
            <a:r>
              <a:rPr lang="en-US"/>
              <a:t>Which parts HCBS Access Rule require data- and IT- related solutions?</a:t>
            </a:r>
          </a:p>
          <a:p>
            <a:r>
              <a:rPr lang="en-US"/>
              <a:t>How will changes be financed and resourced? </a:t>
            </a:r>
          </a:p>
          <a:p>
            <a:r>
              <a:rPr lang="en-US"/>
              <a:t>What can we build on?</a:t>
            </a:r>
          </a:p>
        </p:txBody>
      </p:sp>
      <p:sp>
        <p:nvSpPr>
          <p:cNvPr id="4" name="Slide Number Placeholder 3">
            <a:extLst>
              <a:ext uri="{FF2B5EF4-FFF2-40B4-BE49-F238E27FC236}">
                <a16:creationId xmlns:a16="http://schemas.microsoft.com/office/drawing/2014/main" id="{2CD4601E-33F5-5714-867D-A0B584DA7C11}"/>
              </a:ext>
            </a:extLst>
          </p:cNvPr>
          <p:cNvSpPr>
            <a:spLocks noGrp="1"/>
          </p:cNvSpPr>
          <p:nvPr>
            <p:ph type="sldNum" sz="quarter" idx="15"/>
          </p:nvPr>
        </p:nvSpPr>
        <p:spPr/>
        <p:txBody>
          <a:bodyPr/>
          <a:lstStyle/>
          <a:p>
            <a:fld id="{18D65601-5AE2-46FC-B138-694DDD2B510D}" type="slidenum">
              <a:rPr lang="en-US" smtClean="0"/>
              <a:pPr/>
              <a:t>23</a:t>
            </a:fld>
            <a:endParaRPr lang="en-US"/>
          </a:p>
        </p:txBody>
      </p:sp>
      <p:pic>
        <p:nvPicPr>
          <p:cNvPr id="5" name="Picture 4">
            <a:extLst>
              <a:ext uri="{FF2B5EF4-FFF2-40B4-BE49-F238E27FC236}">
                <a16:creationId xmlns:a16="http://schemas.microsoft.com/office/drawing/2014/main" id="{0DD8DADD-A005-3515-196A-5E035D3D5CDF}"/>
              </a:ext>
            </a:extLst>
          </p:cNvPr>
          <p:cNvPicPr>
            <a:picLocks noChangeAspect="1"/>
          </p:cNvPicPr>
          <p:nvPr/>
        </p:nvPicPr>
        <p:blipFill rotWithShape="1">
          <a:blip r:embed="rId3"/>
          <a:srcRect b="8090"/>
          <a:stretch/>
        </p:blipFill>
        <p:spPr>
          <a:xfrm>
            <a:off x="1381119" y="229633"/>
            <a:ext cx="3288754" cy="2115872"/>
          </a:xfrm>
          <a:prstGeom prst="rect">
            <a:avLst/>
          </a:prstGeom>
        </p:spPr>
      </p:pic>
    </p:spTree>
    <p:extLst>
      <p:ext uri="{BB962C8B-B14F-4D97-AF65-F5344CB8AC3E}">
        <p14:creationId xmlns:p14="http://schemas.microsoft.com/office/powerpoint/2010/main" val="16074552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CA94D-34A4-4934-7229-333705F5F209}"/>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25B5FA18-2A0B-1934-E11D-449C4BBC3130}"/>
              </a:ext>
            </a:extLst>
          </p:cNvPr>
          <p:cNvSpPr>
            <a:spLocks noGrp="1"/>
          </p:cNvSpPr>
          <p:nvPr>
            <p:ph sz="quarter" idx="12"/>
          </p:nvPr>
        </p:nvSpPr>
        <p:spPr>
          <a:xfrm>
            <a:off x="6379583" y="1047834"/>
            <a:ext cx="4449712" cy="5407091"/>
          </a:xfrm>
        </p:spPr>
        <p:txBody>
          <a:bodyPr/>
          <a:lstStyle/>
          <a:p>
            <a:r>
              <a:rPr lang="en-US" b="1"/>
              <a:t>Financing Change</a:t>
            </a:r>
          </a:p>
          <a:p>
            <a:pPr lvl="1"/>
            <a:r>
              <a:rPr lang="en-US">
                <a:solidFill>
                  <a:schemeClr val="accent3">
                    <a:lumMod val="50000"/>
                  </a:schemeClr>
                </a:solidFill>
              </a:rPr>
              <a:t>Messaging strategy for general fund budget increases</a:t>
            </a:r>
          </a:p>
          <a:p>
            <a:pPr lvl="2"/>
            <a:r>
              <a:rPr lang="en-US">
                <a:solidFill>
                  <a:schemeClr val="accent3">
                    <a:lumMod val="50000"/>
                  </a:schemeClr>
                </a:solidFill>
              </a:rPr>
              <a:t>Rate increases</a:t>
            </a:r>
          </a:p>
          <a:p>
            <a:pPr lvl="2"/>
            <a:r>
              <a:rPr lang="en-US">
                <a:solidFill>
                  <a:schemeClr val="accent3">
                    <a:lumMod val="50000"/>
                  </a:schemeClr>
                </a:solidFill>
              </a:rPr>
              <a:t>Compliance</a:t>
            </a:r>
          </a:p>
          <a:p>
            <a:pPr lvl="2"/>
            <a:r>
              <a:rPr lang="en-US">
                <a:solidFill>
                  <a:schemeClr val="accent3">
                    <a:lumMod val="50000"/>
                  </a:schemeClr>
                </a:solidFill>
              </a:rPr>
              <a:t>Case Growth</a:t>
            </a:r>
          </a:p>
          <a:p>
            <a:pPr lvl="2"/>
            <a:r>
              <a:rPr lang="en-US">
                <a:solidFill>
                  <a:schemeClr val="accent3">
                    <a:lumMod val="50000"/>
                  </a:schemeClr>
                </a:solidFill>
              </a:rPr>
              <a:t>Workforce Development</a:t>
            </a:r>
          </a:p>
          <a:p>
            <a:pPr lvl="1"/>
            <a:r>
              <a:rPr lang="en-US" b="1"/>
              <a:t>Administrative Claiming</a:t>
            </a:r>
          </a:p>
          <a:p>
            <a:r>
              <a:rPr lang="en-US" b="1"/>
              <a:t>IT System Development</a:t>
            </a:r>
          </a:p>
          <a:p>
            <a:endParaRPr lang="en-US"/>
          </a:p>
          <a:p>
            <a:pPr lvl="1"/>
            <a:endParaRPr lang="en-US"/>
          </a:p>
          <a:p>
            <a:endParaRPr lang="en-US"/>
          </a:p>
        </p:txBody>
      </p:sp>
      <p:sp>
        <p:nvSpPr>
          <p:cNvPr id="4" name="Slide Number Placeholder 3">
            <a:extLst>
              <a:ext uri="{FF2B5EF4-FFF2-40B4-BE49-F238E27FC236}">
                <a16:creationId xmlns:a16="http://schemas.microsoft.com/office/drawing/2014/main" id="{B4378449-B1AA-6B9A-8CB1-6B9B9CE3A25B}"/>
              </a:ext>
            </a:extLst>
          </p:cNvPr>
          <p:cNvSpPr>
            <a:spLocks noGrp="1"/>
          </p:cNvSpPr>
          <p:nvPr>
            <p:ph type="sldNum" sz="quarter" idx="15"/>
          </p:nvPr>
        </p:nvSpPr>
        <p:spPr/>
        <p:txBody>
          <a:bodyPr/>
          <a:lstStyle/>
          <a:p>
            <a:fld id="{18D65601-5AE2-46FC-B138-694DDD2B510D}" type="slidenum">
              <a:rPr lang="en-US" smtClean="0"/>
              <a:pPr/>
              <a:t>24</a:t>
            </a:fld>
            <a:endParaRPr lang="en-US"/>
          </a:p>
        </p:txBody>
      </p:sp>
    </p:spTree>
    <p:extLst>
      <p:ext uri="{BB962C8B-B14F-4D97-AF65-F5344CB8AC3E}">
        <p14:creationId xmlns:p14="http://schemas.microsoft.com/office/powerpoint/2010/main" val="19999201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61384-8C2A-AC46-D296-2DF95CBF10BB}"/>
              </a:ext>
            </a:extLst>
          </p:cNvPr>
          <p:cNvSpPr>
            <a:spLocks noGrp="1"/>
          </p:cNvSpPr>
          <p:nvPr>
            <p:ph type="title"/>
          </p:nvPr>
        </p:nvSpPr>
        <p:spPr>
          <a:xfrm>
            <a:off x="1038031" y="1068169"/>
            <a:ext cx="10115939" cy="2681549"/>
          </a:xfrm>
        </p:spPr>
        <p:txBody>
          <a:bodyPr/>
          <a:lstStyle/>
          <a:p>
            <a:r>
              <a:rPr lang="en-US"/>
              <a:t>Financing Change</a:t>
            </a:r>
            <a:endParaRPr lang="en-ZA"/>
          </a:p>
        </p:txBody>
      </p:sp>
      <p:sp>
        <p:nvSpPr>
          <p:cNvPr id="3" name="Text Placeholder 2">
            <a:extLst>
              <a:ext uri="{FF2B5EF4-FFF2-40B4-BE49-F238E27FC236}">
                <a16:creationId xmlns:a16="http://schemas.microsoft.com/office/drawing/2014/main" id="{FEF606B8-D15C-3916-2C66-49DEC593A3C2}"/>
              </a:ext>
            </a:extLst>
          </p:cNvPr>
          <p:cNvSpPr>
            <a:spLocks noGrp="1"/>
          </p:cNvSpPr>
          <p:nvPr>
            <p:ph type="body" sz="quarter" idx="12"/>
          </p:nvPr>
        </p:nvSpPr>
        <p:spPr>
          <a:xfrm>
            <a:off x="1038031" y="4027047"/>
            <a:ext cx="10115939" cy="1762783"/>
          </a:xfrm>
        </p:spPr>
        <p:txBody>
          <a:bodyPr/>
          <a:lstStyle/>
          <a:p>
            <a:r>
              <a:rPr lang="haw-US"/>
              <a:t>o</a:t>
            </a:r>
            <a:r>
              <a:rPr lang="en-US"/>
              <a:t>r How to Stop Leaving Money on the Table</a:t>
            </a:r>
          </a:p>
        </p:txBody>
      </p:sp>
    </p:spTree>
    <p:extLst>
      <p:ext uri="{BB962C8B-B14F-4D97-AF65-F5344CB8AC3E}">
        <p14:creationId xmlns:p14="http://schemas.microsoft.com/office/powerpoint/2010/main" val="40113340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C9A28-80DF-60A9-731B-EA625643B0B9}"/>
              </a:ext>
            </a:extLst>
          </p:cNvPr>
          <p:cNvSpPr>
            <a:spLocks noGrp="1"/>
          </p:cNvSpPr>
          <p:nvPr>
            <p:ph type="title"/>
          </p:nvPr>
        </p:nvSpPr>
        <p:spPr/>
        <p:txBody>
          <a:bodyPr/>
          <a:lstStyle/>
          <a:p>
            <a:r>
              <a:rPr lang="haw-US"/>
              <a:t>Medicaid Administrative Expenditures</a:t>
            </a:r>
            <a:endParaRPr lang="en-US"/>
          </a:p>
        </p:txBody>
      </p:sp>
      <p:sp>
        <p:nvSpPr>
          <p:cNvPr id="3" name="Content Placeholder 2">
            <a:extLst>
              <a:ext uri="{FF2B5EF4-FFF2-40B4-BE49-F238E27FC236}">
                <a16:creationId xmlns:a16="http://schemas.microsoft.com/office/drawing/2014/main" id="{56AC1BF6-137E-21E7-FF80-6B3E0ECDA86D}"/>
              </a:ext>
            </a:extLst>
          </p:cNvPr>
          <p:cNvSpPr>
            <a:spLocks noGrp="1"/>
          </p:cNvSpPr>
          <p:nvPr>
            <p:ph sz="quarter" idx="12"/>
          </p:nvPr>
        </p:nvSpPr>
        <p:spPr/>
        <p:txBody>
          <a:bodyPr>
            <a:normAutofit lnSpcReduction="10000"/>
          </a:bodyPr>
          <a:lstStyle/>
          <a:p>
            <a:r>
              <a:rPr lang="en-US" sz="2800" dirty="0"/>
              <a:t>Title XIX of the </a:t>
            </a:r>
            <a:r>
              <a:rPr lang="haw-US" sz="2800" dirty="0"/>
              <a:t>SSA </a:t>
            </a:r>
            <a:r>
              <a:rPr lang="en-US" sz="2800" dirty="0"/>
              <a:t>allows states to claim federal financial participation (FFP) at a payment rate of fifty percent (50%) for most administrative expenditures related to “proper and efficient” administration of its Medicaid state plan</a:t>
            </a:r>
            <a:r>
              <a:rPr lang="haw-US" sz="2800" dirty="0"/>
              <a:t>.</a:t>
            </a:r>
          </a:p>
          <a:p>
            <a:r>
              <a:rPr lang="haw-US" sz="2800" dirty="0"/>
              <a:t>Certain admin expenses at hig</a:t>
            </a:r>
            <a:r>
              <a:rPr lang="en-US" sz="2800" dirty="0"/>
              <a:t>h</a:t>
            </a:r>
            <a:r>
              <a:rPr lang="haw-US" sz="2800" dirty="0"/>
              <a:t>er FFP</a:t>
            </a:r>
          </a:p>
          <a:p>
            <a:r>
              <a:rPr lang="haw-US" sz="2800" dirty="0"/>
              <a:t>Costs are supported by an allocation methodology in states</a:t>
            </a:r>
            <a:r>
              <a:rPr lang="en-US" sz="2800" dirty="0"/>
              <a:t>’ approved Public Assistance Cost Allocation Plan (PACAP). </a:t>
            </a:r>
            <a:endParaRPr lang="haw-US" sz="2800" dirty="0"/>
          </a:p>
          <a:p>
            <a:pPr marL="0" indent="0">
              <a:buNone/>
            </a:pPr>
            <a:endParaRPr lang="en-US" dirty="0"/>
          </a:p>
        </p:txBody>
      </p:sp>
      <p:sp>
        <p:nvSpPr>
          <p:cNvPr id="4" name="Slide Number Placeholder 3">
            <a:extLst>
              <a:ext uri="{FF2B5EF4-FFF2-40B4-BE49-F238E27FC236}">
                <a16:creationId xmlns:a16="http://schemas.microsoft.com/office/drawing/2014/main" id="{E76CFAC8-CA49-3DCF-887F-266A89F8B8C2}"/>
              </a:ext>
            </a:extLst>
          </p:cNvPr>
          <p:cNvSpPr>
            <a:spLocks noGrp="1"/>
          </p:cNvSpPr>
          <p:nvPr>
            <p:ph type="sldNum" sz="quarter" idx="15"/>
          </p:nvPr>
        </p:nvSpPr>
        <p:spPr/>
        <p:txBody>
          <a:bodyPr/>
          <a:lstStyle/>
          <a:p>
            <a:fld id="{18D65601-5AE2-46FC-B138-694DDD2B510D}" type="slidenum">
              <a:rPr lang="en-US" smtClean="0"/>
              <a:pPr/>
              <a:t>26</a:t>
            </a:fld>
            <a:endParaRPr lang="en-US"/>
          </a:p>
        </p:txBody>
      </p:sp>
    </p:spTree>
    <p:extLst>
      <p:ext uri="{BB962C8B-B14F-4D97-AF65-F5344CB8AC3E}">
        <p14:creationId xmlns:p14="http://schemas.microsoft.com/office/powerpoint/2010/main" val="29258697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6F71E8-8D71-9405-3A01-01C3B8F86877}"/>
              </a:ext>
            </a:extLst>
          </p:cNvPr>
          <p:cNvSpPr>
            <a:spLocks noGrp="1"/>
          </p:cNvSpPr>
          <p:nvPr>
            <p:ph type="title"/>
          </p:nvPr>
        </p:nvSpPr>
        <p:spPr>
          <a:xfrm>
            <a:off x="2982897" y="503852"/>
            <a:ext cx="8294690" cy="1427585"/>
          </a:xfrm>
        </p:spPr>
        <p:txBody>
          <a:bodyPr/>
          <a:lstStyle/>
          <a:p>
            <a:r>
              <a:rPr lang="en-US"/>
              <a:t>Show me the money!</a:t>
            </a:r>
            <a:endParaRPr lang="en-ZA"/>
          </a:p>
        </p:txBody>
      </p:sp>
      <p:sp>
        <p:nvSpPr>
          <p:cNvPr id="4" name="Content Placeholder 3">
            <a:extLst>
              <a:ext uri="{FF2B5EF4-FFF2-40B4-BE49-F238E27FC236}">
                <a16:creationId xmlns:a16="http://schemas.microsoft.com/office/drawing/2014/main" id="{392C90C5-5198-C255-02F9-1608AA49E088}"/>
              </a:ext>
            </a:extLst>
          </p:cNvPr>
          <p:cNvSpPr>
            <a:spLocks noGrp="1"/>
          </p:cNvSpPr>
          <p:nvPr>
            <p:ph sz="quarter" idx="12"/>
          </p:nvPr>
        </p:nvSpPr>
        <p:spPr>
          <a:xfrm>
            <a:off x="1468814" y="2250222"/>
            <a:ext cx="4627186" cy="4119463"/>
          </a:xfrm>
        </p:spPr>
        <p:txBody>
          <a:bodyPr/>
          <a:lstStyle/>
          <a:p>
            <a:r>
              <a:rPr lang="en-US"/>
              <a:t>Where is it?</a:t>
            </a:r>
          </a:p>
          <a:p>
            <a:r>
              <a:rPr lang="en-US"/>
              <a:t>How can I get it?</a:t>
            </a:r>
          </a:p>
          <a:p>
            <a:r>
              <a:rPr lang="en-US"/>
              <a:t>How do I claim it?</a:t>
            </a:r>
          </a:p>
          <a:p>
            <a:r>
              <a:rPr lang="en-US"/>
              <a:t>Where will I put it?</a:t>
            </a:r>
          </a:p>
          <a:p>
            <a:r>
              <a:rPr lang="en-US"/>
              <a:t>What do I want to buy? </a:t>
            </a:r>
          </a:p>
        </p:txBody>
      </p:sp>
      <p:sp>
        <p:nvSpPr>
          <p:cNvPr id="2" name="Content Placeholder 1">
            <a:extLst>
              <a:ext uri="{FF2B5EF4-FFF2-40B4-BE49-F238E27FC236}">
                <a16:creationId xmlns:a16="http://schemas.microsoft.com/office/drawing/2014/main" id="{C7992593-AF79-3D1E-E253-0765DF0F513F}"/>
              </a:ext>
            </a:extLst>
          </p:cNvPr>
          <p:cNvSpPr>
            <a:spLocks noGrp="1"/>
          </p:cNvSpPr>
          <p:nvPr>
            <p:ph sz="quarter" idx="11"/>
          </p:nvPr>
        </p:nvSpPr>
        <p:spPr>
          <a:xfrm>
            <a:off x="5929311" y="1929270"/>
            <a:ext cx="5348276" cy="4900612"/>
          </a:xfrm>
        </p:spPr>
        <p:txBody>
          <a:bodyPr>
            <a:normAutofit fontScale="70000" lnSpcReduction="20000"/>
          </a:bodyPr>
          <a:lstStyle/>
          <a:p>
            <a:pPr lvl="1"/>
            <a:r>
              <a:rPr lang="en-US" sz="2600"/>
              <a:t>Hunted for/discovered our cost allocation plan in DHS</a:t>
            </a:r>
          </a:p>
          <a:p>
            <a:pPr lvl="1"/>
            <a:r>
              <a:rPr lang="en-US" sz="2600"/>
              <a:t>Issued RFP to rewrite the PACAP</a:t>
            </a:r>
          </a:p>
          <a:p>
            <a:pPr lvl="1"/>
            <a:r>
              <a:rPr lang="en-US" sz="2600"/>
              <a:t>Created a Department of Health-wide plan</a:t>
            </a:r>
          </a:p>
          <a:p>
            <a:pPr lvl="1"/>
            <a:r>
              <a:rPr lang="en-US" sz="2600"/>
              <a:t>Established a Medicaid Administrative Claiming Special Fund through legislative process</a:t>
            </a:r>
          </a:p>
          <a:p>
            <a:pPr lvl="1"/>
            <a:r>
              <a:rPr lang="en-US" sz="2600"/>
              <a:t>DOH/PCG modernized Random Moment Survey</a:t>
            </a:r>
          </a:p>
          <a:p>
            <a:pPr lvl="1"/>
            <a:r>
              <a:rPr lang="en-US" sz="2600"/>
              <a:t>DOH submits claims</a:t>
            </a:r>
          </a:p>
          <a:p>
            <a:pPr lvl="1"/>
            <a:r>
              <a:rPr lang="en-US" sz="2600"/>
              <a:t>Reimbursed FFP is deposited in our Special Fund </a:t>
            </a:r>
          </a:p>
          <a:p>
            <a:pPr lvl="1"/>
            <a:r>
              <a:rPr lang="en-US" sz="2600"/>
              <a:t>Financed IT system build, advanced analytics, training, and some positions</a:t>
            </a:r>
          </a:p>
          <a:p>
            <a:endParaRPr lang="en-US"/>
          </a:p>
        </p:txBody>
      </p:sp>
      <p:sp>
        <p:nvSpPr>
          <p:cNvPr id="5" name="Slide Number Placeholder 4">
            <a:extLst>
              <a:ext uri="{FF2B5EF4-FFF2-40B4-BE49-F238E27FC236}">
                <a16:creationId xmlns:a16="http://schemas.microsoft.com/office/drawing/2014/main" id="{A34518A5-1C9D-79F3-349C-3E7AAFD98951}"/>
              </a:ext>
            </a:extLst>
          </p:cNvPr>
          <p:cNvSpPr>
            <a:spLocks noGrp="1"/>
          </p:cNvSpPr>
          <p:nvPr>
            <p:ph type="sldNum" sz="quarter" idx="15"/>
          </p:nvPr>
        </p:nvSpPr>
        <p:spPr/>
        <p:txBody>
          <a:bodyPr/>
          <a:lstStyle/>
          <a:p>
            <a:fld id="{18D65601-5AE2-46FC-B138-694DDD2B510D}" type="slidenum">
              <a:rPr lang="en-US" smtClean="0"/>
              <a:pPr/>
              <a:t>27</a:t>
            </a:fld>
            <a:endParaRPr lang="en-US"/>
          </a:p>
        </p:txBody>
      </p:sp>
      <p:pic>
        <p:nvPicPr>
          <p:cNvPr id="7" name="Picture 6">
            <a:extLst>
              <a:ext uri="{FF2B5EF4-FFF2-40B4-BE49-F238E27FC236}">
                <a16:creationId xmlns:a16="http://schemas.microsoft.com/office/drawing/2014/main" id="{FF2DE242-4B23-D324-4893-754562280F53}"/>
              </a:ext>
            </a:extLst>
          </p:cNvPr>
          <p:cNvPicPr>
            <a:picLocks noChangeAspect="1"/>
          </p:cNvPicPr>
          <p:nvPr/>
        </p:nvPicPr>
        <p:blipFill rotWithShape="1">
          <a:blip r:embed="rId3"/>
          <a:srcRect l="7256" t="12172" r="6532" b="13632"/>
          <a:stretch/>
        </p:blipFill>
        <p:spPr>
          <a:xfrm>
            <a:off x="914413" y="262487"/>
            <a:ext cx="1793289" cy="1666783"/>
          </a:xfrm>
          <a:prstGeom prst="rect">
            <a:avLst/>
          </a:prstGeom>
        </p:spPr>
      </p:pic>
    </p:spTree>
    <p:extLst>
      <p:ext uri="{BB962C8B-B14F-4D97-AF65-F5344CB8AC3E}">
        <p14:creationId xmlns:p14="http://schemas.microsoft.com/office/powerpoint/2010/main" val="5543824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47ED9-E199-113D-444F-E5A0A174E6DB}"/>
              </a:ext>
            </a:extLst>
          </p:cNvPr>
          <p:cNvSpPr>
            <a:spLocks noGrp="1"/>
          </p:cNvSpPr>
          <p:nvPr>
            <p:ph type="title"/>
          </p:nvPr>
        </p:nvSpPr>
        <p:spPr>
          <a:xfrm>
            <a:off x="1468814" y="377395"/>
            <a:ext cx="9808773" cy="1427585"/>
          </a:xfrm>
        </p:spPr>
        <p:txBody>
          <a:bodyPr>
            <a:normAutofit/>
          </a:bodyPr>
          <a:lstStyle/>
          <a:p>
            <a:r>
              <a:rPr lang="en-US" sz="3200" dirty="0"/>
              <a:t>Administrative Claiming Special Fund</a:t>
            </a:r>
            <a:br>
              <a:rPr lang="en-US" sz="3200" dirty="0"/>
            </a:br>
            <a:r>
              <a:rPr lang="en-US" sz="3200" dirty="0"/>
              <a:t>Act 165 (Chapter 333-F-23)</a:t>
            </a:r>
          </a:p>
        </p:txBody>
      </p:sp>
      <p:sp>
        <p:nvSpPr>
          <p:cNvPr id="6" name="Content Placeholder 5">
            <a:extLst>
              <a:ext uri="{FF2B5EF4-FFF2-40B4-BE49-F238E27FC236}">
                <a16:creationId xmlns:a16="http://schemas.microsoft.com/office/drawing/2014/main" id="{14B9C9A9-E9DF-C77B-F80E-867987A05DF7}"/>
              </a:ext>
            </a:extLst>
          </p:cNvPr>
          <p:cNvSpPr>
            <a:spLocks noGrp="1"/>
          </p:cNvSpPr>
          <p:nvPr>
            <p:ph sz="quarter" idx="12"/>
          </p:nvPr>
        </p:nvSpPr>
        <p:spPr>
          <a:xfrm>
            <a:off x="1468814" y="1804980"/>
            <a:ext cx="9389686" cy="4549168"/>
          </a:xfrm>
        </p:spPr>
        <p:txBody>
          <a:bodyPr>
            <a:normAutofit/>
          </a:bodyPr>
          <a:lstStyle/>
          <a:p>
            <a:pPr marL="457200" indent="-457200">
              <a:buFont typeface="+mj-lt"/>
              <a:buAutoNum type="arabicPeriod"/>
            </a:pPr>
            <a:r>
              <a:rPr lang="en-US" sz="2400"/>
              <a:t>Fiscal management services</a:t>
            </a:r>
          </a:p>
          <a:p>
            <a:pPr marL="457200" indent="-457200">
              <a:buFont typeface="+mj-lt"/>
              <a:buAutoNum type="arabicPeriod"/>
            </a:pPr>
            <a:r>
              <a:rPr lang="en-US" sz="2400"/>
              <a:t>Training</a:t>
            </a:r>
          </a:p>
          <a:p>
            <a:pPr marL="457200" indent="-457200">
              <a:buFont typeface="+mj-lt"/>
              <a:buAutoNum type="arabicPeriod"/>
            </a:pPr>
            <a:r>
              <a:rPr lang="en-US" sz="2400"/>
              <a:t>Quality management activities</a:t>
            </a:r>
          </a:p>
          <a:p>
            <a:pPr marL="457200" indent="-457200">
              <a:buFont typeface="+mj-lt"/>
              <a:buAutoNum type="arabicPeriod"/>
            </a:pPr>
            <a:r>
              <a:rPr lang="en-US" sz="2400"/>
              <a:t>Information technology system</a:t>
            </a:r>
          </a:p>
          <a:p>
            <a:pPr marL="457200" indent="-457200">
              <a:buFont typeface="+mj-lt"/>
              <a:buAutoNum type="arabicPeriod"/>
            </a:pPr>
            <a:r>
              <a:rPr lang="en-US" sz="2400"/>
              <a:t>Rate methodology studies</a:t>
            </a:r>
          </a:p>
          <a:p>
            <a:pPr marL="457200" indent="-457200">
              <a:buFont typeface="+mj-lt"/>
              <a:buAutoNum type="arabicPeriod"/>
            </a:pPr>
            <a:r>
              <a:rPr lang="en-US" sz="2400"/>
              <a:t>Assessments to determine level of support needs</a:t>
            </a:r>
          </a:p>
          <a:p>
            <a:pPr marL="342900" indent="-34290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99B36BEC-9E5A-6266-9A3D-4AADC8FF0EC4}"/>
              </a:ext>
            </a:extLst>
          </p:cNvPr>
          <p:cNvSpPr>
            <a:spLocks noGrp="1"/>
          </p:cNvSpPr>
          <p:nvPr>
            <p:ph type="sldNum" sz="quarter" idx="15"/>
          </p:nvPr>
        </p:nvSpPr>
        <p:spPr/>
        <p:txBody>
          <a:bodyPr/>
          <a:lstStyle/>
          <a:p>
            <a:r>
              <a:rPr lang="en-US" dirty="0"/>
              <a:t>7</a:t>
            </a:r>
          </a:p>
        </p:txBody>
      </p:sp>
    </p:spTree>
    <p:extLst>
      <p:ext uri="{BB962C8B-B14F-4D97-AF65-F5344CB8AC3E}">
        <p14:creationId xmlns:p14="http://schemas.microsoft.com/office/powerpoint/2010/main" val="42605857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6DF3A-A7FB-71C1-C393-CAABDB4AA297}"/>
              </a:ext>
            </a:extLst>
          </p:cNvPr>
          <p:cNvSpPr>
            <a:spLocks noGrp="1"/>
          </p:cNvSpPr>
          <p:nvPr>
            <p:ph type="title"/>
          </p:nvPr>
        </p:nvSpPr>
        <p:spPr/>
        <p:txBody>
          <a:bodyPr/>
          <a:lstStyle/>
          <a:p>
            <a:r>
              <a:rPr lang="en-US" dirty="0"/>
              <a:t>PCG to the rescue  (4-5 slides starting with 9. These are just placeholders!  ) </a:t>
            </a:r>
          </a:p>
        </p:txBody>
      </p:sp>
      <p:sp>
        <p:nvSpPr>
          <p:cNvPr id="3" name="Content Placeholder 2">
            <a:extLst>
              <a:ext uri="{FF2B5EF4-FFF2-40B4-BE49-F238E27FC236}">
                <a16:creationId xmlns:a16="http://schemas.microsoft.com/office/drawing/2014/main" id="{2841814A-9013-E299-E556-643EDCE5E6DF}"/>
              </a:ext>
            </a:extLst>
          </p:cNvPr>
          <p:cNvSpPr>
            <a:spLocks noGrp="1"/>
          </p:cNvSpPr>
          <p:nvPr>
            <p:ph sz="quarter" idx="12"/>
          </p:nvPr>
        </p:nvSpPr>
        <p:spPr/>
        <p:txBody>
          <a:bodyPr/>
          <a:lstStyle/>
          <a:p>
            <a:r>
              <a:rPr lang="en-US"/>
              <a:t>DOH CAP</a:t>
            </a:r>
          </a:p>
          <a:p>
            <a:r>
              <a:rPr lang="en-US"/>
              <a:t>The art of claiming</a:t>
            </a:r>
          </a:p>
          <a:p>
            <a:endParaRPr lang="en-US"/>
          </a:p>
          <a:p>
            <a:endParaRPr lang="en-US"/>
          </a:p>
        </p:txBody>
      </p:sp>
      <p:sp>
        <p:nvSpPr>
          <p:cNvPr id="4" name="Slide Number Placeholder 3">
            <a:extLst>
              <a:ext uri="{FF2B5EF4-FFF2-40B4-BE49-F238E27FC236}">
                <a16:creationId xmlns:a16="http://schemas.microsoft.com/office/drawing/2014/main" id="{851E3481-6F18-91CC-D693-9BCA78E165DE}"/>
              </a:ext>
            </a:extLst>
          </p:cNvPr>
          <p:cNvSpPr>
            <a:spLocks noGrp="1"/>
          </p:cNvSpPr>
          <p:nvPr>
            <p:ph type="sldNum" sz="quarter" idx="15"/>
          </p:nvPr>
        </p:nvSpPr>
        <p:spPr/>
        <p:txBody>
          <a:bodyPr/>
          <a:lstStyle/>
          <a:p>
            <a:fld id="{18D65601-5AE2-46FC-B138-694DDD2B510D}" type="slidenum">
              <a:rPr lang="en-US" smtClean="0"/>
              <a:pPr/>
              <a:t>29</a:t>
            </a:fld>
            <a:endParaRPr lang="en-US"/>
          </a:p>
        </p:txBody>
      </p:sp>
      <p:pic>
        <p:nvPicPr>
          <p:cNvPr id="5" name="Picture 4">
            <a:extLst>
              <a:ext uri="{FF2B5EF4-FFF2-40B4-BE49-F238E27FC236}">
                <a16:creationId xmlns:a16="http://schemas.microsoft.com/office/drawing/2014/main" id="{CC7FEBA6-6AFD-FC55-08AF-FFC675885D2D}"/>
              </a:ext>
            </a:extLst>
          </p:cNvPr>
          <p:cNvPicPr>
            <a:picLocks noChangeAspect="1"/>
          </p:cNvPicPr>
          <p:nvPr/>
        </p:nvPicPr>
        <p:blipFill>
          <a:blip r:embed="rId2"/>
          <a:stretch>
            <a:fillRect/>
          </a:stretch>
        </p:blipFill>
        <p:spPr>
          <a:xfrm>
            <a:off x="9009765" y="2409270"/>
            <a:ext cx="1609725" cy="2838450"/>
          </a:xfrm>
          <a:prstGeom prst="rect">
            <a:avLst/>
          </a:prstGeom>
        </p:spPr>
      </p:pic>
    </p:spTree>
    <p:extLst>
      <p:ext uri="{BB962C8B-B14F-4D97-AF65-F5344CB8AC3E}">
        <p14:creationId xmlns:p14="http://schemas.microsoft.com/office/powerpoint/2010/main" val="3655354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7FE6056-8A98-B68F-F661-207406C9511B}"/>
              </a:ext>
            </a:extLst>
          </p:cNvPr>
          <p:cNvSpPr txBox="1"/>
          <p:nvPr/>
        </p:nvSpPr>
        <p:spPr>
          <a:xfrm>
            <a:off x="838200" y="199496"/>
            <a:ext cx="10515600" cy="110979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b="1" kern="1200" dirty="0">
                <a:latin typeface="Arial" panose="020B0604020202020204" pitchFamily="34" charset="0"/>
                <a:ea typeface="+mj-ea"/>
                <a:cs typeface="Arial" panose="020B0604020202020204" pitchFamily="34" charset="0"/>
              </a:rPr>
              <a:t>This session will:</a:t>
            </a:r>
          </a:p>
        </p:txBody>
      </p:sp>
      <p:sp>
        <p:nvSpPr>
          <p:cNvPr id="9" name="TextBox 8">
            <a:extLst>
              <a:ext uri="{FF2B5EF4-FFF2-40B4-BE49-F238E27FC236}">
                <a16:creationId xmlns:a16="http://schemas.microsoft.com/office/drawing/2014/main" id="{49681827-C2F0-CED4-CA44-CE7FA17F90CC}"/>
              </a:ext>
            </a:extLst>
          </p:cNvPr>
          <p:cNvSpPr txBox="1"/>
          <p:nvPr/>
        </p:nvSpPr>
        <p:spPr>
          <a:xfrm>
            <a:off x="769434" y="332501"/>
            <a:ext cx="8354505" cy="523220"/>
          </a:xfrm>
          <a:prstGeom prst="rect">
            <a:avLst/>
          </a:prstGeom>
          <a:noFill/>
        </p:spPr>
        <p:txBody>
          <a:bodyPr wrap="square" lIns="91440" tIns="45720" rIns="91440" bIns="45720" anchor="t">
            <a:spAutoFit/>
          </a:bodyPr>
          <a:lstStyle/>
          <a:p>
            <a:endParaRPr lang="en-US" sz="2800" b="1">
              <a:solidFill>
                <a:srgbClr val="2882A0"/>
              </a:solidFill>
              <a:latin typeface="Candara"/>
              <a:cs typeface="Helvetica"/>
            </a:endParaRPr>
          </a:p>
        </p:txBody>
      </p:sp>
      <p:graphicFrame>
        <p:nvGraphicFramePr>
          <p:cNvPr id="13" name="TextBox 2">
            <a:extLst>
              <a:ext uri="{FF2B5EF4-FFF2-40B4-BE49-F238E27FC236}">
                <a16:creationId xmlns:a16="http://schemas.microsoft.com/office/drawing/2014/main" id="{D6339061-58AF-3D8D-55C9-D679BE298BC4}"/>
              </a:ext>
            </a:extLst>
          </p:cNvPr>
          <p:cNvGraphicFramePr/>
          <p:nvPr/>
        </p:nvGraphicFramePr>
        <p:xfrm>
          <a:off x="838200" y="1470025"/>
          <a:ext cx="10633075" cy="45958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818650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2EF1C1-5933-D909-38D2-D22F630A85FE}"/>
              </a:ext>
            </a:extLst>
          </p:cNvPr>
          <p:cNvSpPr>
            <a:spLocks noGrp="1"/>
          </p:cNvSpPr>
          <p:nvPr>
            <p:ph type="title"/>
          </p:nvPr>
        </p:nvSpPr>
        <p:spPr>
          <a:xfrm>
            <a:off x="1468814" y="503852"/>
            <a:ext cx="9808773" cy="1427585"/>
          </a:xfrm>
        </p:spPr>
        <p:txBody>
          <a:bodyPr/>
          <a:lstStyle/>
          <a:p>
            <a:r>
              <a:rPr lang="en-US"/>
              <a:t>Core Elements of Administrative Claiming</a:t>
            </a:r>
            <a:endParaRPr lang="en-ZA"/>
          </a:p>
        </p:txBody>
      </p:sp>
      <p:sp>
        <p:nvSpPr>
          <p:cNvPr id="2" name="Slide Number Placeholder 1">
            <a:extLst>
              <a:ext uri="{FF2B5EF4-FFF2-40B4-BE49-F238E27FC236}">
                <a16:creationId xmlns:a16="http://schemas.microsoft.com/office/drawing/2014/main" id="{C1D94129-1999-7159-E6E3-7D6C478655BD}"/>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30</a:t>
            </a:fld>
            <a:endParaRPr lang="en-US"/>
          </a:p>
        </p:txBody>
      </p:sp>
      <p:sp>
        <p:nvSpPr>
          <p:cNvPr id="3" name="Content Placeholder 2">
            <a:extLst>
              <a:ext uri="{FF2B5EF4-FFF2-40B4-BE49-F238E27FC236}">
                <a16:creationId xmlns:a16="http://schemas.microsoft.com/office/drawing/2014/main" id="{43B3004F-891E-E0B4-FC2D-A5949EC33A3D}"/>
              </a:ext>
            </a:extLst>
          </p:cNvPr>
          <p:cNvSpPr>
            <a:spLocks noGrp="1"/>
          </p:cNvSpPr>
          <p:nvPr>
            <p:ph sz="quarter" idx="11"/>
          </p:nvPr>
        </p:nvSpPr>
        <p:spPr>
          <a:xfrm>
            <a:off x="6787262" y="2052736"/>
            <a:ext cx="4490320" cy="4800598"/>
          </a:xfrm>
        </p:spPr>
        <p:txBody>
          <a:bodyPr/>
          <a:lstStyle/>
          <a:p>
            <a:r>
              <a:rPr lang="en-US"/>
              <a:t>CAP</a:t>
            </a:r>
          </a:p>
          <a:p>
            <a:r>
              <a:rPr lang="en-US" err="1"/>
              <a:t>Allocap</a:t>
            </a:r>
            <a:r>
              <a:rPr lang="en-US"/>
              <a:t> and Random Moment</a:t>
            </a:r>
          </a:p>
          <a:p>
            <a:r>
              <a:rPr lang="en-US"/>
              <a:t>Claims and partnerships</a:t>
            </a:r>
          </a:p>
        </p:txBody>
      </p:sp>
      <p:pic>
        <p:nvPicPr>
          <p:cNvPr id="5" name="Picture 4">
            <a:extLst>
              <a:ext uri="{FF2B5EF4-FFF2-40B4-BE49-F238E27FC236}">
                <a16:creationId xmlns:a16="http://schemas.microsoft.com/office/drawing/2014/main" id="{508205B6-3D63-1CA0-8D82-87AA4B97C177}"/>
              </a:ext>
            </a:extLst>
          </p:cNvPr>
          <p:cNvPicPr>
            <a:picLocks noChangeAspect="1"/>
          </p:cNvPicPr>
          <p:nvPr/>
        </p:nvPicPr>
        <p:blipFill>
          <a:blip r:embed="rId2"/>
          <a:stretch>
            <a:fillRect/>
          </a:stretch>
        </p:blipFill>
        <p:spPr>
          <a:xfrm>
            <a:off x="1656629" y="2270659"/>
            <a:ext cx="3481118" cy="2316681"/>
          </a:xfrm>
          <a:prstGeom prst="rect">
            <a:avLst/>
          </a:prstGeom>
        </p:spPr>
      </p:pic>
      <p:sp>
        <p:nvSpPr>
          <p:cNvPr id="8" name="Picture Placeholder 7">
            <a:extLst>
              <a:ext uri="{FF2B5EF4-FFF2-40B4-BE49-F238E27FC236}">
                <a16:creationId xmlns:a16="http://schemas.microsoft.com/office/drawing/2014/main" id="{ED3A322B-1BC9-A557-F177-3B6017C61809}"/>
              </a:ext>
            </a:extLst>
          </p:cNvPr>
          <p:cNvSpPr>
            <a:spLocks noGrp="1"/>
          </p:cNvSpPr>
          <p:nvPr>
            <p:ph type="pic" sz="quarter" idx="12"/>
          </p:nvPr>
        </p:nvSpPr>
        <p:spPr>
          <a:xfrm>
            <a:off x="1254788" y="2184659"/>
            <a:ext cx="4592637" cy="4805362"/>
          </a:xfrm>
        </p:spPr>
        <p:txBody>
          <a:bodyPr/>
          <a:lstStyle/>
          <a:p>
            <a:endParaRPr lang="en-US"/>
          </a:p>
        </p:txBody>
      </p:sp>
    </p:spTree>
    <p:extLst>
      <p:ext uri="{BB962C8B-B14F-4D97-AF65-F5344CB8AC3E}">
        <p14:creationId xmlns:p14="http://schemas.microsoft.com/office/powerpoint/2010/main" val="822506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61384-8C2A-AC46-D296-2DF95CBF10BB}"/>
              </a:ext>
            </a:extLst>
          </p:cNvPr>
          <p:cNvSpPr>
            <a:spLocks noGrp="1"/>
          </p:cNvSpPr>
          <p:nvPr>
            <p:ph type="title"/>
          </p:nvPr>
        </p:nvSpPr>
        <p:spPr>
          <a:xfrm>
            <a:off x="1038031" y="1068169"/>
            <a:ext cx="10115939" cy="2681549"/>
          </a:xfrm>
        </p:spPr>
        <p:txBody>
          <a:bodyPr/>
          <a:lstStyle/>
          <a:p>
            <a:r>
              <a:rPr lang="en-US"/>
              <a:t>What We Bought and Why</a:t>
            </a:r>
            <a:endParaRPr lang="en-ZA"/>
          </a:p>
        </p:txBody>
      </p:sp>
      <p:sp>
        <p:nvSpPr>
          <p:cNvPr id="3" name="Text Placeholder 2">
            <a:extLst>
              <a:ext uri="{FF2B5EF4-FFF2-40B4-BE49-F238E27FC236}">
                <a16:creationId xmlns:a16="http://schemas.microsoft.com/office/drawing/2014/main" id="{FEF606B8-D15C-3916-2C66-49DEC593A3C2}"/>
              </a:ext>
            </a:extLst>
          </p:cNvPr>
          <p:cNvSpPr>
            <a:spLocks noGrp="1"/>
          </p:cNvSpPr>
          <p:nvPr>
            <p:ph type="body" sz="quarter" idx="12"/>
          </p:nvPr>
        </p:nvSpPr>
        <p:spPr>
          <a:xfrm>
            <a:off x="1038031" y="4027047"/>
            <a:ext cx="10115939" cy="1762783"/>
          </a:xfrm>
        </p:spPr>
        <p:txBody>
          <a:bodyPr/>
          <a:lstStyle/>
          <a:p>
            <a:r>
              <a:rPr lang="en-US"/>
              <a:t>A love affair with innovation, measurement and accountability in systems.</a:t>
            </a:r>
          </a:p>
        </p:txBody>
      </p:sp>
    </p:spTree>
    <p:extLst>
      <p:ext uri="{BB962C8B-B14F-4D97-AF65-F5344CB8AC3E}">
        <p14:creationId xmlns:p14="http://schemas.microsoft.com/office/powerpoint/2010/main" val="8194847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C0FEFBF-60FD-0161-6F6E-89EE39389CEE}"/>
              </a:ext>
            </a:extLst>
          </p:cNvPr>
          <p:cNvSpPr>
            <a:spLocks noGrp="1"/>
          </p:cNvSpPr>
          <p:nvPr>
            <p:ph type="title"/>
          </p:nvPr>
        </p:nvSpPr>
        <p:spPr>
          <a:xfrm>
            <a:off x="1353827" y="3508311"/>
            <a:ext cx="9923770" cy="1438762"/>
          </a:xfrm>
        </p:spPr>
        <p:txBody>
          <a:bodyPr/>
          <a:lstStyle/>
          <a:p>
            <a:r>
              <a:rPr lang="en-US"/>
              <a:t>Build, tweak, or blow up?</a:t>
            </a:r>
            <a:endParaRPr lang="en-ZA"/>
          </a:p>
        </p:txBody>
      </p:sp>
      <p:sp>
        <p:nvSpPr>
          <p:cNvPr id="8" name="Text Placeholder 7">
            <a:extLst>
              <a:ext uri="{FF2B5EF4-FFF2-40B4-BE49-F238E27FC236}">
                <a16:creationId xmlns:a16="http://schemas.microsoft.com/office/drawing/2014/main" id="{DD542008-8017-76E5-ABC0-32401068875D}"/>
              </a:ext>
            </a:extLst>
          </p:cNvPr>
          <p:cNvSpPr>
            <a:spLocks noGrp="1"/>
          </p:cNvSpPr>
          <p:nvPr>
            <p:ph type="body" sz="quarter" idx="12"/>
          </p:nvPr>
        </p:nvSpPr>
        <p:spPr>
          <a:xfrm>
            <a:off x="1353828" y="5228488"/>
            <a:ext cx="9923770" cy="1368256"/>
          </a:xfrm>
        </p:spPr>
        <p:txBody>
          <a:bodyPr/>
          <a:lstStyle/>
          <a:p>
            <a:r>
              <a:rPr lang="en-US"/>
              <a:t>Hawaii at the Crossroads</a:t>
            </a:r>
          </a:p>
        </p:txBody>
      </p:sp>
      <p:pic>
        <p:nvPicPr>
          <p:cNvPr id="3" name="Picture Placeholder 2">
            <a:extLst>
              <a:ext uri="{FF2B5EF4-FFF2-40B4-BE49-F238E27FC236}">
                <a16:creationId xmlns:a16="http://schemas.microsoft.com/office/drawing/2014/main" id="{4B7ECFC3-E40F-2812-2C1A-82329F71BDA6}"/>
              </a:ext>
            </a:extLst>
          </p:cNvPr>
          <p:cNvPicPr>
            <a:picLocks noGrp="1" noChangeAspect="1"/>
          </p:cNvPicPr>
          <p:nvPr>
            <p:ph type="pic" sz="quarter" idx="13"/>
          </p:nvPr>
        </p:nvPicPr>
        <p:blipFill>
          <a:blip r:embed="rId3"/>
          <a:srcRect t="27983" b="27983"/>
          <a:stretch>
            <a:fillRect/>
          </a:stretch>
        </p:blipFill>
        <p:spPr>
          <a:xfrm>
            <a:off x="1199685" y="0"/>
            <a:ext cx="10361995" cy="3429000"/>
          </a:xfrm>
          <a:prstGeom prst="rect">
            <a:avLst/>
          </a:prstGeom>
        </p:spPr>
      </p:pic>
    </p:spTree>
    <p:extLst>
      <p:ext uri="{BB962C8B-B14F-4D97-AF65-F5344CB8AC3E}">
        <p14:creationId xmlns:p14="http://schemas.microsoft.com/office/powerpoint/2010/main" val="34216806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EBC60-AA38-5DEF-3160-0CAA68F3D28C}"/>
              </a:ext>
            </a:extLst>
          </p:cNvPr>
          <p:cNvSpPr>
            <a:spLocks noGrp="1"/>
          </p:cNvSpPr>
          <p:nvPr>
            <p:ph type="title"/>
          </p:nvPr>
        </p:nvSpPr>
        <p:spPr>
          <a:xfrm>
            <a:off x="1468815" y="503852"/>
            <a:ext cx="9739655" cy="1427585"/>
          </a:xfrm>
        </p:spPr>
        <p:txBody>
          <a:bodyPr>
            <a:normAutofit/>
          </a:bodyPr>
          <a:lstStyle/>
          <a:p>
            <a:r>
              <a:rPr lang="en-US" sz="2800" dirty="0"/>
              <a:t>Hawaii’s Process Roadmap for IT System Development </a:t>
            </a:r>
            <a:endParaRPr lang="en-ZA" sz="2800" dirty="0"/>
          </a:p>
        </p:txBody>
      </p:sp>
      <p:sp>
        <p:nvSpPr>
          <p:cNvPr id="3" name="Content Placeholder 2">
            <a:extLst>
              <a:ext uri="{FF2B5EF4-FFF2-40B4-BE49-F238E27FC236}">
                <a16:creationId xmlns:a16="http://schemas.microsoft.com/office/drawing/2014/main" id="{1EBEE570-1B5E-FFD1-485D-D77E4E6FE7C0}"/>
              </a:ext>
            </a:extLst>
          </p:cNvPr>
          <p:cNvSpPr>
            <a:spLocks noGrp="1"/>
          </p:cNvSpPr>
          <p:nvPr>
            <p:ph sz="quarter" idx="12"/>
          </p:nvPr>
        </p:nvSpPr>
        <p:spPr>
          <a:xfrm>
            <a:off x="1381119" y="1824138"/>
            <a:ext cx="8552264" cy="4119463"/>
          </a:xfrm>
        </p:spPr>
        <p:txBody>
          <a:bodyPr>
            <a:normAutofit/>
          </a:bodyPr>
          <a:lstStyle/>
          <a:p>
            <a:r>
              <a:rPr lang="en-US" dirty="0"/>
              <a:t>Getting buy-in for INSPIRE</a:t>
            </a:r>
          </a:p>
          <a:p>
            <a:pPr lvl="1"/>
            <a:r>
              <a:rPr lang="en-US" dirty="0"/>
              <a:t>What is the approval process</a:t>
            </a:r>
          </a:p>
          <a:p>
            <a:pPr lvl="1"/>
            <a:r>
              <a:rPr lang="en-US" dirty="0"/>
              <a:t>Iterative Successes</a:t>
            </a:r>
          </a:p>
          <a:p>
            <a:pPr lvl="1"/>
            <a:r>
              <a:rPr lang="en-US" dirty="0"/>
              <a:t>Demonstrate value</a:t>
            </a:r>
          </a:p>
          <a:p>
            <a:r>
              <a:rPr lang="en-US" dirty="0"/>
              <a:t>Best platform and build approach for Hawaii and why</a:t>
            </a:r>
          </a:p>
          <a:p>
            <a:r>
              <a:rPr lang="en-US" dirty="0"/>
              <a:t>Big Rocks: </a:t>
            </a:r>
          </a:p>
          <a:p>
            <a:pPr lvl="1"/>
            <a:r>
              <a:rPr lang="en-US" dirty="0"/>
              <a:t>“Industry Trends” – the Writing on the Wall</a:t>
            </a:r>
          </a:p>
          <a:p>
            <a:pPr lvl="1"/>
            <a:r>
              <a:rPr lang="en-US" dirty="0"/>
              <a:t>User Needs</a:t>
            </a:r>
          </a:p>
          <a:p>
            <a:pPr lvl="1"/>
            <a:r>
              <a:rPr lang="en-US" dirty="0"/>
              <a:t>Best outcomes and system commitments</a:t>
            </a:r>
          </a:p>
        </p:txBody>
      </p:sp>
      <p:sp>
        <p:nvSpPr>
          <p:cNvPr id="4" name="Slide Number Placeholder 3">
            <a:extLst>
              <a:ext uri="{FF2B5EF4-FFF2-40B4-BE49-F238E27FC236}">
                <a16:creationId xmlns:a16="http://schemas.microsoft.com/office/drawing/2014/main" id="{527C964F-E2D5-D8E7-C513-C47A7E409DF3}"/>
              </a:ext>
            </a:extLst>
          </p:cNvPr>
          <p:cNvSpPr>
            <a:spLocks noGrp="1"/>
          </p:cNvSpPr>
          <p:nvPr>
            <p:ph type="sldNum" sz="quarter" idx="15"/>
          </p:nvPr>
        </p:nvSpPr>
        <p:spPr/>
        <p:txBody>
          <a:bodyPr/>
          <a:lstStyle/>
          <a:p>
            <a:fld id="{18D65601-5AE2-46FC-B138-694DDD2B510D}" type="slidenum">
              <a:rPr lang="en-US" smtClean="0"/>
              <a:pPr/>
              <a:t>33</a:t>
            </a:fld>
            <a:endParaRPr lang="en-US"/>
          </a:p>
        </p:txBody>
      </p:sp>
      <p:pic>
        <p:nvPicPr>
          <p:cNvPr id="5" name="Picture 4">
            <a:extLst>
              <a:ext uri="{FF2B5EF4-FFF2-40B4-BE49-F238E27FC236}">
                <a16:creationId xmlns:a16="http://schemas.microsoft.com/office/drawing/2014/main" id="{C4138131-688B-CD10-C3DB-9DBCB75A73D0}"/>
              </a:ext>
            </a:extLst>
          </p:cNvPr>
          <p:cNvPicPr>
            <a:picLocks noChangeAspect="1"/>
          </p:cNvPicPr>
          <p:nvPr/>
        </p:nvPicPr>
        <p:blipFill>
          <a:blip r:embed="rId3"/>
          <a:stretch>
            <a:fillRect/>
          </a:stretch>
        </p:blipFill>
        <p:spPr>
          <a:xfrm>
            <a:off x="9016542" y="4603774"/>
            <a:ext cx="2625561" cy="1750374"/>
          </a:xfrm>
          <a:prstGeom prst="rect">
            <a:avLst/>
          </a:prstGeom>
        </p:spPr>
      </p:pic>
    </p:spTree>
    <p:extLst>
      <p:ext uri="{BB962C8B-B14F-4D97-AF65-F5344CB8AC3E}">
        <p14:creationId xmlns:p14="http://schemas.microsoft.com/office/powerpoint/2010/main" val="29061523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42EE65C2-B41F-B9FA-18AB-B1CEB8F6C991}"/>
              </a:ext>
            </a:extLst>
          </p:cNvPr>
          <p:cNvPicPr>
            <a:picLocks noGrp="1" noChangeAspect="1"/>
          </p:cNvPicPr>
          <p:nvPr>
            <p:ph sz="quarter" idx="12"/>
          </p:nvPr>
        </p:nvPicPr>
        <p:blipFill>
          <a:blip r:embed="rId3"/>
          <a:stretch>
            <a:fillRect/>
          </a:stretch>
        </p:blipFill>
        <p:spPr>
          <a:xfrm>
            <a:off x="280922" y="1176845"/>
            <a:ext cx="11738090" cy="5092712"/>
          </a:xfrm>
        </p:spPr>
      </p:pic>
      <p:sp>
        <p:nvSpPr>
          <p:cNvPr id="4" name="Slide Number Placeholder 3">
            <a:extLst>
              <a:ext uri="{FF2B5EF4-FFF2-40B4-BE49-F238E27FC236}">
                <a16:creationId xmlns:a16="http://schemas.microsoft.com/office/drawing/2014/main" id="{AD030E39-0467-CCA5-D243-315D7F0FC828}"/>
              </a:ext>
            </a:extLst>
          </p:cNvPr>
          <p:cNvSpPr>
            <a:spLocks noGrp="1"/>
          </p:cNvSpPr>
          <p:nvPr>
            <p:ph type="sldNum" sz="quarter" idx="15"/>
          </p:nvPr>
        </p:nvSpPr>
        <p:spPr/>
        <p:txBody>
          <a:bodyPr/>
          <a:lstStyle/>
          <a:p>
            <a:r>
              <a:rPr lang="en-US" dirty="0"/>
              <a:t>14</a:t>
            </a:r>
          </a:p>
        </p:txBody>
      </p:sp>
      <p:graphicFrame>
        <p:nvGraphicFramePr>
          <p:cNvPr id="10" name="Diagram 9">
            <a:extLst>
              <a:ext uri="{FF2B5EF4-FFF2-40B4-BE49-F238E27FC236}">
                <a16:creationId xmlns:a16="http://schemas.microsoft.com/office/drawing/2014/main" id="{39ACEB0E-86DB-EF07-69BC-BC6AD36798D3}"/>
              </a:ext>
            </a:extLst>
          </p:cNvPr>
          <p:cNvGraphicFramePr/>
          <p:nvPr/>
        </p:nvGraphicFramePr>
        <p:xfrm>
          <a:off x="412136" y="483914"/>
          <a:ext cx="11840222" cy="5895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1" name="Diagram 10">
            <a:extLst>
              <a:ext uri="{FF2B5EF4-FFF2-40B4-BE49-F238E27FC236}">
                <a16:creationId xmlns:a16="http://schemas.microsoft.com/office/drawing/2014/main" id="{3D4BDA4D-5F75-5634-0E75-67CF65DF05CF}"/>
              </a:ext>
            </a:extLst>
          </p:cNvPr>
          <p:cNvGraphicFramePr/>
          <p:nvPr/>
        </p:nvGraphicFramePr>
        <p:xfrm>
          <a:off x="818147" y="380530"/>
          <a:ext cx="11373853" cy="69293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3" name="Oval 12">
            <a:extLst>
              <a:ext uri="{FF2B5EF4-FFF2-40B4-BE49-F238E27FC236}">
                <a16:creationId xmlns:a16="http://schemas.microsoft.com/office/drawing/2014/main" id="{3B9B1A5B-BB27-F28A-E859-7C6A5BBDD26B}"/>
              </a:ext>
            </a:extLst>
          </p:cNvPr>
          <p:cNvSpPr/>
          <p:nvPr/>
        </p:nvSpPr>
        <p:spPr>
          <a:xfrm>
            <a:off x="1249905" y="1436238"/>
            <a:ext cx="10661173" cy="175213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noFill/>
            </a:endParaRPr>
          </a:p>
        </p:txBody>
      </p:sp>
    </p:spTree>
    <p:extLst>
      <p:ext uri="{BB962C8B-B14F-4D97-AF65-F5344CB8AC3E}">
        <p14:creationId xmlns:p14="http://schemas.microsoft.com/office/powerpoint/2010/main" val="9255406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F6BAC-34E8-F693-CA73-EC0E0327097B}"/>
              </a:ext>
            </a:extLst>
          </p:cNvPr>
          <p:cNvSpPr>
            <a:spLocks noGrp="1"/>
          </p:cNvSpPr>
          <p:nvPr>
            <p:ph type="title"/>
          </p:nvPr>
        </p:nvSpPr>
        <p:spPr>
          <a:xfrm>
            <a:off x="990832" y="96508"/>
            <a:ext cx="9808773" cy="1427585"/>
          </a:xfrm>
        </p:spPr>
        <p:txBody>
          <a:bodyPr>
            <a:normAutofit/>
          </a:bodyPr>
          <a:lstStyle/>
          <a:p>
            <a:r>
              <a:rPr lang="en-US" dirty="0">
                <a:solidFill>
                  <a:srgbClr val="000000"/>
                </a:solidFill>
              </a:rPr>
              <a:t>History of CMS Modular Certification</a:t>
            </a:r>
          </a:p>
        </p:txBody>
      </p:sp>
      <p:pic>
        <p:nvPicPr>
          <p:cNvPr id="7" name="Content Placeholder 6">
            <a:extLst>
              <a:ext uri="{FF2B5EF4-FFF2-40B4-BE49-F238E27FC236}">
                <a16:creationId xmlns:a16="http://schemas.microsoft.com/office/drawing/2014/main" id="{FDF03C56-96D5-CF4C-0B1C-606A47BB286B}"/>
              </a:ext>
            </a:extLst>
          </p:cNvPr>
          <p:cNvPicPr>
            <a:picLocks noGrp="1" noChangeAspect="1"/>
          </p:cNvPicPr>
          <p:nvPr>
            <p:ph type="tbl" sz="quarter" idx="10"/>
          </p:nvPr>
        </p:nvPicPr>
        <p:blipFill>
          <a:blip r:embed="rId3"/>
          <a:stretch>
            <a:fillRect/>
          </a:stretch>
        </p:blipFill>
        <p:spPr>
          <a:xfrm>
            <a:off x="1708484" y="1209645"/>
            <a:ext cx="9002091" cy="5385867"/>
          </a:xfrm>
          <a:ln>
            <a:solidFill>
              <a:schemeClr val="accent5">
                <a:lumMod val="20000"/>
                <a:lumOff val="80000"/>
              </a:schemeClr>
            </a:solidFill>
          </a:ln>
        </p:spPr>
      </p:pic>
      <p:sp>
        <p:nvSpPr>
          <p:cNvPr id="5" name="Slide Number Placeholder 4">
            <a:extLst>
              <a:ext uri="{FF2B5EF4-FFF2-40B4-BE49-F238E27FC236}">
                <a16:creationId xmlns:a16="http://schemas.microsoft.com/office/drawing/2014/main" id="{F61B434E-D0C0-DCAC-9552-74950F1C79BD}"/>
              </a:ext>
            </a:extLst>
          </p:cNvPr>
          <p:cNvSpPr>
            <a:spLocks noGrp="1"/>
          </p:cNvSpPr>
          <p:nvPr>
            <p:ph type="sldNum" sz="quarter" idx="15"/>
          </p:nvPr>
        </p:nvSpPr>
        <p:spPr/>
        <p:txBody>
          <a:bodyPr/>
          <a:lstStyle/>
          <a:p>
            <a:fld id="{899FFD16-B25A-457E-9C72-CDC3BAF3ACB3}" type="slidenum">
              <a:rPr lang="en-US" smtClean="0"/>
              <a:t>35</a:t>
            </a:fld>
            <a:endParaRPr lang="en-US" dirty="0"/>
          </a:p>
        </p:txBody>
      </p:sp>
    </p:spTree>
    <p:extLst>
      <p:ext uri="{BB962C8B-B14F-4D97-AF65-F5344CB8AC3E}">
        <p14:creationId xmlns:p14="http://schemas.microsoft.com/office/powerpoint/2010/main" val="28684481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1456C-9D64-9D6F-01D5-6128068D4FBA}"/>
              </a:ext>
            </a:extLst>
          </p:cNvPr>
          <p:cNvSpPr>
            <a:spLocks noGrp="1"/>
          </p:cNvSpPr>
          <p:nvPr>
            <p:ph type="title"/>
          </p:nvPr>
        </p:nvSpPr>
        <p:spPr>
          <a:xfrm>
            <a:off x="1381119" y="51322"/>
            <a:ext cx="9150675" cy="1427585"/>
          </a:xfrm>
        </p:spPr>
        <p:txBody>
          <a:bodyPr>
            <a:normAutofit/>
          </a:bodyPr>
          <a:lstStyle/>
          <a:p>
            <a:pPr algn="l"/>
            <a:r>
              <a:rPr lang="en-US" dirty="0">
                <a:solidFill>
                  <a:srgbClr val="000000"/>
                </a:solidFill>
              </a:rPr>
              <a:t>What is Streamlined Modular Certification? </a:t>
            </a:r>
          </a:p>
        </p:txBody>
      </p:sp>
      <p:sp>
        <p:nvSpPr>
          <p:cNvPr id="3" name="Content Placeholder 2">
            <a:extLst>
              <a:ext uri="{FF2B5EF4-FFF2-40B4-BE49-F238E27FC236}">
                <a16:creationId xmlns:a16="http://schemas.microsoft.com/office/drawing/2014/main" id="{BA3FF242-842F-0BF6-684D-B81A332614E9}"/>
              </a:ext>
            </a:extLst>
          </p:cNvPr>
          <p:cNvSpPr>
            <a:spLocks noGrp="1"/>
          </p:cNvSpPr>
          <p:nvPr>
            <p:ph sz="quarter" idx="12"/>
          </p:nvPr>
        </p:nvSpPr>
        <p:spPr/>
        <p:txBody>
          <a:bodyPr/>
          <a:lstStyle/>
          <a:p>
            <a:endParaRPr lang="en-US"/>
          </a:p>
        </p:txBody>
      </p:sp>
      <p:sp>
        <p:nvSpPr>
          <p:cNvPr id="5" name="Slide Number Placeholder 4">
            <a:extLst>
              <a:ext uri="{FF2B5EF4-FFF2-40B4-BE49-F238E27FC236}">
                <a16:creationId xmlns:a16="http://schemas.microsoft.com/office/drawing/2014/main" id="{A96622F0-88A6-2FB4-9586-5B0E546549F9}"/>
              </a:ext>
            </a:extLst>
          </p:cNvPr>
          <p:cNvSpPr>
            <a:spLocks noGrp="1"/>
          </p:cNvSpPr>
          <p:nvPr>
            <p:ph type="sldNum" sz="quarter" idx="15"/>
          </p:nvPr>
        </p:nvSpPr>
        <p:spPr/>
        <p:txBody>
          <a:bodyPr/>
          <a:lstStyle/>
          <a:p>
            <a:fld id="{899FFD16-B25A-457E-9C72-CDC3BAF3ACB3}" type="slidenum">
              <a:rPr lang="en-US" smtClean="0"/>
              <a:t>36</a:t>
            </a:fld>
            <a:endParaRPr lang="en-US"/>
          </a:p>
        </p:txBody>
      </p:sp>
      <p:graphicFrame>
        <p:nvGraphicFramePr>
          <p:cNvPr id="6" name="Diagram 5">
            <a:extLst>
              <a:ext uri="{FF2B5EF4-FFF2-40B4-BE49-F238E27FC236}">
                <a16:creationId xmlns:a16="http://schemas.microsoft.com/office/drawing/2014/main" id="{A1039DE1-3C54-A0EC-F25F-4D84D6CB24CD}"/>
              </a:ext>
            </a:extLst>
          </p:cNvPr>
          <p:cNvGraphicFramePr/>
          <p:nvPr/>
        </p:nvGraphicFramePr>
        <p:xfrm>
          <a:off x="2069433" y="1155032"/>
          <a:ext cx="9267050" cy="5702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112177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9AA22-E40A-CFB3-DA4C-59ADE2D57E64}"/>
              </a:ext>
            </a:extLst>
          </p:cNvPr>
          <p:cNvSpPr>
            <a:spLocks noGrp="1"/>
          </p:cNvSpPr>
          <p:nvPr>
            <p:ph type="title"/>
          </p:nvPr>
        </p:nvSpPr>
        <p:spPr>
          <a:xfrm>
            <a:off x="1163782" y="451283"/>
            <a:ext cx="9150350" cy="1428750"/>
          </a:xfrm>
        </p:spPr>
        <p:txBody>
          <a:bodyPr/>
          <a:lstStyle/>
          <a:p>
            <a:r>
              <a:rPr lang="en-US" dirty="0"/>
              <a:t>Key Elements of SMC </a:t>
            </a:r>
          </a:p>
        </p:txBody>
      </p:sp>
      <p:graphicFrame>
        <p:nvGraphicFramePr>
          <p:cNvPr id="6" name="Content Placeholder 5">
            <a:extLst>
              <a:ext uri="{FF2B5EF4-FFF2-40B4-BE49-F238E27FC236}">
                <a16:creationId xmlns:a16="http://schemas.microsoft.com/office/drawing/2014/main" id="{994CB97E-0D19-770F-7E48-D83C53D18D48}"/>
              </a:ext>
            </a:extLst>
          </p:cNvPr>
          <p:cNvGraphicFramePr>
            <a:graphicFrameLocks noGrp="1"/>
          </p:cNvGraphicFramePr>
          <p:nvPr>
            <p:ph sz="quarter" idx="12"/>
          </p:nvPr>
        </p:nvGraphicFramePr>
        <p:xfrm>
          <a:off x="1163782" y="1787236"/>
          <a:ext cx="9559780" cy="48088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86118FDB-CE54-D2C0-3160-B6150E6CAD09}"/>
              </a:ext>
            </a:extLst>
          </p:cNvPr>
          <p:cNvSpPr>
            <a:spLocks noGrp="1"/>
          </p:cNvSpPr>
          <p:nvPr>
            <p:ph type="sldNum" sz="quarter" idx="15"/>
          </p:nvPr>
        </p:nvSpPr>
        <p:spPr>
          <a:xfrm>
            <a:off x="412136" y="5943601"/>
            <a:ext cx="968983" cy="651912"/>
          </a:xfrm>
        </p:spPr>
        <p:txBody>
          <a:bodyPr/>
          <a:lstStyle/>
          <a:p>
            <a:fld id="{899FFD16-B25A-457E-9C72-CDC3BAF3ACB3}" type="slidenum">
              <a:rPr lang="en-US" smtClean="0"/>
              <a:pPr/>
              <a:t>37</a:t>
            </a:fld>
            <a:endParaRPr lang="en-US"/>
          </a:p>
        </p:txBody>
      </p:sp>
    </p:spTree>
    <p:extLst>
      <p:ext uri="{BB962C8B-B14F-4D97-AF65-F5344CB8AC3E}">
        <p14:creationId xmlns:p14="http://schemas.microsoft.com/office/powerpoint/2010/main" val="29515051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9551D-4EE2-C981-7E1E-4DB6E9BA94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022C99-0660-C041-72C7-43AEBA5026FF}"/>
              </a:ext>
            </a:extLst>
          </p:cNvPr>
          <p:cNvSpPr>
            <a:spLocks noGrp="1"/>
          </p:cNvSpPr>
          <p:nvPr>
            <p:ph type="title"/>
          </p:nvPr>
        </p:nvSpPr>
        <p:spPr>
          <a:xfrm>
            <a:off x="1468827" y="388017"/>
            <a:ext cx="9808773" cy="675657"/>
          </a:xfrm>
        </p:spPr>
        <p:txBody>
          <a:bodyPr>
            <a:noAutofit/>
          </a:bodyPr>
          <a:lstStyle/>
          <a:p>
            <a:pPr algn="ctr"/>
            <a:r>
              <a:rPr lang="en-US" dirty="0">
                <a:solidFill>
                  <a:srgbClr val="000000"/>
                </a:solidFill>
              </a:rPr>
              <a:t>SMC Phases and Milestones </a:t>
            </a:r>
          </a:p>
        </p:txBody>
      </p:sp>
      <p:sp>
        <p:nvSpPr>
          <p:cNvPr id="6" name="Table Placeholder 5">
            <a:extLst>
              <a:ext uri="{FF2B5EF4-FFF2-40B4-BE49-F238E27FC236}">
                <a16:creationId xmlns:a16="http://schemas.microsoft.com/office/drawing/2014/main" id="{5A91EB2C-C545-8212-1506-871C8E68CE48}"/>
              </a:ext>
            </a:extLst>
          </p:cNvPr>
          <p:cNvSpPr>
            <a:spLocks noGrp="1"/>
          </p:cNvSpPr>
          <p:nvPr>
            <p:ph type="tbl" sz="quarter" idx="10"/>
          </p:nvPr>
        </p:nvSpPr>
        <p:spPr/>
        <p:txBody>
          <a:bodyPr/>
          <a:lstStyle/>
          <a:p>
            <a:endParaRPr lang="en-US"/>
          </a:p>
        </p:txBody>
      </p:sp>
      <p:sp>
        <p:nvSpPr>
          <p:cNvPr id="4" name="Slide Number Placeholder 3">
            <a:extLst>
              <a:ext uri="{FF2B5EF4-FFF2-40B4-BE49-F238E27FC236}">
                <a16:creationId xmlns:a16="http://schemas.microsoft.com/office/drawing/2014/main" id="{601EAEC5-FD50-4238-144C-529BA32815F7}"/>
              </a:ext>
            </a:extLst>
          </p:cNvPr>
          <p:cNvSpPr>
            <a:spLocks noGrp="1"/>
          </p:cNvSpPr>
          <p:nvPr>
            <p:ph type="sldNum" sz="quarter" idx="15"/>
          </p:nvPr>
        </p:nvSpPr>
        <p:spPr>
          <a:prstGeom prst="rect">
            <a:avLst/>
          </a:prstGeom>
        </p:spPr>
        <p:txBody>
          <a:bodyPr vert="horz" lIns="68580" tIns="34290" rIns="68580" bIns="34290" rtlCol="0" anchor="ctr">
            <a:normAutofit/>
          </a:bodyPr>
          <a:lstStyle>
            <a:defPPr>
              <a:defRPr lang="en-US"/>
            </a:defPPr>
            <a:lvl1pPr marL="0" algn="ctr" defTabSz="342900" rtl="0" eaLnBrk="1" latinLnBrk="0" hangingPunct="1">
              <a:defRPr lang="en-US" sz="675" b="0" kern="1200" spc="38" smtClean="0">
                <a:solidFill>
                  <a:schemeClr val="bg2">
                    <a:lumMod val="75000"/>
                  </a:schemeClr>
                </a:solidFill>
                <a:latin typeface="Arial" panose="020B0604020202020204" pitchFamily="34" charset="0"/>
                <a:ea typeface="+mn-ea"/>
                <a:cs typeface="Arial" panose="020B0604020202020204" pitchFamily="34" charset="0"/>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a:spcAft>
                <a:spcPts val="450"/>
              </a:spcAft>
            </a:pPr>
            <a:fld id="{899FFD16-B25A-457E-9C72-CDC3BAF3ACB3}" type="slidenum">
              <a:rPr lang="en-US" smtClean="0">
                <a:solidFill>
                  <a:srgbClr val="002060"/>
                </a:solidFill>
              </a:rPr>
              <a:pPr>
                <a:spcAft>
                  <a:spcPts val="450"/>
                </a:spcAft>
              </a:pPr>
              <a:t>38</a:t>
            </a:fld>
            <a:endParaRPr lang="en-US" dirty="0">
              <a:solidFill>
                <a:srgbClr val="002060"/>
              </a:solidFill>
            </a:endParaRPr>
          </a:p>
        </p:txBody>
      </p:sp>
      <p:pic>
        <p:nvPicPr>
          <p:cNvPr id="1026" name="Picture 2">
            <a:extLst>
              <a:ext uri="{FF2B5EF4-FFF2-40B4-BE49-F238E27FC236}">
                <a16:creationId xmlns:a16="http://schemas.microsoft.com/office/drawing/2014/main" id="{277D9737-FA7E-D25D-8A21-75A034E210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136" y="1450326"/>
            <a:ext cx="11490286" cy="4430542"/>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Thought Bubble: Cloud 2">
            <a:extLst>
              <a:ext uri="{FF2B5EF4-FFF2-40B4-BE49-F238E27FC236}">
                <a16:creationId xmlns:a16="http://schemas.microsoft.com/office/drawing/2014/main" id="{C34A7FC2-5BE9-860D-5143-51206F74A6AB}"/>
              </a:ext>
            </a:extLst>
          </p:cNvPr>
          <p:cNvSpPr/>
          <p:nvPr/>
        </p:nvSpPr>
        <p:spPr>
          <a:xfrm>
            <a:off x="7140534" y="1450326"/>
            <a:ext cx="1255448" cy="607074"/>
          </a:xfrm>
          <a:prstGeom prst="cloudCallout">
            <a:avLst>
              <a:gd name="adj1" fmla="val -18953"/>
              <a:gd name="adj2" fmla="val 127072"/>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050" b="1" dirty="0"/>
              <a:t>SMC Milestone 1 </a:t>
            </a:r>
          </a:p>
        </p:txBody>
      </p:sp>
      <p:sp>
        <p:nvSpPr>
          <p:cNvPr id="5" name="Thought Bubble: Cloud 4">
            <a:extLst>
              <a:ext uri="{FF2B5EF4-FFF2-40B4-BE49-F238E27FC236}">
                <a16:creationId xmlns:a16="http://schemas.microsoft.com/office/drawing/2014/main" id="{FEFB0C02-D292-2282-C176-DE0ED7DF1333}"/>
              </a:ext>
            </a:extLst>
          </p:cNvPr>
          <p:cNvSpPr/>
          <p:nvPr/>
        </p:nvSpPr>
        <p:spPr>
          <a:xfrm>
            <a:off x="7032272" y="5729179"/>
            <a:ext cx="1371600" cy="758763"/>
          </a:xfrm>
          <a:prstGeom prst="cloudCallout">
            <a:avLst>
              <a:gd name="adj1" fmla="val 18417"/>
              <a:gd name="adj2" fmla="val -142675"/>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050" b="1"/>
              <a:t>SMC Milestone 2 </a:t>
            </a:r>
          </a:p>
        </p:txBody>
      </p:sp>
    </p:spTree>
    <p:extLst>
      <p:ext uri="{BB962C8B-B14F-4D97-AF65-F5344CB8AC3E}">
        <p14:creationId xmlns:p14="http://schemas.microsoft.com/office/powerpoint/2010/main" val="204402455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40BBE3-CE39-4C23-61EF-F8FC5CF348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206B1C-C77B-0AAD-C143-5FE6866B5845}"/>
              </a:ext>
            </a:extLst>
          </p:cNvPr>
          <p:cNvSpPr>
            <a:spLocks noGrp="1"/>
          </p:cNvSpPr>
          <p:nvPr>
            <p:ph type="title"/>
          </p:nvPr>
        </p:nvSpPr>
        <p:spPr>
          <a:xfrm>
            <a:off x="1001223" y="98606"/>
            <a:ext cx="9808773" cy="1427585"/>
          </a:xfrm>
          <a:prstGeom prst="rect">
            <a:avLst/>
          </a:prstGeom>
          <a:solidFill>
            <a:srgbClr val="614641"/>
          </a:solidFill>
          <a:ln>
            <a:solidFill>
              <a:srgbClr val="614641"/>
            </a:solidFill>
          </a:ln>
        </p:spPr>
        <p:txBody>
          <a:bodyPr vert="horz" lIns="91440" tIns="45720" rIns="91440" bIns="45720" rtlCol="0" anchor="ctr">
            <a:normAutofit/>
          </a:bodyPr>
          <a:lstStyle/>
          <a:p>
            <a:r>
              <a:rPr lang="en-US" sz="2600" kern="1200">
                <a:solidFill>
                  <a:srgbClr val="FFFFFF"/>
                </a:solidFill>
                <a:latin typeface="+mj-lt"/>
                <a:ea typeface="+mj-ea"/>
                <a:cs typeface="+mj-cs"/>
              </a:rPr>
              <a:t>Integrating SMC Milestone Tasks into the Software Development Life Cycle (SDLC)</a:t>
            </a:r>
          </a:p>
        </p:txBody>
      </p:sp>
      <p:pic>
        <p:nvPicPr>
          <p:cNvPr id="2052" name="Picture 4">
            <a:extLst>
              <a:ext uri="{FF2B5EF4-FFF2-40B4-BE49-F238E27FC236}">
                <a16:creationId xmlns:a16="http://schemas.microsoft.com/office/drawing/2014/main" id="{F9AAB4BD-FF34-A186-B414-41BE2CFE492F}"/>
              </a:ext>
            </a:extLst>
          </p:cNvPr>
          <p:cNvPicPr>
            <a:picLocks noGrp="1" noChangeAspect="1" noChangeArrowheads="1"/>
          </p:cNvPicPr>
          <p:nvPr>
            <p:ph type="tbl" sz="quarter" idx="10"/>
          </p:nvPr>
        </p:nvPicPr>
        <p:blipFill>
          <a:blip r:embed="rId3" cstate="print">
            <a:extLst>
              <a:ext uri="{28A0092B-C50C-407E-A947-70E740481C1C}">
                <a14:useLocalDpi xmlns:a14="http://schemas.microsoft.com/office/drawing/2010/main" val="0"/>
              </a:ext>
            </a:extLst>
          </a:blip>
          <a:stretch>
            <a:fillRect/>
          </a:stretch>
        </p:blipFill>
        <p:spPr bwMode="auto">
          <a:xfrm>
            <a:off x="979323" y="1414259"/>
            <a:ext cx="10668886" cy="5228584"/>
          </a:xfrm>
          <a:prstGeom prst="rect">
            <a:avLst/>
          </a:prstGeom>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9BE324BD-3B57-B613-F68B-0141E9A9E5EA}"/>
              </a:ext>
            </a:extLst>
          </p:cNvPr>
          <p:cNvSpPr>
            <a:spLocks noGrp="1"/>
          </p:cNvSpPr>
          <p:nvPr>
            <p:ph type="sldNum" sz="quarter" idx="15"/>
          </p:nvPr>
        </p:nvSpPr>
        <p:spPr/>
        <p:txBody>
          <a:bodyPr vert="horz" lIns="91440" tIns="45720" rIns="91440" bIns="45720" rtlCol="0" anchor="ctr">
            <a:normAutofit/>
          </a:bodyPr>
          <a:lstStyle>
            <a:defPPr>
              <a:defRPr lang="en-US"/>
            </a:defPPr>
            <a:lvl1pPr marL="0" algn="ctr" defTabSz="342900" rtl="0" eaLnBrk="1" latinLnBrk="0" hangingPunct="1">
              <a:defRPr lang="en-US" sz="675" b="0" kern="1200" spc="38" smtClean="0">
                <a:solidFill>
                  <a:schemeClr val="bg2">
                    <a:lumMod val="75000"/>
                  </a:schemeClr>
                </a:solidFill>
                <a:latin typeface="Arial" panose="020B0604020202020204" pitchFamily="34" charset="0"/>
                <a:ea typeface="+mn-ea"/>
                <a:cs typeface="Arial" panose="020B0604020202020204" pitchFamily="34" charset="0"/>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algn="r" defTabSz="914400">
              <a:spcAft>
                <a:spcPts val="600"/>
              </a:spcAft>
            </a:pPr>
            <a:fld id="{899FFD16-B25A-457E-9C72-CDC3BAF3ACB3}" type="slidenum">
              <a:rPr lang="en-US" sz="1200">
                <a:solidFill>
                  <a:schemeClr val="tx1">
                    <a:lumMod val="75000"/>
                    <a:lumOff val="25000"/>
                  </a:schemeClr>
                </a:solidFill>
                <a:latin typeface="+mn-lt"/>
                <a:cs typeface="+mn-cs"/>
              </a:rPr>
              <a:pPr algn="r" defTabSz="914400">
                <a:spcAft>
                  <a:spcPts val="600"/>
                </a:spcAft>
              </a:pPr>
              <a:t>39</a:t>
            </a:fld>
            <a:endParaRPr lang="en-US" sz="1200">
              <a:solidFill>
                <a:schemeClr val="tx1">
                  <a:lumMod val="75000"/>
                  <a:lumOff val="25000"/>
                </a:schemeClr>
              </a:solidFill>
              <a:latin typeface="+mn-lt"/>
              <a:cs typeface="+mn-cs"/>
            </a:endParaRPr>
          </a:p>
        </p:txBody>
      </p:sp>
    </p:spTree>
    <p:extLst>
      <p:ext uri="{BB962C8B-B14F-4D97-AF65-F5344CB8AC3E}">
        <p14:creationId xmlns:p14="http://schemas.microsoft.com/office/powerpoint/2010/main" val="235230748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8609F3-8BB4-8173-0B26-7ADAA9EE2864}"/>
              </a:ext>
            </a:extLst>
          </p:cNvPr>
          <p:cNvSpPr>
            <a:spLocks noGrp="1"/>
          </p:cNvSpPr>
          <p:nvPr>
            <p:ph type="title"/>
          </p:nvPr>
        </p:nvSpPr>
        <p:spPr>
          <a:xfrm>
            <a:off x="838200" y="199496"/>
            <a:ext cx="10515600" cy="1109797"/>
          </a:xfrm>
        </p:spPr>
        <p:txBody>
          <a:bodyPr anchor="ctr">
            <a:normAutofit fontScale="90000"/>
          </a:bodyPr>
          <a:lstStyle/>
          <a:p>
            <a:r>
              <a:rPr lang="en-US" dirty="0"/>
              <a:t>State Medicaid Enterprise Systems Team </a:t>
            </a:r>
            <a:br>
              <a:rPr lang="en-US" dirty="0"/>
            </a:br>
            <a:r>
              <a:rPr lang="en-US" dirty="0"/>
              <a:t>What we do:</a:t>
            </a:r>
          </a:p>
        </p:txBody>
      </p:sp>
      <p:graphicFrame>
        <p:nvGraphicFramePr>
          <p:cNvPr id="5" name="Content Placeholder 1">
            <a:extLst>
              <a:ext uri="{FF2B5EF4-FFF2-40B4-BE49-F238E27FC236}">
                <a16:creationId xmlns:a16="http://schemas.microsoft.com/office/drawing/2014/main" id="{E51B7423-A286-E93E-1911-D361DBC73175}"/>
              </a:ext>
            </a:extLst>
          </p:cNvPr>
          <p:cNvGraphicFramePr>
            <a:graphicFrameLocks noGrp="1"/>
          </p:cNvGraphicFramePr>
          <p:nvPr>
            <p:ph sz="quarter" idx="12"/>
          </p:nvPr>
        </p:nvGraphicFramePr>
        <p:xfrm>
          <a:off x="838200" y="1470025"/>
          <a:ext cx="10633075" cy="45958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745741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01FC2-95AD-F2F8-4F68-197F10AD0D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7C2520-22C2-62EB-71EB-630DAD29C9C7}"/>
              </a:ext>
            </a:extLst>
          </p:cNvPr>
          <p:cNvSpPr>
            <a:spLocks noGrp="1"/>
          </p:cNvSpPr>
          <p:nvPr>
            <p:ph type="title"/>
          </p:nvPr>
        </p:nvSpPr>
        <p:spPr>
          <a:xfrm>
            <a:off x="1524000" y="1752600"/>
            <a:ext cx="1219200" cy="2971800"/>
          </a:xfrm>
        </p:spPr>
        <p:txBody>
          <a:bodyPr>
            <a:noAutofit/>
          </a:bodyPr>
          <a:lstStyle/>
          <a:p>
            <a:pPr algn="ctr"/>
            <a:r>
              <a:rPr lang="en-US" sz="2000" dirty="0"/>
              <a:t>SMC</a:t>
            </a:r>
            <a:r>
              <a:rPr lang="en-US" sz="1800" dirty="0"/>
              <a:t> </a:t>
            </a:r>
            <a:br>
              <a:rPr lang="en-US" sz="1800" dirty="0"/>
            </a:br>
            <a:r>
              <a:rPr lang="en-US" sz="1800" dirty="0"/>
              <a:t>Required Artifacts </a:t>
            </a:r>
          </a:p>
        </p:txBody>
      </p:sp>
      <p:sp>
        <p:nvSpPr>
          <p:cNvPr id="4" name="Slide Number Placeholder 3">
            <a:extLst>
              <a:ext uri="{FF2B5EF4-FFF2-40B4-BE49-F238E27FC236}">
                <a16:creationId xmlns:a16="http://schemas.microsoft.com/office/drawing/2014/main" id="{F4B99910-E362-02C4-9FEB-3D0705659F7F}"/>
              </a:ext>
            </a:extLst>
          </p:cNvPr>
          <p:cNvSpPr>
            <a:spLocks noGrp="1"/>
          </p:cNvSpPr>
          <p:nvPr>
            <p:ph type="sldNum" sz="quarter" idx="12"/>
          </p:nvPr>
        </p:nvSpPr>
        <p:spPr>
          <a:xfrm>
            <a:off x="10096501" y="5713796"/>
            <a:ext cx="361335" cy="178337"/>
          </a:xfrm>
          <a:prstGeom prst="rect">
            <a:avLst/>
          </a:prstGeom>
        </p:spPr>
        <p:txBody>
          <a:bodyPr vert="horz" lIns="68580" tIns="34290" rIns="68580" bIns="34290" rtlCol="0" anchor="ctr">
            <a:normAutofit/>
          </a:bodyPr>
          <a:lstStyle>
            <a:defPPr>
              <a:defRPr lang="en-US"/>
            </a:defPPr>
            <a:lvl1pPr marL="0" algn="ctr" defTabSz="342900" rtl="0" eaLnBrk="1" latinLnBrk="0" hangingPunct="1">
              <a:defRPr lang="en-US" sz="675" b="0" kern="1200" spc="38" smtClean="0">
                <a:solidFill>
                  <a:schemeClr val="bg2">
                    <a:lumMod val="75000"/>
                  </a:schemeClr>
                </a:solidFill>
                <a:latin typeface="Arial" panose="020B0604020202020204" pitchFamily="34" charset="0"/>
                <a:ea typeface="+mn-ea"/>
                <a:cs typeface="Arial" panose="020B0604020202020204" pitchFamily="34" charset="0"/>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a:spcAft>
                <a:spcPts val="450"/>
              </a:spcAft>
            </a:pPr>
            <a:fld id="{899FFD16-B25A-457E-9C72-CDC3BAF3ACB3}" type="slidenum">
              <a:rPr lang="en-US" smtClean="0">
                <a:solidFill>
                  <a:srgbClr val="002060"/>
                </a:solidFill>
              </a:rPr>
              <a:pPr>
                <a:spcAft>
                  <a:spcPts val="450"/>
                </a:spcAft>
              </a:pPr>
              <a:t>40</a:t>
            </a:fld>
            <a:endParaRPr lang="en-US">
              <a:solidFill>
                <a:srgbClr val="002060"/>
              </a:solidFill>
            </a:endParaRPr>
          </a:p>
        </p:txBody>
      </p:sp>
      <p:pic>
        <p:nvPicPr>
          <p:cNvPr id="7" name="Picture 6">
            <a:extLst>
              <a:ext uri="{FF2B5EF4-FFF2-40B4-BE49-F238E27FC236}">
                <a16:creationId xmlns:a16="http://schemas.microsoft.com/office/drawing/2014/main" id="{013433B1-9EE4-DD09-C229-5AB9D4B601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1"/>
            <a:ext cx="7900038" cy="6170103"/>
          </a:xfrm>
          <a:prstGeom prst="rect">
            <a:avLst/>
          </a:prstGeom>
          <a:ln w="38100" cap="sq">
            <a:noFill/>
            <a:prstDash val="solid"/>
            <a:miter lim="800000"/>
          </a:ln>
          <a:effectLst/>
        </p:spPr>
      </p:pic>
    </p:spTree>
    <p:extLst>
      <p:ext uri="{BB962C8B-B14F-4D97-AF65-F5344CB8AC3E}">
        <p14:creationId xmlns:p14="http://schemas.microsoft.com/office/powerpoint/2010/main" val="382007771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69E5E7-7383-EA53-2B07-5A133C5A20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9EC3C1-E0F7-3080-1A0F-25AFD7BDC325}"/>
              </a:ext>
            </a:extLst>
          </p:cNvPr>
          <p:cNvSpPr>
            <a:spLocks noGrp="1"/>
          </p:cNvSpPr>
          <p:nvPr>
            <p:ph type="title"/>
          </p:nvPr>
        </p:nvSpPr>
        <p:spPr>
          <a:xfrm>
            <a:off x="2009775" y="414089"/>
            <a:ext cx="8172450" cy="1116143"/>
          </a:xfrm>
        </p:spPr>
        <p:txBody>
          <a:bodyPr>
            <a:noAutofit/>
          </a:bodyPr>
          <a:lstStyle/>
          <a:p>
            <a:pPr algn="ctr"/>
            <a:r>
              <a:rPr lang="en-US" sz="2400" dirty="0"/>
              <a:t>Unlocking SMC Success: </a:t>
            </a:r>
            <a:br>
              <a:rPr lang="en-US" sz="2400" dirty="0"/>
            </a:br>
            <a:r>
              <a:rPr lang="en-US" sz="2400" dirty="0"/>
              <a:t>The Power of Collaboration, Coordination, and Communication Across Vendor and State Teams</a:t>
            </a:r>
          </a:p>
        </p:txBody>
      </p:sp>
      <p:sp>
        <p:nvSpPr>
          <p:cNvPr id="4" name="Slide Number Placeholder 3">
            <a:extLst>
              <a:ext uri="{FF2B5EF4-FFF2-40B4-BE49-F238E27FC236}">
                <a16:creationId xmlns:a16="http://schemas.microsoft.com/office/drawing/2014/main" id="{9915C769-4BD2-0BC4-A57B-6148D4D1D615}"/>
              </a:ext>
            </a:extLst>
          </p:cNvPr>
          <p:cNvSpPr>
            <a:spLocks noGrp="1"/>
          </p:cNvSpPr>
          <p:nvPr>
            <p:ph type="sldNum" sz="quarter" idx="12"/>
          </p:nvPr>
        </p:nvSpPr>
        <p:spPr>
          <a:xfrm>
            <a:off x="10096501" y="5707504"/>
            <a:ext cx="361335" cy="178337"/>
          </a:xfrm>
          <a:prstGeom prst="rect">
            <a:avLst/>
          </a:prstGeom>
        </p:spPr>
        <p:txBody>
          <a:bodyPr vert="horz" lIns="68580" tIns="34290" rIns="68580" bIns="34290" rtlCol="0" anchor="ctr">
            <a:normAutofit/>
          </a:bodyPr>
          <a:lstStyle>
            <a:defPPr>
              <a:defRPr lang="en-US"/>
            </a:defPPr>
            <a:lvl1pPr marL="0" algn="ctr" defTabSz="342900" rtl="0" eaLnBrk="1" latinLnBrk="0" hangingPunct="1">
              <a:defRPr lang="en-US" sz="675" b="0" kern="1200" spc="38" smtClean="0">
                <a:solidFill>
                  <a:schemeClr val="bg2">
                    <a:lumMod val="75000"/>
                  </a:schemeClr>
                </a:solidFill>
                <a:latin typeface="Arial" panose="020B0604020202020204" pitchFamily="34" charset="0"/>
                <a:ea typeface="+mn-ea"/>
                <a:cs typeface="Arial" panose="020B0604020202020204" pitchFamily="34" charset="0"/>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a:spcAft>
                <a:spcPts val="450"/>
              </a:spcAft>
            </a:pPr>
            <a:fld id="{899FFD16-B25A-457E-9C72-CDC3BAF3ACB3}" type="slidenum">
              <a:rPr lang="en-US" smtClean="0">
                <a:solidFill>
                  <a:srgbClr val="002060"/>
                </a:solidFill>
              </a:rPr>
              <a:pPr>
                <a:spcAft>
                  <a:spcPts val="450"/>
                </a:spcAft>
              </a:pPr>
              <a:t>41</a:t>
            </a:fld>
            <a:endParaRPr lang="en-US">
              <a:solidFill>
                <a:srgbClr val="002060"/>
              </a:solidFill>
            </a:endParaRPr>
          </a:p>
        </p:txBody>
      </p:sp>
      <p:pic>
        <p:nvPicPr>
          <p:cNvPr id="6" name="Picture 5" descr="A group of hands holding gears&#10;&#10;Description automatically generated">
            <a:extLst>
              <a:ext uri="{FF2B5EF4-FFF2-40B4-BE49-F238E27FC236}">
                <a16:creationId xmlns:a16="http://schemas.microsoft.com/office/drawing/2014/main" id="{53AD896D-E90D-6383-3803-9A3A8045322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815599" y="1905000"/>
            <a:ext cx="6324600" cy="4211130"/>
          </a:xfrm>
          <a:prstGeom prst="rect">
            <a:avLst/>
          </a:prstGeom>
        </p:spPr>
      </p:pic>
      <p:sp>
        <p:nvSpPr>
          <p:cNvPr id="8" name="TextBox 7">
            <a:extLst>
              <a:ext uri="{FF2B5EF4-FFF2-40B4-BE49-F238E27FC236}">
                <a16:creationId xmlns:a16="http://schemas.microsoft.com/office/drawing/2014/main" id="{E3B76659-E9E7-22CF-7A3A-D7BD48542F14}"/>
              </a:ext>
            </a:extLst>
          </p:cNvPr>
          <p:cNvSpPr txBox="1"/>
          <p:nvPr/>
        </p:nvSpPr>
        <p:spPr>
          <a:xfrm>
            <a:off x="4197127" y="4356364"/>
            <a:ext cx="914400" cy="300082"/>
          </a:xfrm>
          <a:prstGeom prst="rect">
            <a:avLst/>
          </a:prstGeom>
          <a:noFill/>
        </p:spPr>
        <p:txBody>
          <a:bodyPr wrap="square" rtlCol="0">
            <a:spAutoFit/>
          </a:bodyPr>
          <a:lstStyle/>
          <a:p>
            <a:pPr algn="ctr"/>
            <a:r>
              <a:rPr lang="en-US" sz="1350" b="1" dirty="0">
                <a:solidFill>
                  <a:srgbClr val="002060"/>
                </a:solidFill>
              </a:rPr>
              <a:t>RSM</a:t>
            </a:r>
          </a:p>
        </p:txBody>
      </p:sp>
      <p:sp>
        <p:nvSpPr>
          <p:cNvPr id="9" name="TextBox 8">
            <a:extLst>
              <a:ext uri="{FF2B5EF4-FFF2-40B4-BE49-F238E27FC236}">
                <a16:creationId xmlns:a16="http://schemas.microsoft.com/office/drawing/2014/main" id="{12134719-E236-45A3-AACF-35E8665F704C}"/>
              </a:ext>
            </a:extLst>
          </p:cNvPr>
          <p:cNvSpPr txBox="1"/>
          <p:nvPr/>
        </p:nvSpPr>
        <p:spPr>
          <a:xfrm>
            <a:off x="5627594" y="3502735"/>
            <a:ext cx="685800" cy="507831"/>
          </a:xfrm>
          <a:prstGeom prst="rect">
            <a:avLst/>
          </a:prstGeom>
          <a:noFill/>
        </p:spPr>
        <p:txBody>
          <a:bodyPr wrap="square" rtlCol="0">
            <a:spAutoFit/>
          </a:bodyPr>
          <a:lstStyle/>
          <a:p>
            <a:pPr algn="ctr"/>
            <a:r>
              <a:rPr lang="en-US" sz="1350" b="1" dirty="0">
                <a:solidFill>
                  <a:srgbClr val="002060"/>
                </a:solidFill>
              </a:rPr>
              <a:t>HI Team</a:t>
            </a:r>
          </a:p>
        </p:txBody>
      </p:sp>
      <p:sp>
        <p:nvSpPr>
          <p:cNvPr id="10" name="TextBox 9">
            <a:extLst>
              <a:ext uri="{FF2B5EF4-FFF2-40B4-BE49-F238E27FC236}">
                <a16:creationId xmlns:a16="http://schemas.microsoft.com/office/drawing/2014/main" id="{D18B177B-C50E-6D27-56FB-3C73492C414E}"/>
              </a:ext>
            </a:extLst>
          </p:cNvPr>
          <p:cNvSpPr txBox="1"/>
          <p:nvPr/>
        </p:nvSpPr>
        <p:spPr>
          <a:xfrm>
            <a:off x="6653982" y="4508883"/>
            <a:ext cx="914400" cy="300082"/>
          </a:xfrm>
          <a:prstGeom prst="rect">
            <a:avLst/>
          </a:prstGeom>
          <a:noFill/>
        </p:spPr>
        <p:txBody>
          <a:bodyPr wrap="square" rtlCol="0">
            <a:spAutoFit/>
          </a:bodyPr>
          <a:lstStyle/>
          <a:p>
            <a:pPr algn="ctr"/>
            <a:r>
              <a:rPr lang="en-US" sz="1350" b="1" dirty="0">
                <a:solidFill>
                  <a:srgbClr val="002060"/>
                </a:solidFill>
              </a:rPr>
              <a:t>PCG</a:t>
            </a:r>
          </a:p>
        </p:txBody>
      </p:sp>
      <p:sp>
        <p:nvSpPr>
          <p:cNvPr id="12" name="TextBox 11">
            <a:extLst>
              <a:ext uri="{FF2B5EF4-FFF2-40B4-BE49-F238E27FC236}">
                <a16:creationId xmlns:a16="http://schemas.microsoft.com/office/drawing/2014/main" id="{C7304DEC-0F9E-1569-9B37-CB755A3630D1}"/>
              </a:ext>
            </a:extLst>
          </p:cNvPr>
          <p:cNvSpPr txBox="1"/>
          <p:nvPr/>
        </p:nvSpPr>
        <p:spPr>
          <a:xfrm>
            <a:off x="5334000" y="4733648"/>
            <a:ext cx="1085850" cy="715581"/>
          </a:xfrm>
          <a:prstGeom prst="rect">
            <a:avLst/>
          </a:prstGeom>
          <a:noFill/>
        </p:spPr>
        <p:txBody>
          <a:bodyPr wrap="square" rtlCol="0">
            <a:spAutoFit/>
          </a:bodyPr>
          <a:lstStyle/>
          <a:p>
            <a:pPr algn="ctr"/>
            <a:r>
              <a:rPr lang="en-US" sz="1350" b="1" dirty="0">
                <a:solidFill>
                  <a:srgbClr val="21366E"/>
                </a:solidFill>
              </a:rPr>
              <a:t>CMS Certified </a:t>
            </a:r>
          </a:p>
          <a:p>
            <a:pPr algn="ctr"/>
            <a:r>
              <a:rPr lang="en-US" sz="1350" b="1" dirty="0">
                <a:solidFill>
                  <a:srgbClr val="21366E"/>
                </a:solidFill>
              </a:rPr>
              <a:t>INSPIRE</a:t>
            </a:r>
          </a:p>
        </p:txBody>
      </p:sp>
      <p:pic>
        <p:nvPicPr>
          <p:cNvPr id="7" name="Picture 6">
            <a:extLst>
              <a:ext uri="{FF2B5EF4-FFF2-40B4-BE49-F238E27FC236}">
                <a16:creationId xmlns:a16="http://schemas.microsoft.com/office/drawing/2014/main" id="{1EB9410C-2778-DDB0-501B-DC9535E70FC9}"/>
              </a:ext>
            </a:extLst>
          </p:cNvPr>
          <p:cNvPicPr>
            <a:picLocks noChangeAspect="1"/>
          </p:cNvPicPr>
          <p:nvPr/>
        </p:nvPicPr>
        <p:blipFill>
          <a:blip r:embed="rId5"/>
          <a:stretch>
            <a:fillRect/>
          </a:stretch>
        </p:blipFill>
        <p:spPr>
          <a:xfrm>
            <a:off x="7838684" y="5574886"/>
            <a:ext cx="1314449" cy="541244"/>
          </a:xfrm>
          <a:prstGeom prst="rect">
            <a:avLst/>
          </a:prstGeom>
        </p:spPr>
      </p:pic>
      <p:pic>
        <p:nvPicPr>
          <p:cNvPr id="15" name="Picture 14">
            <a:extLst>
              <a:ext uri="{FF2B5EF4-FFF2-40B4-BE49-F238E27FC236}">
                <a16:creationId xmlns:a16="http://schemas.microsoft.com/office/drawing/2014/main" id="{7EE18F98-1291-0D57-D867-BCAE1628E2E3}"/>
              </a:ext>
            </a:extLst>
          </p:cNvPr>
          <p:cNvPicPr>
            <a:picLocks noChangeAspect="1"/>
          </p:cNvPicPr>
          <p:nvPr/>
        </p:nvPicPr>
        <p:blipFill>
          <a:blip r:embed="rId6"/>
          <a:stretch>
            <a:fillRect/>
          </a:stretch>
        </p:blipFill>
        <p:spPr>
          <a:xfrm>
            <a:off x="7890353" y="1905001"/>
            <a:ext cx="1275713" cy="600165"/>
          </a:xfrm>
          <a:prstGeom prst="rect">
            <a:avLst/>
          </a:prstGeom>
        </p:spPr>
      </p:pic>
      <p:pic>
        <p:nvPicPr>
          <p:cNvPr id="11" name="Picture 10">
            <a:extLst>
              <a:ext uri="{FF2B5EF4-FFF2-40B4-BE49-F238E27FC236}">
                <a16:creationId xmlns:a16="http://schemas.microsoft.com/office/drawing/2014/main" id="{0EF1E4E5-F4DA-134C-858A-4B898426A7FB}"/>
              </a:ext>
            </a:extLst>
          </p:cNvPr>
          <p:cNvPicPr>
            <a:picLocks noChangeAspect="1"/>
          </p:cNvPicPr>
          <p:nvPr/>
        </p:nvPicPr>
        <p:blipFill>
          <a:blip r:embed="rId7"/>
          <a:stretch>
            <a:fillRect/>
          </a:stretch>
        </p:blipFill>
        <p:spPr>
          <a:xfrm>
            <a:off x="2841466" y="1986292"/>
            <a:ext cx="1902117" cy="902286"/>
          </a:xfrm>
          <a:prstGeom prst="rect">
            <a:avLst/>
          </a:prstGeom>
        </p:spPr>
      </p:pic>
      <p:pic>
        <p:nvPicPr>
          <p:cNvPr id="2050" name="Picture 2">
            <a:extLst>
              <a:ext uri="{FF2B5EF4-FFF2-40B4-BE49-F238E27FC236}">
                <a16:creationId xmlns:a16="http://schemas.microsoft.com/office/drawing/2014/main" id="{D408A4AD-A0C3-9E74-8C31-5EFA443F19F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02666" y="5308677"/>
            <a:ext cx="797652" cy="797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852335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104C7-957F-44F6-E557-BA05D3DF86D4}"/>
              </a:ext>
            </a:extLst>
          </p:cNvPr>
          <p:cNvSpPr>
            <a:spLocks noGrp="1"/>
          </p:cNvSpPr>
          <p:nvPr>
            <p:ph type="title"/>
          </p:nvPr>
        </p:nvSpPr>
        <p:spPr>
          <a:xfrm>
            <a:off x="1737200" y="127349"/>
            <a:ext cx="8640761" cy="567014"/>
          </a:xfrm>
        </p:spPr>
        <p:txBody>
          <a:bodyPr>
            <a:normAutofit fontScale="90000"/>
          </a:bodyPr>
          <a:lstStyle/>
          <a:p>
            <a:r>
              <a:rPr lang="en-US" dirty="0"/>
              <a:t>Acronyms </a:t>
            </a:r>
          </a:p>
        </p:txBody>
      </p:sp>
      <p:graphicFrame>
        <p:nvGraphicFramePr>
          <p:cNvPr id="6" name="Content Placeholder 5">
            <a:extLst>
              <a:ext uri="{FF2B5EF4-FFF2-40B4-BE49-F238E27FC236}">
                <a16:creationId xmlns:a16="http://schemas.microsoft.com/office/drawing/2014/main" id="{A613B8FE-E5DD-8134-C871-D86B6C64B25B}"/>
              </a:ext>
            </a:extLst>
          </p:cNvPr>
          <p:cNvGraphicFramePr>
            <a:graphicFrameLocks noGrp="1"/>
          </p:cNvGraphicFramePr>
          <p:nvPr>
            <p:ph idx="1"/>
          </p:nvPr>
        </p:nvGraphicFramePr>
        <p:xfrm>
          <a:off x="1818980" y="609602"/>
          <a:ext cx="7096420" cy="5839987"/>
        </p:xfrm>
        <a:graphic>
          <a:graphicData uri="http://schemas.openxmlformats.org/drawingml/2006/table">
            <a:tbl>
              <a:tblPr firstRow="1" bandRow="1">
                <a:tableStyleId>{3B4B98B0-60AC-42C2-AFA5-B58CD77FA1E5}</a:tableStyleId>
              </a:tblPr>
              <a:tblGrid>
                <a:gridCol w="1146732">
                  <a:extLst>
                    <a:ext uri="{9D8B030D-6E8A-4147-A177-3AD203B41FA5}">
                      <a16:colId xmlns:a16="http://schemas.microsoft.com/office/drawing/2014/main" val="2087166335"/>
                    </a:ext>
                  </a:extLst>
                </a:gridCol>
                <a:gridCol w="5949688">
                  <a:extLst>
                    <a:ext uri="{9D8B030D-6E8A-4147-A177-3AD203B41FA5}">
                      <a16:colId xmlns:a16="http://schemas.microsoft.com/office/drawing/2014/main" val="3279265870"/>
                    </a:ext>
                  </a:extLst>
                </a:gridCol>
              </a:tblGrid>
              <a:tr h="341788">
                <a:tc>
                  <a:txBody>
                    <a:bodyPr/>
                    <a:lstStyle/>
                    <a:p>
                      <a:r>
                        <a:rPr lang="en-US" sz="1800" b="1" dirty="0">
                          <a:solidFill>
                            <a:srgbClr val="000000"/>
                          </a:solidFill>
                        </a:rPr>
                        <a:t>SMC </a:t>
                      </a:r>
                    </a:p>
                  </a:txBody>
                  <a:tcPr>
                    <a:lnR w="12700" cap="flat" cmpd="sng" algn="ctr">
                      <a:solidFill>
                        <a:schemeClr val="tx1"/>
                      </a:solidFill>
                      <a:prstDash val="solid"/>
                      <a:round/>
                      <a:headEnd type="none" w="med" len="med"/>
                      <a:tailEnd type="none" w="med" len="med"/>
                    </a:lnR>
                  </a:tcPr>
                </a:tc>
                <a:tc>
                  <a:txBody>
                    <a:bodyPr/>
                    <a:lstStyle/>
                    <a:p>
                      <a:r>
                        <a:rPr lang="en-US" sz="1800" b="0" dirty="0">
                          <a:solidFill>
                            <a:srgbClr val="000000"/>
                          </a:solidFill>
                        </a:rPr>
                        <a:t>Streamlined Modular Certification</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323598234"/>
                  </a:ext>
                </a:extLst>
              </a:tr>
              <a:tr h="341788">
                <a:tc>
                  <a:txBody>
                    <a:bodyPr/>
                    <a:lstStyle/>
                    <a:p>
                      <a:r>
                        <a:rPr lang="en-US" sz="1800" b="1" dirty="0">
                          <a:solidFill>
                            <a:srgbClr val="000000"/>
                          </a:solidFill>
                        </a:rPr>
                        <a:t>ORR</a:t>
                      </a:r>
                    </a:p>
                  </a:txBody>
                  <a:tcPr>
                    <a:lnR w="12700" cap="flat" cmpd="sng" algn="ctr">
                      <a:solidFill>
                        <a:schemeClr val="tx1"/>
                      </a:solidFill>
                      <a:prstDash val="solid"/>
                      <a:round/>
                      <a:headEnd type="none" w="med" len="med"/>
                      <a:tailEnd type="none" w="med" len="med"/>
                    </a:lnR>
                  </a:tcPr>
                </a:tc>
                <a:tc>
                  <a:txBody>
                    <a:bodyPr/>
                    <a:lstStyle/>
                    <a:p>
                      <a:r>
                        <a:rPr lang="en-US" sz="1800" dirty="0">
                          <a:solidFill>
                            <a:srgbClr val="000000"/>
                          </a:solidFill>
                        </a:rPr>
                        <a:t>Operational Readiness Review </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675913381"/>
                  </a:ext>
                </a:extLst>
              </a:tr>
              <a:tr h="341788">
                <a:tc>
                  <a:txBody>
                    <a:bodyPr/>
                    <a:lstStyle/>
                    <a:p>
                      <a:r>
                        <a:rPr lang="en-US" sz="1800" b="1" dirty="0">
                          <a:solidFill>
                            <a:srgbClr val="000000"/>
                          </a:solidFill>
                        </a:rPr>
                        <a:t>CR</a:t>
                      </a:r>
                    </a:p>
                  </a:txBody>
                  <a:tcPr>
                    <a:lnR w="12700" cap="flat" cmpd="sng" algn="ctr">
                      <a:solidFill>
                        <a:schemeClr val="tx1"/>
                      </a:solidFill>
                      <a:prstDash val="solid"/>
                      <a:round/>
                      <a:headEnd type="none" w="med" len="med"/>
                      <a:tailEnd type="none" w="med" len="med"/>
                    </a:lnR>
                  </a:tcPr>
                </a:tc>
                <a:tc>
                  <a:txBody>
                    <a:bodyPr/>
                    <a:lstStyle/>
                    <a:p>
                      <a:r>
                        <a:rPr lang="en-US" sz="1800" dirty="0">
                          <a:solidFill>
                            <a:srgbClr val="000000"/>
                          </a:solidFill>
                        </a:rPr>
                        <a:t>Certification Review </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229578072"/>
                  </a:ext>
                </a:extLst>
              </a:tr>
              <a:tr h="341788">
                <a:tc>
                  <a:txBody>
                    <a:bodyPr/>
                    <a:lstStyle/>
                    <a:p>
                      <a:r>
                        <a:rPr lang="en-US" sz="1800" b="1" dirty="0">
                          <a:solidFill>
                            <a:srgbClr val="000000"/>
                          </a:solidFill>
                        </a:rPr>
                        <a:t>MR</a:t>
                      </a:r>
                    </a:p>
                  </a:txBody>
                  <a:tcPr>
                    <a:lnR w="12700" cap="flat" cmpd="sng" algn="ctr">
                      <a:solidFill>
                        <a:schemeClr val="tx1"/>
                      </a:solidFill>
                      <a:prstDash val="solid"/>
                      <a:round/>
                      <a:headEnd type="none" w="med" len="med"/>
                      <a:tailEnd type="none" w="med" len="med"/>
                    </a:lnR>
                  </a:tcPr>
                </a:tc>
                <a:tc>
                  <a:txBody>
                    <a:bodyPr/>
                    <a:lstStyle/>
                    <a:p>
                      <a:r>
                        <a:rPr lang="en-US" sz="1800" dirty="0">
                          <a:solidFill>
                            <a:srgbClr val="000000"/>
                          </a:solidFill>
                        </a:rPr>
                        <a:t>Milestone Review </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13798497"/>
                  </a:ext>
                </a:extLst>
              </a:tr>
              <a:tr h="341788">
                <a:tc>
                  <a:txBody>
                    <a:bodyPr/>
                    <a:lstStyle/>
                    <a:p>
                      <a:r>
                        <a:rPr lang="en-US" sz="1800" b="1" dirty="0">
                          <a:solidFill>
                            <a:srgbClr val="000000"/>
                          </a:solidFill>
                        </a:rPr>
                        <a:t>MVP</a:t>
                      </a:r>
                    </a:p>
                  </a:txBody>
                  <a:tcPr>
                    <a:lnR w="12700" cap="flat" cmpd="sng" algn="ctr">
                      <a:solidFill>
                        <a:schemeClr val="tx1"/>
                      </a:solidFill>
                      <a:prstDash val="solid"/>
                      <a:round/>
                      <a:headEnd type="none" w="med" len="med"/>
                      <a:tailEnd type="none" w="med" len="med"/>
                    </a:lnR>
                  </a:tcPr>
                </a:tc>
                <a:tc>
                  <a:txBody>
                    <a:bodyPr/>
                    <a:lstStyle/>
                    <a:p>
                      <a:r>
                        <a:rPr lang="en-US" sz="1800" dirty="0">
                          <a:solidFill>
                            <a:srgbClr val="000000"/>
                          </a:solidFill>
                        </a:rPr>
                        <a:t>Minimal Viable Product</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415763987"/>
                  </a:ext>
                </a:extLst>
              </a:tr>
              <a:tr h="341788">
                <a:tc>
                  <a:txBody>
                    <a:bodyPr/>
                    <a:lstStyle/>
                    <a:p>
                      <a:r>
                        <a:rPr lang="en-US" sz="1800" b="1" dirty="0">
                          <a:solidFill>
                            <a:srgbClr val="000000"/>
                          </a:solidFill>
                        </a:rPr>
                        <a:t>O&amp;M </a:t>
                      </a:r>
                    </a:p>
                  </a:txBody>
                  <a:tcPr>
                    <a:lnR w="12700" cap="flat" cmpd="sng" algn="ctr">
                      <a:solidFill>
                        <a:schemeClr val="tx1"/>
                      </a:solidFill>
                      <a:prstDash val="solid"/>
                      <a:round/>
                      <a:headEnd type="none" w="med" len="med"/>
                      <a:tailEnd type="none" w="med" len="med"/>
                    </a:lnR>
                  </a:tcPr>
                </a:tc>
                <a:tc>
                  <a:txBody>
                    <a:bodyPr/>
                    <a:lstStyle/>
                    <a:p>
                      <a:r>
                        <a:rPr lang="en-US" sz="1800" dirty="0">
                          <a:solidFill>
                            <a:srgbClr val="000000"/>
                          </a:solidFill>
                        </a:rPr>
                        <a:t>Outcomes and Metrics </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760711052"/>
                  </a:ext>
                </a:extLst>
              </a:tr>
              <a:tr h="341788">
                <a:tc>
                  <a:txBody>
                    <a:bodyPr/>
                    <a:lstStyle/>
                    <a:p>
                      <a:r>
                        <a:rPr lang="en-US" sz="1800" b="1" dirty="0">
                          <a:solidFill>
                            <a:srgbClr val="000000"/>
                          </a:solidFill>
                        </a:rPr>
                        <a:t>CMS </a:t>
                      </a:r>
                    </a:p>
                  </a:txBody>
                  <a:tcPr>
                    <a:lnR w="12700" cap="flat" cmpd="sng" algn="ctr">
                      <a:solidFill>
                        <a:schemeClr val="tx1"/>
                      </a:solidFill>
                      <a:prstDash val="solid"/>
                      <a:round/>
                      <a:headEnd type="none" w="med" len="med"/>
                      <a:tailEnd type="none" w="med" len="med"/>
                    </a:lnR>
                  </a:tcPr>
                </a:tc>
                <a:tc>
                  <a:txBody>
                    <a:bodyPr/>
                    <a:lstStyle/>
                    <a:p>
                      <a:r>
                        <a:rPr lang="en-US" sz="1800" dirty="0">
                          <a:solidFill>
                            <a:srgbClr val="000000"/>
                          </a:solidFill>
                        </a:rPr>
                        <a:t>Center for Medicaid Services </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947226054"/>
                  </a:ext>
                </a:extLst>
              </a:tr>
              <a:tr h="341788">
                <a:tc>
                  <a:txBody>
                    <a:bodyPr/>
                    <a:lstStyle/>
                    <a:p>
                      <a:r>
                        <a:rPr lang="en-US" sz="1800" b="1" dirty="0">
                          <a:solidFill>
                            <a:srgbClr val="000000"/>
                          </a:solidFill>
                        </a:rPr>
                        <a:t>SMDL</a:t>
                      </a:r>
                    </a:p>
                  </a:txBody>
                  <a:tcPr>
                    <a:lnR w="12700" cap="flat" cmpd="sng" algn="ctr">
                      <a:solidFill>
                        <a:schemeClr val="tx1"/>
                      </a:solidFill>
                      <a:prstDash val="solid"/>
                      <a:round/>
                      <a:headEnd type="none" w="med" len="med"/>
                      <a:tailEnd type="none" w="med" len="med"/>
                    </a:lnR>
                  </a:tcPr>
                </a:tc>
                <a:tc>
                  <a:txBody>
                    <a:bodyPr/>
                    <a:lstStyle/>
                    <a:p>
                      <a:r>
                        <a:rPr lang="en-US" sz="1800" dirty="0">
                          <a:solidFill>
                            <a:srgbClr val="000000"/>
                          </a:solidFill>
                        </a:rPr>
                        <a:t>State Medicaid Director Letter </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957684398"/>
                  </a:ext>
                </a:extLst>
              </a:tr>
              <a:tr h="341788">
                <a:tc>
                  <a:txBody>
                    <a:bodyPr/>
                    <a:lstStyle/>
                    <a:p>
                      <a:r>
                        <a:rPr lang="en-US" sz="1800" b="1" dirty="0">
                          <a:solidFill>
                            <a:srgbClr val="000000"/>
                          </a:solidFill>
                        </a:rPr>
                        <a:t>APD </a:t>
                      </a:r>
                    </a:p>
                  </a:txBody>
                  <a:tcPr>
                    <a:lnR w="12700" cap="flat" cmpd="sng" algn="ctr">
                      <a:solidFill>
                        <a:schemeClr val="tx1"/>
                      </a:solidFill>
                      <a:prstDash val="solid"/>
                      <a:round/>
                      <a:headEnd type="none" w="med" len="med"/>
                      <a:tailEnd type="none" w="med" len="med"/>
                    </a:lnR>
                  </a:tcPr>
                </a:tc>
                <a:tc>
                  <a:txBody>
                    <a:bodyPr/>
                    <a:lstStyle/>
                    <a:p>
                      <a:r>
                        <a:rPr lang="en-US" sz="1800" dirty="0">
                          <a:solidFill>
                            <a:srgbClr val="000000"/>
                          </a:solidFill>
                        </a:rPr>
                        <a:t>Advance Planning Document </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432995679"/>
                  </a:ext>
                </a:extLst>
              </a:tr>
              <a:tr h="341788">
                <a:tc>
                  <a:txBody>
                    <a:bodyPr/>
                    <a:lstStyle/>
                    <a:p>
                      <a:r>
                        <a:rPr lang="en-US" sz="1800" b="1" dirty="0">
                          <a:solidFill>
                            <a:srgbClr val="000000"/>
                          </a:solidFill>
                        </a:rPr>
                        <a:t>FFP </a:t>
                      </a:r>
                    </a:p>
                  </a:txBody>
                  <a:tcPr>
                    <a:lnR w="12700" cap="flat" cmpd="sng" algn="ctr">
                      <a:solidFill>
                        <a:schemeClr val="tx1"/>
                      </a:solidFill>
                      <a:prstDash val="solid"/>
                      <a:round/>
                      <a:headEnd type="none" w="med" len="med"/>
                      <a:tailEnd type="none" w="med" len="med"/>
                    </a:lnR>
                  </a:tcPr>
                </a:tc>
                <a:tc>
                  <a:txBody>
                    <a:bodyPr/>
                    <a:lstStyle/>
                    <a:p>
                      <a:r>
                        <a:rPr lang="en-US" sz="1800" dirty="0">
                          <a:solidFill>
                            <a:srgbClr val="000000"/>
                          </a:solidFill>
                        </a:rPr>
                        <a:t>Federal Financial Participation</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8642744"/>
                  </a:ext>
                </a:extLst>
              </a:tr>
              <a:tr h="341788">
                <a:tc>
                  <a:txBody>
                    <a:bodyPr/>
                    <a:lstStyle/>
                    <a:p>
                      <a:r>
                        <a:rPr lang="en-US" sz="1800" b="1" dirty="0">
                          <a:solidFill>
                            <a:srgbClr val="000000"/>
                          </a:solidFill>
                        </a:rPr>
                        <a:t>DD&amp;I</a:t>
                      </a:r>
                    </a:p>
                  </a:txBody>
                  <a:tcPr>
                    <a:lnR w="12700" cap="flat" cmpd="sng" algn="ctr">
                      <a:solidFill>
                        <a:schemeClr val="tx1"/>
                      </a:solidFill>
                      <a:prstDash val="solid"/>
                      <a:round/>
                      <a:headEnd type="none" w="med" len="med"/>
                      <a:tailEnd type="none" w="med" len="med"/>
                    </a:lnR>
                  </a:tcPr>
                </a:tc>
                <a:tc>
                  <a:txBody>
                    <a:bodyPr/>
                    <a:lstStyle/>
                    <a:p>
                      <a:r>
                        <a:rPr lang="en-US" sz="1800" dirty="0">
                          <a:solidFill>
                            <a:srgbClr val="000000"/>
                          </a:solidFill>
                        </a:rPr>
                        <a:t>Design Development and Implementation</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185332911"/>
                  </a:ext>
                </a:extLst>
              </a:tr>
              <a:tr h="341788">
                <a:tc>
                  <a:txBody>
                    <a:bodyPr/>
                    <a:lstStyle/>
                    <a:p>
                      <a:r>
                        <a:rPr lang="en-US" sz="1800" b="1" dirty="0">
                          <a:solidFill>
                            <a:srgbClr val="000000"/>
                          </a:solidFill>
                        </a:rPr>
                        <a:t>M&amp;O </a:t>
                      </a:r>
                    </a:p>
                  </a:txBody>
                  <a:tcPr>
                    <a:lnR w="12700" cap="flat" cmpd="sng" algn="ctr">
                      <a:solidFill>
                        <a:schemeClr val="tx1"/>
                      </a:solidFill>
                      <a:prstDash val="solid"/>
                      <a:round/>
                      <a:headEnd type="none" w="med" len="med"/>
                      <a:tailEnd type="none" w="med" len="med"/>
                    </a:lnR>
                  </a:tcPr>
                </a:tc>
                <a:tc>
                  <a:txBody>
                    <a:bodyPr/>
                    <a:lstStyle/>
                    <a:p>
                      <a:r>
                        <a:rPr lang="en-US" sz="1800" dirty="0">
                          <a:solidFill>
                            <a:srgbClr val="000000"/>
                          </a:solidFill>
                        </a:rPr>
                        <a:t>Maintenance and Operations</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279450160"/>
                  </a:ext>
                </a:extLst>
              </a:tr>
              <a:tr h="341788">
                <a:tc>
                  <a:txBody>
                    <a:bodyPr/>
                    <a:lstStyle/>
                    <a:p>
                      <a:r>
                        <a:rPr lang="en-US" sz="1800" b="1" dirty="0">
                          <a:solidFill>
                            <a:srgbClr val="000000"/>
                          </a:solidFill>
                        </a:rPr>
                        <a:t>MES </a:t>
                      </a:r>
                    </a:p>
                  </a:txBody>
                  <a:tcPr>
                    <a:lnR w="12700" cap="flat" cmpd="sng" algn="ctr">
                      <a:solidFill>
                        <a:schemeClr val="tx1"/>
                      </a:solidFill>
                      <a:prstDash val="solid"/>
                      <a:round/>
                      <a:headEnd type="none" w="med" len="med"/>
                      <a:tailEnd type="none" w="med" len="med"/>
                    </a:lnR>
                  </a:tcPr>
                </a:tc>
                <a:tc>
                  <a:txBody>
                    <a:bodyPr/>
                    <a:lstStyle/>
                    <a:p>
                      <a:r>
                        <a:rPr lang="en-US" sz="1800" dirty="0">
                          <a:solidFill>
                            <a:srgbClr val="000000"/>
                          </a:solidFill>
                        </a:rPr>
                        <a:t>Medicaid Enterprise System </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733044375"/>
                  </a:ext>
                </a:extLst>
              </a:tr>
              <a:tr h="598129">
                <a:tc>
                  <a:txBody>
                    <a:bodyPr/>
                    <a:lstStyle/>
                    <a:p>
                      <a:r>
                        <a:rPr lang="en-US" sz="1800" b="1" dirty="0">
                          <a:solidFill>
                            <a:srgbClr val="000000"/>
                          </a:solidFill>
                        </a:rPr>
                        <a:t>RASCI-VS </a:t>
                      </a:r>
                    </a:p>
                  </a:txBody>
                  <a:tcPr>
                    <a:lnR w="12700" cap="flat" cmpd="sng" algn="ctr">
                      <a:solidFill>
                        <a:schemeClr val="tx1"/>
                      </a:solidFill>
                      <a:prstDash val="solid"/>
                      <a:round/>
                      <a:headEnd type="none" w="med" len="med"/>
                      <a:tailEnd type="none" w="med" len="med"/>
                    </a:lnR>
                  </a:tcPr>
                </a:tc>
                <a:tc>
                  <a:txBody>
                    <a:bodyPr/>
                    <a:lstStyle/>
                    <a:p>
                      <a:r>
                        <a:rPr lang="en-US" sz="1800" dirty="0">
                          <a:solidFill>
                            <a:srgbClr val="000000"/>
                          </a:solidFill>
                        </a:rPr>
                        <a:t>Responsible Accountable Support Consult Informed-Verified signatory</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839960009"/>
                  </a:ext>
                </a:extLst>
              </a:tr>
              <a:tr h="445027">
                <a:tc>
                  <a:txBody>
                    <a:bodyPr/>
                    <a:lstStyle/>
                    <a:p>
                      <a:r>
                        <a:rPr lang="en-US" sz="1800" b="1" dirty="0">
                          <a:solidFill>
                            <a:srgbClr val="000000"/>
                          </a:solidFill>
                        </a:rPr>
                        <a:t>ORW</a:t>
                      </a:r>
                    </a:p>
                  </a:txBody>
                  <a:tcPr>
                    <a:lnR w="12700" cap="flat" cmpd="sng" algn="ctr">
                      <a:solidFill>
                        <a:schemeClr val="tx1"/>
                      </a:solidFill>
                      <a:prstDash val="solid"/>
                      <a:round/>
                      <a:headEnd type="none" w="med" len="med"/>
                      <a:tailEnd type="none" w="med" len="med"/>
                    </a:lnR>
                  </a:tcPr>
                </a:tc>
                <a:tc>
                  <a:txBody>
                    <a:bodyPr/>
                    <a:lstStyle/>
                    <a:p>
                      <a:r>
                        <a:rPr lang="en-US" sz="1800" dirty="0">
                          <a:solidFill>
                            <a:srgbClr val="000000"/>
                          </a:solidFill>
                        </a:rPr>
                        <a:t>Operational Report Workbook</a:t>
                      </a: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662717891"/>
                  </a:ext>
                </a:extLst>
              </a:tr>
            </a:tbl>
          </a:graphicData>
        </a:graphic>
      </p:graphicFrame>
      <p:sp>
        <p:nvSpPr>
          <p:cNvPr id="5" name="Slide Number Placeholder 4">
            <a:extLst>
              <a:ext uri="{FF2B5EF4-FFF2-40B4-BE49-F238E27FC236}">
                <a16:creationId xmlns:a16="http://schemas.microsoft.com/office/drawing/2014/main" id="{24964B60-5C05-78BD-A9FC-83046986A19D}"/>
              </a:ext>
            </a:extLst>
          </p:cNvPr>
          <p:cNvSpPr>
            <a:spLocks noGrp="1"/>
          </p:cNvSpPr>
          <p:nvPr>
            <p:ph type="sldNum" sz="quarter" idx="12"/>
          </p:nvPr>
        </p:nvSpPr>
        <p:spPr/>
        <p:txBody>
          <a:bodyPr/>
          <a:lstStyle/>
          <a:p>
            <a:fld id="{899FFD16-B25A-457E-9C72-CDC3BAF3ACB3}" type="slidenum">
              <a:rPr lang="en-US" smtClean="0"/>
              <a:t>42</a:t>
            </a:fld>
            <a:endParaRPr lang="en-US"/>
          </a:p>
        </p:txBody>
      </p:sp>
    </p:spTree>
    <p:extLst>
      <p:ext uri="{BB962C8B-B14F-4D97-AF65-F5344CB8AC3E}">
        <p14:creationId xmlns:p14="http://schemas.microsoft.com/office/powerpoint/2010/main" val="40369756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5AA6ED-97F0-825D-71BB-D4D461E7870C}"/>
              </a:ext>
            </a:extLst>
          </p:cNvPr>
          <p:cNvSpPr>
            <a:spLocks noGrp="1"/>
          </p:cNvSpPr>
          <p:nvPr>
            <p:ph type="title"/>
          </p:nvPr>
        </p:nvSpPr>
        <p:spPr>
          <a:xfrm>
            <a:off x="1089822" y="204686"/>
            <a:ext cx="9808773" cy="1427585"/>
          </a:xfrm>
        </p:spPr>
        <p:txBody>
          <a:bodyPr/>
          <a:lstStyle/>
          <a:p>
            <a:r>
              <a:rPr lang="en-US"/>
              <a:t>Financing Results for INSPIRE</a:t>
            </a:r>
            <a:endParaRPr lang="en-ZA"/>
          </a:p>
        </p:txBody>
      </p:sp>
      <p:sp>
        <p:nvSpPr>
          <p:cNvPr id="2" name="Content Placeholder 1">
            <a:extLst>
              <a:ext uri="{FF2B5EF4-FFF2-40B4-BE49-F238E27FC236}">
                <a16:creationId xmlns:a16="http://schemas.microsoft.com/office/drawing/2014/main" id="{6059FD0C-3CC0-6307-C5F3-CCBE0B14A19F}"/>
              </a:ext>
            </a:extLst>
          </p:cNvPr>
          <p:cNvSpPr>
            <a:spLocks noGrp="1"/>
          </p:cNvSpPr>
          <p:nvPr>
            <p:ph sz="quarter" idx="11"/>
          </p:nvPr>
        </p:nvSpPr>
        <p:spPr>
          <a:xfrm>
            <a:off x="874086" y="1632271"/>
            <a:ext cx="3091027" cy="3867538"/>
          </a:xfrm>
        </p:spPr>
        <p:txBody>
          <a:bodyPr/>
          <a:lstStyle/>
          <a:p>
            <a:r>
              <a:rPr lang="en-US"/>
              <a:t>Claiming results</a:t>
            </a:r>
          </a:p>
          <a:p>
            <a:r>
              <a:rPr lang="en-US"/>
              <a:t>Better positioned to refine, add, tweak.</a:t>
            </a:r>
          </a:p>
          <a:p>
            <a:endParaRPr lang="en-US"/>
          </a:p>
          <a:p>
            <a:r>
              <a:rPr lang="en-US"/>
              <a:t>Next magic act:  Analytics, Reporting, and Using the Data- a foray into wisdom</a:t>
            </a:r>
          </a:p>
        </p:txBody>
      </p:sp>
      <p:sp>
        <p:nvSpPr>
          <p:cNvPr id="3" name="Slide Number Placeholder 2">
            <a:extLst>
              <a:ext uri="{FF2B5EF4-FFF2-40B4-BE49-F238E27FC236}">
                <a16:creationId xmlns:a16="http://schemas.microsoft.com/office/drawing/2014/main" id="{71592F51-55CE-19DC-B632-AD19560BA9D1}"/>
              </a:ext>
            </a:extLst>
          </p:cNvPr>
          <p:cNvSpPr>
            <a:spLocks noGrp="1"/>
          </p:cNvSpPr>
          <p:nvPr>
            <p:ph type="sldNum" sz="quarter" idx="15"/>
          </p:nvPr>
        </p:nvSpPr>
        <p:spPr/>
        <p:txBody>
          <a:bodyPr/>
          <a:lstStyle/>
          <a:p>
            <a:fld id="{18D65601-5AE2-46FC-B138-694DDD2B510D}" type="slidenum">
              <a:rPr lang="en-US" smtClean="0"/>
              <a:pPr/>
              <a:t>43</a:t>
            </a:fld>
            <a:endParaRPr lang="en-US"/>
          </a:p>
        </p:txBody>
      </p:sp>
      <p:sp>
        <p:nvSpPr>
          <p:cNvPr id="7" name="Table Placeholder 6">
            <a:extLst>
              <a:ext uri="{FF2B5EF4-FFF2-40B4-BE49-F238E27FC236}">
                <a16:creationId xmlns:a16="http://schemas.microsoft.com/office/drawing/2014/main" id="{12CFBA18-EBEE-8EA1-073B-EB747A7BB906}"/>
              </a:ext>
            </a:extLst>
          </p:cNvPr>
          <p:cNvSpPr>
            <a:spLocks noGrp="1"/>
          </p:cNvSpPr>
          <p:nvPr>
            <p:ph type="tbl" sz="quarter" idx="12"/>
          </p:nvPr>
        </p:nvSpPr>
        <p:spPr/>
        <p:txBody>
          <a:bodyPr/>
          <a:lstStyle/>
          <a:p>
            <a:endParaRPr lang="en-US"/>
          </a:p>
        </p:txBody>
      </p:sp>
      <p:pic>
        <p:nvPicPr>
          <p:cNvPr id="8" name="Content Placeholder 7">
            <a:extLst>
              <a:ext uri="{FF2B5EF4-FFF2-40B4-BE49-F238E27FC236}">
                <a16:creationId xmlns:a16="http://schemas.microsoft.com/office/drawing/2014/main" id="{3BA80AB4-D3B2-9812-8958-1E509E74EB69}"/>
              </a:ext>
            </a:extLst>
          </p:cNvPr>
          <p:cNvPicPr>
            <a:picLocks noChangeAspect="1"/>
          </p:cNvPicPr>
          <p:nvPr/>
        </p:nvPicPr>
        <p:blipFill>
          <a:blip r:embed="rId2"/>
          <a:stretch>
            <a:fillRect/>
          </a:stretch>
        </p:blipFill>
        <p:spPr>
          <a:xfrm>
            <a:off x="4105435" y="1206834"/>
            <a:ext cx="7835765" cy="5446480"/>
          </a:xfrm>
          <a:prstGeom prst="rect">
            <a:avLst/>
          </a:prstGeom>
        </p:spPr>
      </p:pic>
      <p:sp>
        <p:nvSpPr>
          <p:cNvPr id="9" name="Oval 8">
            <a:extLst>
              <a:ext uri="{FF2B5EF4-FFF2-40B4-BE49-F238E27FC236}">
                <a16:creationId xmlns:a16="http://schemas.microsoft.com/office/drawing/2014/main" id="{3B154440-F557-E160-FB6F-E69258E9B7D8}"/>
              </a:ext>
            </a:extLst>
          </p:cNvPr>
          <p:cNvSpPr/>
          <p:nvPr/>
        </p:nvSpPr>
        <p:spPr>
          <a:xfrm>
            <a:off x="10351911" y="6321778"/>
            <a:ext cx="1589289" cy="44287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45466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FFCC8-C04D-0071-3B14-4AF828E000B0}"/>
              </a:ext>
            </a:extLst>
          </p:cNvPr>
          <p:cNvSpPr>
            <a:spLocks noGrp="1"/>
          </p:cNvSpPr>
          <p:nvPr>
            <p:ph type="title"/>
          </p:nvPr>
        </p:nvSpPr>
        <p:spPr>
          <a:xfrm>
            <a:off x="1468814" y="503852"/>
            <a:ext cx="9808773" cy="1427585"/>
          </a:xfrm>
        </p:spPr>
        <p:txBody>
          <a:bodyPr/>
          <a:lstStyle/>
          <a:p>
            <a:r>
              <a:rPr lang="en-US"/>
              <a:t>Six years later</a:t>
            </a:r>
            <a:endParaRPr lang="en-ZA"/>
          </a:p>
        </p:txBody>
      </p:sp>
      <p:sp>
        <p:nvSpPr>
          <p:cNvPr id="6" name="Content Placeholder 5">
            <a:extLst>
              <a:ext uri="{FF2B5EF4-FFF2-40B4-BE49-F238E27FC236}">
                <a16:creationId xmlns:a16="http://schemas.microsoft.com/office/drawing/2014/main" id="{9F0E1748-5A63-CCAD-65B2-FB5DB78846F2}"/>
              </a:ext>
            </a:extLst>
          </p:cNvPr>
          <p:cNvSpPr>
            <a:spLocks noGrp="1"/>
          </p:cNvSpPr>
          <p:nvPr>
            <p:ph sz="quarter" idx="10"/>
          </p:nvPr>
        </p:nvSpPr>
        <p:spPr>
          <a:xfrm>
            <a:off x="1468814" y="2066731"/>
            <a:ext cx="6452876" cy="3867538"/>
          </a:xfrm>
        </p:spPr>
        <p:txBody>
          <a:bodyPr>
            <a:normAutofit/>
          </a:bodyPr>
          <a:lstStyle/>
          <a:p>
            <a:r>
              <a:rPr lang="en-US"/>
              <a:t>Consistent rehearsal</a:t>
            </a:r>
          </a:p>
          <a:p>
            <a:pPr lvl="1"/>
            <a:r>
              <a:rPr lang="en-US"/>
              <a:t>Strengthen your familiarity</a:t>
            </a:r>
          </a:p>
          <a:p>
            <a:r>
              <a:rPr lang="en-US"/>
              <a:t>Refine delivery style</a:t>
            </a:r>
          </a:p>
          <a:p>
            <a:pPr lvl="1"/>
            <a:r>
              <a:rPr lang="en-US"/>
              <a:t>Pacing, tone, and emphasis</a:t>
            </a:r>
          </a:p>
          <a:p>
            <a:r>
              <a:rPr lang="en-US"/>
              <a:t>Timing and transitions</a:t>
            </a:r>
          </a:p>
          <a:p>
            <a:pPr lvl="1"/>
            <a:r>
              <a:rPr lang="en-US"/>
              <a:t>Aim for seamless, professional delivery</a:t>
            </a:r>
          </a:p>
          <a:p>
            <a:r>
              <a:rPr lang="en-US"/>
              <a:t>Practice audience</a:t>
            </a:r>
          </a:p>
          <a:p>
            <a:pPr lvl="1"/>
            <a:r>
              <a:rPr lang="en-US"/>
              <a:t>Enlist colleagues to listen &amp; provide feedback</a:t>
            </a:r>
          </a:p>
        </p:txBody>
      </p:sp>
      <p:sp>
        <p:nvSpPr>
          <p:cNvPr id="7" name="Content Placeholder 6">
            <a:extLst>
              <a:ext uri="{FF2B5EF4-FFF2-40B4-BE49-F238E27FC236}">
                <a16:creationId xmlns:a16="http://schemas.microsoft.com/office/drawing/2014/main" id="{39118A24-4E50-F77D-EF17-46A29F012C34}"/>
              </a:ext>
            </a:extLst>
          </p:cNvPr>
          <p:cNvSpPr>
            <a:spLocks noGrp="1"/>
          </p:cNvSpPr>
          <p:nvPr>
            <p:ph sz="quarter" idx="11"/>
          </p:nvPr>
        </p:nvSpPr>
        <p:spPr>
          <a:xfrm>
            <a:off x="8169196" y="2066731"/>
            <a:ext cx="3108391" cy="3867538"/>
          </a:xfrm>
        </p:spPr>
        <p:txBody>
          <a:bodyPr/>
          <a:lstStyle/>
          <a:p>
            <a:r>
              <a:rPr lang="en-US"/>
              <a:t>Seek feedback</a:t>
            </a:r>
          </a:p>
          <a:p>
            <a:r>
              <a:rPr lang="en-US"/>
              <a:t>Reflect on performance</a:t>
            </a:r>
          </a:p>
          <a:p>
            <a:r>
              <a:rPr lang="en-US"/>
              <a:t>Explore new techniques</a:t>
            </a:r>
          </a:p>
          <a:p>
            <a:r>
              <a:rPr lang="en-US"/>
              <a:t>Set personal goals</a:t>
            </a:r>
          </a:p>
          <a:p>
            <a:r>
              <a:rPr lang="en-US"/>
              <a:t>Iterate and adapt</a:t>
            </a:r>
          </a:p>
        </p:txBody>
      </p:sp>
      <p:sp>
        <p:nvSpPr>
          <p:cNvPr id="3" name="Slide Number Placeholder 2">
            <a:extLst>
              <a:ext uri="{FF2B5EF4-FFF2-40B4-BE49-F238E27FC236}">
                <a16:creationId xmlns:a16="http://schemas.microsoft.com/office/drawing/2014/main" id="{D9D6A759-37B6-1E14-BD05-D652BEECEA33}"/>
              </a:ext>
            </a:extLst>
          </p:cNvPr>
          <p:cNvSpPr>
            <a:spLocks noGrp="1"/>
          </p:cNvSpPr>
          <p:nvPr>
            <p:ph type="sldNum" sz="quarter" idx="15"/>
          </p:nvPr>
        </p:nvSpPr>
        <p:spPr/>
        <p:txBody>
          <a:bodyPr/>
          <a:lstStyle/>
          <a:p>
            <a:fld id="{18D65601-5AE2-46FC-B138-694DDD2B510D}" type="slidenum">
              <a:rPr lang="en-US" smtClean="0"/>
              <a:pPr/>
              <a:t>44</a:t>
            </a:fld>
            <a:endParaRPr lang="en-US"/>
          </a:p>
        </p:txBody>
      </p:sp>
    </p:spTree>
    <p:extLst>
      <p:ext uri="{BB962C8B-B14F-4D97-AF65-F5344CB8AC3E}">
        <p14:creationId xmlns:p14="http://schemas.microsoft.com/office/powerpoint/2010/main" val="9521353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17EBB-305F-0BB2-CD0A-AE09E3E87614}"/>
              </a:ext>
            </a:extLst>
          </p:cNvPr>
          <p:cNvSpPr>
            <a:spLocks noGrp="1"/>
          </p:cNvSpPr>
          <p:nvPr>
            <p:ph type="title"/>
          </p:nvPr>
        </p:nvSpPr>
        <p:spPr/>
        <p:txBody>
          <a:bodyPr/>
          <a:lstStyle/>
          <a:p>
            <a:endParaRPr lang="en-US" dirty="0"/>
          </a:p>
        </p:txBody>
      </p:sp>
      <p:pic>
        <p:nvPicPr>
          <p:cNvPr id="4" name="Content Placeholder 3">
            <a:extLst>
              <a:ext uri="{FF2B5EF4-FFF2-40B4-BE49-F238E27FC236}">
                <a16:creationId xmlns:a16="http://schemas.microsoft.com/office/drawing/2014/main" id="{E7E62C18-4D71-5237-E48F-A08B4CE7F10B}"/>
              </a:ext>
            </a:extLst>
          </p:cNvPr>
          <p:cNvPicPr>
            <a:picLocks noGrp="1" noChangeAspect="1"/>
          </p:cNvPicPr>
          <p:nvPr>
            <p:ph sz="quarter" idx="10"/>
          </p:nvPr>
        </p:nvPicPr>
        <p:blipFill>
          <a:blip r:embed="rId2"/>
          <a:stretch>
            <a:fillRect/>
          </a:stretch>
        </p:blipFill>
        <p:spPr>
          <a:xfrm>
            <a:off x="6612734" y="805382"/>
            <a:ext cx="4480949" cy="2423781"/>
          </a:xfrm>
          <a:prstGeom prst="rect">
            <a:avLst/>
          </a:prstGeom>
        </p:spPr>
      </p:pic>
      <p:pic>
        <p:nvPicPr>
          <p:cNvPr id="5" name="Picture 4">
            <a:extLst>
              <a:ext uri="{FF2B5EF4-FFF2-40B4-BE49-F238E27FC236}">
                <a16:creationId xmlns:a16="http://schemas.microsoft.com/office/drawing/2014/main" id="{4F757BE1-7249-A0E6-9025-AFCD7B9C874D}"/>
              </a:ext>
            </a:extLst>
          </p:cNvPr>
          <p:cNvPicPr>
            <a:picLocks noChangeAspect="1"/>
          </p:cNvPicPr>
          <p:nvPr/>
        </p:nvPicPr>
        <p:blipFill>
          <a:blip r:embed="rId3"/>
          <a:stretch>
            <a:fillRect/>
          </a:stretch>
        </p:blipFill>
        <p:spPr>
          <a:xfrm>
            <a:off x="6612734" y="3229163"/>
            <a:ext cx="4480947" cy="2823455"/>
          </a:xfrm>
          <a:prstGeom prst="rect">
            <a:avLst/>
          </a:prstGeom>
        </p:spPr>
      </p:pic>
    </p:spTree>
    <p:extLst>
      <p:ext uri="{BB962C8B-B14F-4D97-AF65-F5344CB8AC3E}">
        <p14:creationId xmlns:p14="http://schemas.microsoft.com/office/powerpoint/2010/main" val="25247348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01732C-7338-DBA0-BD19-1FA88304749F}"/>
              </a:ext>
            </a:extLst>
          </p:cNvPr>
          <p:cNvSpPr>
            <a:spLocks noGrp="1"/>
          </p:cNvSpPr>
          <p:nvPr>
            <p:ph type="title"/>
          </p:nvPr>
        </p:nvSpPr>
        <p:spPr>
          <a:xfrm>
            <a:off x="1382928" y="979715"/>
            <a:ext cx="4964671" cy="3750906"/>
          </a:xfrm>
        </p:spPr>
        <p:txBody>
          <a:bodyPr/>
          <a:lstStyle/>
          <a:p>
            <a:r>
              <a:rPr lang="en-US"/>
              <a:t>Thank</a:t>
            </a:r>
            <a:br>
              <a:rPr lang="en-US"/>
            </a:br>
            <a:r>
              <a:rPr lang="en-US"/>
              <a:t>you</a:t>
            </a:r>
          </a:p>
        </p:txBody>
      </p:sp>
      <p:sp>
        <p:nvSpPr>
          <p:cNvPr id="2" name="Content Placeholder 1">
            <a:extLst>
              <a:ext uri="{FF2B5EF4-FFF2-40B4-BE49-F238E27FC236}">
                <a16:creationId xmlns:a16="http://schemas.microsoft.com/office/drawing/2014/main" id="{70ECFE66-A9E7-A365-967B-2FD670CB3923}"/>
              </a:ext>
            </a:extLst>
          </p:cNvPr>
          <p:cNvSpPr>
            <a:spLocks noGrp="1"/>
          </p:cNvSpPr>
          <p:nvPr>
            <p:ph sz="quarter" idx="10"/>
          </p:nvPr>
        </p:nvSpPr>
        <p:spPr>
          <a:xfrm>
            <a:off x="6282285" y="1259632"/>
            <a:ext cx="4784372" cy="5253089"/>
          </a:xfrm>
        </p:spPr>
        <p:txBody>
          <a:bodyPr/>
          <a:lstStyle/>
          <a:p>
            <a:r>
              <a:rPr lang="haw-US"/>
              <a:t>Mary Brogan</a:t>
            </a:r>
            <a:endParaRPr lang="en-US"/>
          </a:p>
          <a:p>
            <a:r>
              <a:rPr lang="haw-US">
                <a:hlinkClick r:id="rId2">
                  <a:extLst>
                    <a:ext uri="{A12FA001-AC4F-418D-AE19-62706E023703}">
                      <ahyp:hlinkClr xmlns:ahyp="http://schemas.microsoft.com/office/drawing/2018/hyperlinkcolor" val="tx"/>
                    </a:ext>
                  </a:extLst>
                </a:hlinkClick>
              </a:rPr>
              <a:t>mary.brogan@doh.hawaii.gov</a:t>
            </a:r>
            <a:endParaRPr lang="haw-US"/>
          </a:p>
          <a:p>
            <a:r>
              <a:rPr lang="haw-US"/>
              <a:t>https://health.hawaii.gov/ddd/</a:t>
            </a:r>
            <a:endParaRPr lang="en-US"/>
          </a:p>
        </p:txBody>
      </p:sp>
    </p:spTree>
    <p:extLst>
      <p:ext uri="{BB962C8B-B14F-4D97-AF65-F5344CB8AC3E}">
        <p14:creationId xmlns:p14="http://schemas.microsoft.com/office/powerpoint/2010/main" val="7043708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3" cstate="hqprint">
            <a:extLst>
              <a:ext uri="{28A0092B-C50C-407E-A947-70E740481C1C}">
                <a14:useLocalDpi xmlns:a14="http://schemas.microsoft.com/office/drawing/2010/main" val="0"/>
              </a:ext>
            </a:extLst>
          </a:blip>
          <a:srcRect t="22333" b="22333"/>
          <a:stretch>
            <a:fillRect/>
          </a:stretch>
        </p:blipFill>
        <p:spPr/>
      </p:pic>
      <p:sp>
        <p:nvSpPr>
          <p:cNvPr id="11" name="Rectangle 10">
            <a:extLst>
              <a:ext uri="{FF2B5EF4-FFF2-40B4-BE49-F238E27FC236}">
                <a16:creationId xmlns:a16="http://schemas.microsoft.com/office/drawing/2014/main" id="{C561F482-2C61-462C-AAA7-DFC6B92E44A3}"/>
              </a:ext>
            </a:extLst>
          </p:cNvPr>
          <p:cNvSpPr/>
          <p:nvPr/>
        </p:nvSpPr>
        <p:spPr>
          <a:xfrm>
            <a:off x="220066" y="3705827"/>
            <a:ext cx="7251654" cy="2631490"/>
          </a:xfrm>
          <a:prstGeom prst="rect">
            <a:avLst/>
          </a:prstGeom>
          <a:solidFill>
            <a:schemeClr val="bg1"/>
          </a:solidFill>
          <a:effectLst/>
        </p:spPr>
        <p:txBody>
          <a:bodyPr wrap="square"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a:ln>
                  <a:noFill/>
                </a:ln>
                <a:solidFill>
                  <a:srgbClr val="004F6E"/>
                </a:solidFill>
                <a:effectLst/>
                <a:uLnTx/>
                <a:uFillTx/>
                <a:latin typeface="Lato" panose="020F0502020204030203" pitchFamily="34" charset="0"/>
                <a:ea typeface="+mn-ea"/>
                <a:cs typeface="+mn-cs"/>
              </a:rPr>
              <a:t>Join us for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04F6E"/>
                </a:solidFill>
                <a:effectLst/>
                <a:uLnTx/>
                <a:uFillTx/>
                <a:latin typeface="Lato" panose="020F0502020204030203" pitchFamily="34" charset="0"/>
                <a:ea typeface="+mn-ea"/>
                <a:cs typeface="+mn-cs"/>
              </a:rPr>
              <a:t>NASDDDS 2024 Directors Forum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04F6E"/>
                </a:solidFill>
                <a:effectLst/>
                <a:uLnTx/>
                <a:uFillTx/>
                <a:latin typeface="Lato" panose="020F0502020204030203" pitchFamily="34" charset="0"/>
                <a:ea typeface="+mn-ea"/>
                <a:cs typeface="+mn-cs"/>
              </a:rPr>
              <a:t>and Annual Conference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300" b="1" i="0" u="none" strike="noStrike" kern="1200" cap="none" spc="0" normalizeH="0" baseline="0" noProof="0" dirty="0">
              <a:ln>
                <a:noFill/>
              </a:ln>
              <a:solidFill>
                <a:srgbClr val="004F6E"/>
              </a:solidFill>
              <a:effectLst/>
              <a:uLnTx/>
              <a:uFillTx/>
              <a:latin typeface="Lato" panose="020F050202020403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a:ln>
                  <a:noFill/>
                </a:ln>
                <a:solidFill>
                  <a:srgbClr val="004F6E"/>
                </a:solidFill>
                <a:effectLst/>
                <a:uLnTx/>
                <a:uFillTx/>
                <a:latin typeface="Lato" panose="020F0502020204030203" pitchFamily="34" charset="0"/>
                <a:ea typeface="+mn-ea"/>
                <a:cs typeface="+mn-cs"/>
              </a:rPr>
              <a:t>Salt Lake City, Utah</a:t>
            </a:r>
            <a:endParaRPr kumimoji="0" lang="en-US" sz="3300" b="0" i="1" u="none" strike="noStrike" kern="1200" cap="none" spc="0" normalizeH="0" baseline="0" noProof="0" dirty="0">
              <a:ln>
                <a:noFill/>
              </a:ln>
              <a:solidFill>
                <a:srgbClr val="004F6E"/>
              </a:solidFill>
              <a:effectLst/>
              <a:uLnTx/>
              <a:uFillTx/>
              <a:latin typeface="Lato" panose="020F0502020204030203" pitchFamily="34" charset="0"/>
              <a:ea typeface="+mn-ea"/>
              <a:cs typeface="+mn-cs"/>
            </a:endParaRPr>
          </a:p>
        </p:txBody>
      </p:sp>
      <p:sp>
        <p:nvSpPr>
          <p:cNvPr id="7" name="TextBox 6"/>
          <p:cNvSpPr txBox="1"/>
          <p:nvPr/>
        </p:nvSpPr>
        <p:spPr>
          <a:xfrm>
            <a:off x="6877210" y="4767657"/>
            <a:ext cx="5174747" cy="18774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4F6E"/>
                </a:solidFill>
                <a:effectLst/>
                <a:uLnTx/>
                <a:uFillTx/>
                <a:latin typeface="Gotham" panose="02000504050000020004" pitchFamily="2" charset="0"/>
                <a:ea typeface="+mn-ea"/>
                <a:cs typeface="+mn-cs"/>
              </a:rPr>
              <a:t>November 19 | </a:t>
            </a:r>
            <a:r>
              <a:rPr kumimoji="0" lang="en-US" sz="2000" b="0" i="0" u="none" strike="noStrike" kern="1200" cap="none" spc="0" normalizeH="0" baseline="0" noProof="0" dirty="0">
                <a:ln>
                  <a:noFill/>
                </a:ln>
                <a:solidFill>
                  <a:srgbClr val="004F6E"/>
                </a:solidFill>
                <a:effectLst/>
                <a:uLnTx/>
                <a:uFillTx/>
                <a:latin typeface="Gotham" panose="02000504050000020004" pitchFamily="2" charset="0"/>
                <a:ea typeface="+mn-ea"/>
                <a:cs typeface="+mn-cs"/>
              </a:rPr>
              <a:t>Directors Forum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4F6E"/>
                </a:solidFill>
                <a:effectLst/>
                <a:uLnTx/>
                <a:uFillTx/>
                <a:latin typeface="Gotham" panose="02000504050000020004" pitchFamily="2" charset="0"/>
                <a:ea typeface="+mn-ea"/>
                <a:cs typeface="+mn-cs"/>
              </a:rPr>
              <a:t>November 20-22 | </a:t>
            </a:r>
            <a:r>
              <a:rPr kumimoji="0" lang="en-US" sz="2000" b="0" i="0" u="none" strike="noStrike" kern="1200" cap="none" spc="0" normalizeH="0" baseline="0" noProof="0" dirty="0">
                <a:ln>
                  <a:noFill/>
                </a:ln>
                <a:solidFill>
                  <a:srgbClr val="004F6E"/>
                </a:solidFill>
                <a:effectLst/>
                <a:uLnTx/>
                <a:uFillTx/>
                <a:latin typeface="Gotham" panose="02000504050000020004" pitchFamily="2" charset="0"/>
                <a:ea typeface="+mn-ea"/>
                <a:cs typeface="+mn-cs"/>
              </a:rPr>
              <a:t>Annual Conference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4F6E"/>
              </a:solidFill>
              <a:effectLst/>
              <a:uLnTx/>
              <a:uFillTx/>
              <a:latin typeface="Gotham" panose="02000504050000020004"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4F6E"/>
              </a:solidFill>
              <a:effectLst/>
              <a:uLnTx/>
              <a:uFillTx/>
              <a:latin typeface="Gotham" panose="02000504050000020004"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4F6E"/>
                </a:solidFill>
                <a:effectLst/>
                <a:uLnTx/>
                <a:uFillTx/>
                <a:latin typeface="Gotham" panose="02000504050000020004" pitchFamily="2" charset="0"/>
                <a:ea typeface="+mn-ea"/>
                <a:cs typeface="+mn-cs"/>
              </a:rPr>
              <a:t>Call for sessions &amp; r</a:t>
            </a:r>
            <a:r>
              <a:rPr kumimoji="0" lang="en-US" sz="1800" b="0" i="0" u="none" strike="noStrike" kern="1200" cap="none" spc="0" normalizeH="0" baseline="0" noProof="0" dirty="0" err="1">
                <a:ln>
                  <a:noFill/>
                </a:ln>
                <a:solidFill>
                  <a:srgbClr val="004F6E"/>
                </a:solidFill>
                <a:effectLst/>
                <a:uLnTx/>
                <a:uFillTx/>
                <a:latin typeface="Gotham" panose="02000504050000020004" pitchFamily="2" charset="0"/>
                <a:ea typeface="+mn-ea"/>
                <a:cs typeface="+mn-cs"/>
              </a:rPr>
              <a:t>egistration</a:t>
            </a:r>
            <a:r>
              <a:rPr kumimoji="0" lang="en-US" sz="1800" b="0" i="0" u="none" strike="noStrike" kern="1200" cap="none" spc="0" normalizeH="0" baseline="0" noProof="0" dirty="0">
                <a:ln>
                  <a:noFill/>
                </a:ln>
                <a:solidFill>
                  <a:srgbClr val="004F6E"/>
                </a:solidFill>
                <a:effectLst/>
                <a:uLnTx/>
                <a:uFillTx/>
                <a:latin typeface="Gotham" panose="02000504050000020004" pitchFamily="2" charset="0"/>
                <a:ea typeface="+mn-ea"/>
                <a:cs typeface="+mn-cs"/>
              </a:rPr>
              <a:t> opens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4F6E"/>
                </a:solidFill>
                <a:effectLst/>
                <a:uLnTx/>
                <a:uFillTx/>
                <a:latin typeface="Gotham" panose="02000504050000020004" pitchFamily="2" charset="0"/>
                <a:ea typeface="+mn-ea"/>
                <a:cs typeface="+mn-cs"/>
              </a:rPr>
              <a:t> in August! </a:t>
            </a:r>
          </a:p>
        </p:txBody>
      </p:sp>
      <p:sp>
        <p:nvSpPr>
          <p:cNvPr id="9" name="Freeform 23">
            <a:extLst>
              <a:ext uri="{FF2B5EF4-FFF2-40B4-BE49-F238E27FC236}">
                <a16:creationId xmlns:a16="http://schemas.microsoft.com/office/drawing/2014/main" id="{18CEE931-2D32-4752-BF42-E5A1DF237AF3}"/>
              </a:ext>
            </a:extLst>
          </p:cNvPr>
          <p:cNvSpPr/>
          <p:nvPr/>
        </p:nvSpPr>
        <p:spPr>
          <a:xfrm>
            <a:off x="-13165" y="3272923"/>
            <a:ext cx="12218328" cy="1298192"/>
          </a:xfrm>
          <a:custGeom>
            <a:avLst/>
            <a:gdLst>
              <a:gd name="connsiteX0" fmla="*/ 2576568 w 12192000"/>
              <a:gd name="connsiteY0" fmla="*/ 176 h 1298192"/>
              <a:gd name="connsiteX1" fmla="*/ 12192000 w 12192000"/>
              <a:gd name="connsiteY1" fmla="*/ 621580 h 1298192"/>
              <a:gd name="connsiteX2" fmla="*/ 12192000 w 12192000"/>
              <a:gd name="connsiteY2" fmla="*/ 1035489 h 1298192"/>
              <a:gd name="connsiteX3" fmla="*/ 0 w 12192000"/>
              <a:gd name="connsiteY3" fmla="*/ 582232 h 1298192"/>
              <a:gd name="connsiteX4" fmla="*/ 0 w 12192000"/>
              <a:gd name="connsiteY4" fmla="*/ 228073 h 1298192"/>
              <a:gd name="connsiteX5" fmla="*/ 2576568 w 12192000"/>
              <a:gd name="connsiteY5" fmla="*/ 176 h 129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1298192">
                <a:moveTo>
                  <a:pt x="2576568" y="176"/>
                </a:moveTo>
                <a:cubicBezTo>
                  <a:pt x="6508834" y="-20380"/>
                  <a:pt x="7112793" y="1770025"/>
                  <a:pt x="12192000" y="621580"/>
                </a:cubicBezTo>
                <a:lnTo>
                  <a:pt x="12192000" y="1035489"/>
                </a:lnTo>
                <a:cubicBezTo>
                  <a:pt x="5753382" y="2201552"/>
                  <a:pt x="6019801" y="-985559"/>
                  <a:pt x="0" y="582232"/>
                </a:cubicBezTo>
                <a:lnTo>
                  <a:pt x="0" y="228073"/>
                </a:lnTo>
                <a:cubicBezTo>
                  <a:pt x="1006034" y="69893"/>
                  <a:pt x="1848371" y="3982"/>
                  <a:pt x="2576568" y="176"/>
                </a:cubicBezTo>
                <a:close/>
              </a:path>
            </a:pathLst>
          </a:custGeom>
          <a:solidFill>
            <a:schemeClr val="accent5"/>
          </a:solidFill>
          <a:effectLst>
            <a:outerShdw blurRad="635000" dist="317500" dir="16200000" rotWithShape="0">
              <a:prstClr val="black">
                <a:alpha val="2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9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p:txBody>
      </p:sp>
      <p:sp>
        <p:nvSpPr>
          <p:cNvPr id="14" name="Freeform 23">
            <a:extLst>
              <a:ext uri="{FF2B5EF4-FFF2-40B4-BE49-F238E27FC236}">
                <a16:creationId xmlns:a16="http://schemas.microsoft.com/office/drawing/2014/main" id="{18CEE931-2D32-4752-BF42-E5A1DF237AF3}"/>
              </a:ext>
            </a:extLst>
          </p:cNvPr>
          <p:cNvSpPr/>
          <p:nvPr/>
        </p:nvSpPr>
        <p:spPr>
          <a:xfrm>
            <a:off x="-82378" y="3191267"/>
            <a:ext cx="12274378" cy="1298192"/>
          </a:xfrm>
          <a:custGeom>
            <a:avLst/>
            <a:gdLst>
              <a:gd name="connsiteX0" fmla="*/ 2576568 w 12192000"/>
              <a:gd name="connsiteY0" fmla="*/ 176 h 1298192"/>
              <a:gd name="connsiteX1" fmla="*/ 12192000 w 12192000"/>
              <a:gd name="connsiteY1" fmla="*/ 621580 h 1298192"/>
              <a:gd name="connsiteX2" fmla="*/ 12192000 w 12192000"/>
              <a:gd name="connsiteY2" fmla="*/ 1035489 h 1298192"/>
              <a:gd name="connsiteX3" fmla="*/ 0 w 12192000"/>
              <a:gd name="connsiteY3" fmla="*/ 582232 h 1298192"/>
              <a:gd name="connsiteX4" fmla="*/ 0 w 12192000"/>
              <a:gd name="connsiteY4" fmla="*/ 228073 h 1298192"/>
              <a:gd name="connsiteX5" fmla="*/ 2576568 w 12192000"/>
              <a:gd name="connsiteY5" fmla="*/ 176 h 129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1298192">
                <a:moveTo>
                  <a:pt x="2576568" y="176"/>
                </a:moveTo>
                <a:cubicBezTo>
                  <a:pt x="6508834" y="-20380"/>
                  <a:pt x="7112793" y="1770025"/>
                  <a:pt x="12192000" y="621580"/>
                </a:cubicBezTo>
                <a:lnTo>
                  <a:pt x="12192000" y="1035489"/>
                </a:lnTo>
                <a:cubicBezTo>
                  <a:pt x="5753382" y="2201552"/>
                  <a:pt x="6019801" y="-985559"/>
                  <a:pt x="0" y="582232"/>
                </a:cubicBezTo>
                <a:lnTo>
                  <a:pt x="0" y="228073"/>
                </a:lnTo>
                <a:cubicBezTo>
                  <a:pt x="1006034" y="69893"/>
                  <a:pt x="1848371" y="3982"/>
                  <a:pt x="2576568" y="176"/>
                </a:cubicBezTo>
                <a:close/>
              </a:path>
            </a:pathLst>
          </a:custGeom>
          <a:solidFill>
            <a:schemeClr val="accent2"/>
          </a:solidFill>
          <a:effectLst>
            <a:outerShdw blurRad="635000" dist="317500" dir="16200000" rotWithShape="0">
              <a:prstClr val="black">
                <a:alpha val="2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9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lumMod val="65000"/>
                  <a:lumOff val="35000"/>
                </a:prstClr>
              </a:solidFill>
              <a:effectLst/>
              <a:uLnTx/>
              <a:uFillTx/>
              <a:latin typeface="Arial"/>
              <a:ea typeface="+mn-ea"/>
              <a:cs typeface="+mn-cs"/>
            </a:endParaRPr>
          </a:p>
        </p:txBody>
      </p:sp>
    </p:spTree>
    <p:extLst>
      <p:ext uri="{BB962C8B-B14F-4D97-AF65-F5344CB8AC3E}">
        <p14:creationId xmlns:p14="http://schemas.microsoft.com/office/powerpoint/2010/main" val="1990380760"/>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6519" y="228173"/>
            <a:ext cx="11272476" cy="6241783"/>
          </a:xfrm>
          <a:prstGeom prst="rect">
            <a:avLst/>
          </a:prstGeom>
        </p:spPr>
      </p:pic>
    </p:spTree>
    <p:extLst>
      <p:ext uri="{BB962C8B-B14F-4D97-AF65-F5344CB8AC3E}">
        <p14:creationId xmlns:p14="http://schemas.microsoft.com/office/powerpoint/2010/main" val="2662272124"/>
      </p:ext>
    </p:extLst>
  </p:cSld>
  <p:clrMapOvr>
    <a:masterClrMapping/>
  </p:clrMapOvr>
  <mc:AlternateContent xmlns:mc="http://schemas.openxmlformats.org/markup-compatibility/2006" xmlns:p14="http://schemas.microsoft.com/office/powerpoint/2010/main">
    <mc:Choice Requires="p14">
      <p:transition spd="slow" p14:dur="2000" advClick="0" advTm="20000">
        <p:cover/>
      </p:transition>
    </mc:Choice>
    <mc:Fallback xmlns="">
      <p:transition spd="slow" advClick="0" advTm="20000">
        <p:cover/>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0F1DD67-8BDE-A5E6-7D40-F8886A795181}"/>
              </a:ext>
            </a:extLst>
          </p:cNvPr>
          <p:cNvSpPr>
            <a:spLocks noGrp="1"/>
          </p:cNvSpPr>
          <p:nvPr>
            <p:ph type="title"/>
          </p:nvPr>
        </p:nvSpPr>
        <p:spPr>
          <a:xfrm>
            <a:off x="838200" y="199496"/>
            <a:ext cx="10515600" cy="1109797"/>
          </a:xfrm>
        </p:spPr>
        <p:txBody>
          <a:bodyPr anchor="ctr">
            <a:normAutofit/>
          </a:bodyPr>
          <a:lstStyle/>
          <a:p>
            <a:r>
              <a:rPr lang="en-US" dirty="0"/>
              <a:t>What we do</a:t>
            </a:r>
          </a:p>
        </p:txBody>
      </p:sp>
      <p:sp>
        <p:nvSpPr>
          <p:cNvPr id="2" name="Content Placeholder 1">
            <a:extLst>
              <a:ext uri="{FF2B5EF4-FFF2-40B4-BE49-F238E27FC236}">
                <a16:creationId xmlns:a16="http://schemas.microsoft.com/office/drawing/2014/main" id="{A089E03D-3AF4-8BB8-C72F-95803DC6B451}"/>
              </a:ext>
            </a:extLst>
          </p:cNvPr>
          <p:cNvSpPr>
            <a:spLocks noGrp="1"/>
          </p:cNvSpPr>
          <p:nvPr>
            <p:ph sz="quarter" idx="12"/>
          </p:nvPr>
        </p:nvSpPr>
        <p:spPr>
          <a:xfrm>
            <a:off x="838200" y="1470025"/>
            <a:ext cx="5221287" cy="4595813"/>
          </a:xfrm>
        </p:spPr>
        <p:txBody>
          <a:bodyPr>
            <a:normAutofit/>
          </a:bodyPr>
          <a:lstStyle/>
          <a:p>
            <a:pPr>
              <a:lnSpc>
                <a:spcPct val="90000"/>
              </a:lnSpc>
            </a:pPr>
            <a:r>
              <a:rPr lang="en-US" sz="2200" dirty="0"/>
              <a:t>Our team is composed of over 30 State Officers who work with states day to day, and an operations team that handles non APD related work</a:t>
            </a:r>
          </a:p>
          <a:p>
            <a:pPr>
              <a:lnSpc>
                <a:spcPct val="90000"/>
              </a:lnSpc>
            </a:pPr>
            <a:r>
              <a:rPr lang="en-US" sz="2200" dirty="0"/>
              <a:t>Our funding authority comes from Title XIX of the Social Security Act</a:t>
            </a:r>
          </a:p>
          <a:p>
            <a:pPr>
              <a:lnSpc>
                <a:spcPct val="90000"/>
              </a:lnSpc>
            </a:pPr>
            <a:r>
              <a:rPr lang="en-US" sz="2200" dirty="0"/>
              <a:t>We process over 1200 (APD/RFP/Contract) submissions annually</a:t>
            </a:r>
          </a:p>
          <a:p>
            <a:pPr>
              <a:lnSpc>
                <a:spcPct val="90000"/>
              </a:lnSpc>
            </a:pPr>
            <a:r>
              <a:rPr lang="en-US" sz="2200" dirty="0"/>
              <a:t>We provide over $10 Billion in FFP to States for their Medicaid Systems each year</a:t>
            </a:r>
          </a:p>
          <a:p>
            <a:pPr>
              <a:lnSpc>
                <a:spcPct val="90000"/>
              </a:lnSpc>
            </a:pPr>
            <a:endParaRPr lang="en-US" sz="2200" dirty="0"/>
          </a:p>
        </p:txBody>
      </p:sp>
      <p:pic>
        <p:nvPicPr>
          <p:cNvPr id="5" name="Picture 4">
            <a:extLst>
              <a:ext uri="{FF2B5EF4-FFF2-40B4-BE49-F238E27FC236}">
                <a16:creationId xmlns:a16="http://schemas.microsoft.com/office/drawing/2014/main" id="{F8DCECE1-8E5B-7929-1CEA-D853265B1C2F}"/>
              </a:ext>
            </a:extLst>
          </p:cNvPr>
          <p:cNvPicPr>
            <a:picLocks noChangeAspect="1"/>
          </p:cNvPicPr>
          <p:nvPr/>
        </p:nvPicPr>
        <p:blipFill rotWithShape="1">
          <a:blip r:embed="rId2"/>
          <a:srcRect l="11765" r="14388" b="-1"/>
          <a:stretch/>
        </p:blipFill>
        <p:spPr>
          <a:xfrm>
            <a:off x="6249987" y="1470025"/>
            <a:ext cx="5221287" cy="4595813"/>
          </a:xfrm>
          <a:prstGeom prst="rect">
            <a:avLst/>
          </a:prstGeom>
          <a:noFill/>
        </p:spPr>
      </p:pic>
    </p:spTree>
    <p:extLst>
      <p:ext uri="{BB962C8B-B14F-4D97-AF65-F5344CB8AC3E}">
        <p14:creationId xmlns:p14="http://schemas.microsoft.com/office/powerpoint/2010/main" val="40756587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6DE7C3F-99B7-C2FE-4413-4A1F6CE77905}"/>
              </a:ext>
            </a:extLst>
          </p:cNvPr>
          <p:cNvSpPr txBox="1"/>
          <p:nvPr/>
        </p:nvSpPr>
        <p:spPr>
          <a:xfrm>
            <a:off x="838200" y="199496"/>
            <a:ext cx="10515600" cy="1109797"/>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3600" b="1" kern="1200" dirty="0">
                <a:latin typeface="Arial" panose="020B0604020202020204" pitchFamily="34" charset="0"/>
                <a:ea typeface="+mj-ea"/>
                <a:cs typeface="Arial" panose="020B0604020202020204" pitchFamily="34" charset="0"/>
              </a:rPr>
              <a:t>Purpose of the APD​</a:t>
            </a:r>
          </a:p>
        </p:txBody>
      </p:sp>
      <p:graphicFrame>
        <p:nvGraphicFramePr>
          <p:cNvPr id="5" name="TextBox 2">
            <a:extLst>
              <a:ext uri="{FF2B5EF4-FFF2-40B4-BE49-F238E27FC236}">
                <a16:creationId xmlns:a16="http://schemas.microsoft.com/office/drawing/2014/main" id="{5DF0AA36-8AA1-87DA-BAE5-6E22A7EDD380}"/>
              </a:ext>
            </a:extLst>
          </p:cNvPr>
          <p:cNvGraphicFramePr/>
          <p:nvPr/>
        </p:nvGraphicFramePr>
        <p:xfrm>
          <a:off x="838200" y="1470025"/>
          <a:ext cx="10633075" cy="45958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021643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Diagram 18">
            <a:extLst>
              <a:ext uri="{FF2B5EF4-FFF2-40B4-BE49-F238E27FC236}">
                <a16:creationId xmlns:a16="http://schemas.microsoft.com/office/drawing/2014/main" id="{70D26786-0BBF-DF28-649D-A816135E2F1C}"/>
              </a:ext>
            </a:extLst>
          </p:cNvPr>
          <p:cNvGraphicFramePr/>
          <p:nvPr/>
        </p:nvGraphicFramePr>
        <p:xfrm>
          <a:off x="1230216" y="772520"/>
          <a:ext cx="9726705" cy="5952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78" name="TextBox 377">
            <a:extLst>
              <a:ext uri="{FF2B5EF4-FFF2-40B4-BE49-F238E27FC236}">
                <a16:creationId xmlns:a16="http://schemas.microsoft.com/office/drawing/2014/main" id="{81006269-80B3-C3D0-6D94-8697846E89BE}"/>
              </a:ext>
            </a:extLst>
          </p:cNvPr>
          <p:cNvSpPr txBox="1"/>
          <p:nvPr/>
        </p:nvSpPr>
        <p:spPr>
          <a:xfrm>
            <a:off x="613444" y="421731"/>
            <a:ext cx="1139641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b="1" dirty="0">
                <a:latin typeface="Franklin Gothic Book"/>
              </a:rPr>
              <a:t>There are different kinds of APD’s!</a:t>
            </a:r>
            <a:endParaRPr lang="en-US" sz="6000" dirty="0"/>
          </a:p>
        </p:txBody>
      </p:sp>
    </p:spTree>
    <p:extLst>
      <p:ext uri="{BB962C8B-B14F-4D97-AF65-F5344CB8AC3E}">
        <p14:creationId xmlns:p14="http://schemas.microsoft.com/office/powerpoint/2010/main" val="32553856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9681827-C2F0-CED4-CA44-CE7FA17F90CC}"/>
              </a:ext>
            </a:extLst>
          </p:cNvPr>
          <p:cNvSpPr txBox="1"/>
          <p:nvPr/>
        </p:nvSpPr>
        <p:spPr>
          <a:xfrm>
            <a:off x="268286" y="199603"/>
            <a:ext cx="8354505" cy="523220"/>
          </a:xfrm>
          <a:prstGeom prst="rect">
            <a:avLst/>
          </a:prstGeom>
          <a:noFill/>
        </p:spPr>
        <p:txBody>
          <a:bodyPr wrap="square" lIns="91440" tIns="45720" rIns="91440" bIns="45720" anchor="t">
            <a:spAutoFit/>
          </a:bodyPr>
          <a:lstStyle/>
          <a:p>
            <a:endParaRPr lang="en-US" sz="2800" b="1">
              <a:solidFill>
                <a:srgbClr val="2882A0"/>
              </a:solidFill>
              <a:latin typeface="Candara"/>
              <a:cs typeface="Helvetica"/>
            </a:endParaRPr>
          </a:p>
        </p:txBody>
      </p:sp>
      <p:sp>
        <p:nvSpPr>
          <p:cNvPr id="3" name="Title 1">
            <a:extLst>
              <a:ext uri="{FF2B5EF4-FFF2-40B4-BE49-F238E27FC236}">
                <a16:creationId xmlns:a16="http://schemas.microsoft.com/office/drawing/2014/main" id="{83B07EE7-9A0B-E4BE-8D0A-BA04A58F5D40}"/>
              </a:ext>
            </a:extLst>
          </p:cNvPr>
          <p:cNvSpPr>
            <a:spLocks noGrp="1"/>
          </p:cNvSpPr>
          <p:nvPr>
            <p:ph type="title"/>
          </p:nvPr>
        </p:nvSpPr>
        <p:spPr>
          <a:xfrm>
            <a:off x="998806" y="142232"/>
            <a:ext cx="9034272" cy="783060"/>
          </a:xfrm>
        </p:spPr>
        <p:txBody>
          <a:bodyPr>
            <a:noAutofit/>
          </a:bodyPr>
          <a:lstStyle/>
          <a:p>
            <a:r>
              <a:rPr lang="en-US" sz="6000" dirty="0">
                <a:latin typeface="Franklin Gothic Book"/>
                <a:cs typeface="Calibri Light"/>
              </a:rPr>
              <a:t>PAPD - The Plan to Plan</a:t>
            </a:r>
            <a:endParaRPr lang="en-US" sz="6000" dirty="0">
              <a:latin typeface="Franklin Gothic Book"/>
            </a:endParaRPr>
          </a:p>
        </p:txBody>
      </p:sp>
      <p:graphicFrame>
        <p:nvGraphicFramePr>
          <p:cNvPr id="5" name="Table 4">
            <a:extLst>
              <a:ext uri="{FF2B5EF4-FFF2-40B4-BE49-F238E27FC236}">
                <a16:creationId xmlns:a16="http://schemas.microsoft.com/office/drawing/2014/main" id="{8BE80E26-2CFC-D6F1-FED6-F61F4DBA30CE}"/>
              </a:ext>
            </a:extLst>
          </p:cNvPr>
          <p:cNvGraphicFramePr>
            <a:graphicFrameLocks noGrp="1"/>
          </p:cNvGraphicFramePr>
          <p:nvPr/>
        </p:nvGraphicFramePr>
        <p:xfrm>
          <a:off x="1002637" y="1127760"/>
          <a:ext cx="10673548" cy="2103120"/>
        </p:xfrm>
        <a:graphic>
          <a:graphicData uri="http://schemas.openxmlformats.org/drawingml/2006/table">
            <a:tbl>
              <a:tblPr firstRow="1" bandRow="1">
                <a:tableStyleId>{5C22544A-7EE6-4342-B048-85BDC9FD1C3A}</a:tableStyleId>
              </a:tblPr>
              <a:tblGrid>
                <a:gridCol w="2145585">
                  <a:extLst>
                    <a:ext uri="{9D8B030D-6E8A-4147-A177-3AD203B41FA5}">
                      <a16:colId xmlns:a16="http://schemas.microsoft.com/office/drawing/2014/main" val="1986924858"/>
                    </a:ext>
                  </a:extLst>
                </a:gridCol>
                <a:gridCol w="1822999">
                  <a:extLst>
                    <a:ext uri="{9D8B030D-6E8A-4147-A177-3AD203B41FA5}">
                      <a16:colId xmlns:a16="http://schemas.microsoft.com/office/drawing/2014/main" val="368203600"/>
                    </a:ext>
                  </a:extLst>
                </a:gridCol>
                <a:gridCol w="6704964">
                  <a:extLst>
                    <a:ext uri="{9D8B030D-6E8A-4147-A177-3AD203B41FA5}">
                      <a16:colId xmlns:a16="http://schemas.microsoft.com/office/drawing/2014/main" val="4292304258"/>
                    </a:ext>
                  </a:extLst>
                </a:gridCol>
              </a:tblGrid>
              <a:tr h="254527">
                <a:tc>
                  <a:txBody>
                    <a:bodyPr/>
                    <a:lstStyle/>
                    <a:p>
                      <a:pPr rtl="0" fontAlgn="base"/>
                      <a:r>
                        <a:rPr lang="en-US">
                          <a:effectLst/>
                        </a:rPr>
                        <a:t>Type of APD​</a:t>
                      </a:r>
                    </a:p>
                  </a:txBody>
                  <a:tcPr/>
                </a:tc>
                <a:tc>
                  <a:txBody>
                    <a:bodyPr/>
                    <a:lstStyle/>
                    <a:p>
                      <a:pPr rtl="0" fontAlgn="base"/>
                      <a:r>
                        <a:rPr lang="en-US">
                          <a:effectLst/>
                        </a:rPr>
                        <a:t>SDLC Phase​</a:t>
                      </a:r>
                    </a:p>
                  </a:txBody>
                  <a:tcPr/>
                </a:tc>
                <a:tc>
                  <a:txBody>
                    <a:bodyPr/>
                    <a:lstStyle/>
                    <a:p>
                      <a:pPr rtl="0" fontAlgn="base"/>
                      <a:r>
                        <a:rPr lang="en-US">
                          <a:effectLst/>
                        </a:rPr>
                        <a:t>Purpose​</a:t>
                      </a:r>
                    </a:p>
                  </a:txBody>
                  <a:tcPr/>
                </a:tc>
                <a:extLst>
                  <a:ext uri="{0D108BD9-81ED-4DB2-BD59-A6C34878D82A}">
                    <a16:rowId xmlns:a16="http://schemas.microsoft.com/office/drawing/2014/main" val="2951546165"/>
                  </a:ext>
                </a:extLst>
              </a:tr>
              <a:tr h="645433">
                <a:tc>
                  <a:txBody>
                    <a:bodyPr/>
                    <a:lstStyle/>
                    <a:p>
                      <a:pPr rtl="0" fontAlgn="base"/>
                      <a:r>
                        <a:rPr lang="en-US" dirty="0">
                          <a:effectLst/>
                        </a:rPr>
                        <a:t>Planning APD (PAPD)​</a:t>
                      </a:r>
                    </a:p>
                  </a:txBody>
                  <a:tcPr/>
                </a:tc>
                <a:tc>
                  <a:txBody>
                    <a:bodyPr/>
                    <a:lstStyle/>
                    <a:p>
                      <a:pPr rtl="0" fontAlgn="base"/>
                      <a:r>
                        <a:rPr lang="en-US">
                          <a:effectLst/>
                        </a:rPr>
                        <a:t>Initiating (Planning)​</a:t>
                      </a:r>
                    </a:p>
                  </a:txBody>
                  <a:tcPr/>
                </a:tc>
                <a:tc>
                  <a:txBody>
                    <a:bodyPr/>
                    <a:lstStyle/>
                    <a:p>
                      <a:pPr rtl="0" fontAlgn="base"/>
                      <a:r>
                        <a:rPr lang="en-US" dirty="0">
                          <a:effectLst/>
                        </a:rPr>
                        <a:t>A PAPD specifies the nature of the planning effort, including plans to investigate the feasibility, system alternatives, requirements, and resources needed to move forward with system development.  Prior to initiating the Planning Phase.​ The PAPD is used to request prior approval for Federal funding to support the planning effort. </a:t>
                      </a:r>
                    </a:p>
                  </a:txBody>
                  <a:tcPr/>
                </a:tc>
                <a:extLst>
                  <a:ext uri="{0D108BD9-81ED-4DB2-BD59-A6C34878D82A}">
                    <a16:rowId xmlns:a16="http://schemas.microsoft.com/office/drawing/2014/main" val="2909365156"/>
                  </a:ext>
                </a:extLst>
              </a:tr>
            </a:tbl>
          </a:graphicData>
        </a:graphic>
      </p:graphicFrame>
      <p:graphicFrame>
        <p:nvGraphicFramePr>
          <p:cNvPr id="10" name="Table 10">
            <a:extLst>
              <a:ext uri="{FF2B5EF4-FFF2-40B4-BE49-F238E27FC236}">
                <a16:creationId xmlns:a16="http://schemas.microsoft.com/office/drawing/2014/main" id="{57A9EA7C-FF85-A464-CAD2-F0EC1050FEF0}"/>
              </a:ext>
            </a:extLst>
          </p:cNvPr>
          <p:cNvGraphicFramePr>
            <a:graphicFrameLocks noGrp="1"/>
          </p:cNvGraphicFramePr>
          <p:nvPr/>
        </p:nvGraphicFramePr>
        <p:xfrm>
          <a:off x="998806" y="2976113"/>
          <a:ext cx="10707089" cy="3487571"/>
        </p:xfrm>
        <a:graphic>
          <a:graphicData uri="http://schemas.openxmlformats.org/drawingml/2006/table">
            <a:tbl>
              <a:tblPr firstRow="1" bandRow="1">
                <a:tableStyleId>{5C22544A-7EE6-4342-B048-85BDC9FD1C3A}</a:tableStyleId>
              </a:tblPr>
              <a:tblGrid>
                <a:gridCol w="3962118">
                  <a:extLst>
                    <a:ext uri="{9D8B030D-6E8A-4147-A177-3AD203B41FA5}">
                      <a16:colId xmlns:a16="http://schemas.microsoft.com/office/drawing/2014/main" val="2708907000"/>
                    </a:ext>
                  </a:extLst>
                </a:gridCol>
                <a:gridCol w="6744971">
                  <a:extLst>
                    <a:ext uri="{9D8B030D-6E8A-4147-A177-3AD203B41FA5}">
                      <a16:colId xmlns:a16="http://schemas.microsoft.com/office/drawing/2014/main" val="4190019343"/>
                    </a:ext>
                  </a:extLst>
                </a:gridCol>
              </a:tblGrid>
              <a:tr h="3487571">
                <a:tc>
                  <a:txBody>
                    <a:bodyPr/>
                    <a:lstStyle/>
                    <a:p>
                      <a:r>
                        <a:rPr lang="en-US"/>
                        <a:t>The PAPD Must Include:</a:t>
                      </a:r>
                    </a:p>
                    <a:p>
                      <a:pPr marL="742950" marR="0" lvl="1" indent="-285750" algn="l">
                        <a:lnSpc>
                          <a:spcPct val="90000"/>
                        </a:lnSpc>
                        <a:spcBef>
                          <a:spcPts val="500"/>
                        </a:spcBef>
                        <a:spcAft>
                          <a:spcPts val="0"/>
                        </a:spcAft>
                        <a:buFont typeface="Arial"/>
                        <a:buChar char="•"/>
                      </a:pPr>
                      <a:r>
                        <a:rPr lang="en-US" sz="1800" b="0" i="0" u="none" strike="noStrike" noProof="0">
                          <a:latin typeface="Franklin Gothic Book"/>
                        </a:rPr>
                        <a:t>Statement of need,</a:t>
                      </a:r>
                      <a:endParaRPr lang="en-US" sz="1800" b="0" i="0" u="none" strike="noStrike" noProof="0">
                        <a:latin typeface="Candara"/>
                      </a:endParaRPr>
                    </a:p>
                    <a:p>
                      <a:pPr marL="742950" marR="0" lvl="1" indent="-285750" algn="l">
                        <a:lnSpc>
                          <a:spcPct val="90000"/>
                        </a:lnSpc>
                        <a:spcBef>
                          <a:spcPts val="500"/>
                        </a:spcBef>
                        <a:spcAft>
                          <a:spcPts val="0"/>
                        </a:spcAft>
                        <a:buFont typeface="Arial"/>
                        <a:buChar char="•"/>
                      </a:pPr>
                      <a:r>
                        <a:rPr lang="en-US" sz="1800" b="0" i="0" u="none" strike="noStrike" noProof="0">
                          <a:latin typeface="Franklin Gothic Book"/>
                        </a:rPr>
                        <a:t>Project Management Plan for planning,</a:t>
                      </a:r>
                      <a:endParaRPr lang="en-US" sz="1800" b="0" i="0" u="none" strike="noStrike" noProof="0">
                        <a:latin typeface="Candara"/>
                      </a:endParaRPr>
                    </a:p>
                    <a:p>
                      <a:pPr marL="742950" marR="0" lvl="1" indent="-285750" algn="l">
                        <a:lnSpc>
                          <a:spcPct val="90000"/>
                        </a:lnSpc>
                        <a:spcBef>
                          <a:spcPts val="500"/>
                        </a:spcBef>
                        <a:spcAft>
                          <a:spcPts val="0"/>
                        </a:spcAft>
                        <a:buFont typeface="Arial"/>
                        <a:buChar char="•"/>
                      </a:pPr>
                      <a:r>
                        <a:rPr lang="en-US" sz="1800" b="0" i="0" u="none" strike="noStrike" noProof="0">
                          <a:solidFill>
                            <a:schemeClr val="bg1"/>
                          </a:solidFill>
                          <a:latin typeface="Franklin Gothic Book"/>
                        </a:rPr>
                        <a:t>Planning project budget, and</a:t>
                      </a:r>
                      <a:endParaRPr lang="en-US" sz="1800" b="0" i="0" u="none" strike="noStrike" noProof="0">
                        <a:solidFill>
                          <a:schemeClr val="bg1"/>
                        </a:solidFill>
                        <a:latin typeface="Candara"/>
                      </a:endParaRPr>
                    </a:p>
                    <a:p>
                      <a:pPr marL="742950" marR="0" lvl="1" indent="-285750" algn="l">
                        <a:lnSpc>
                          <a:spcPct val="90000"/>
                        </a:lnSpc>
                        <a:spcBef>
                          <a:spcPts val="500"/>
                        </a:spcBef>
                        <a:spcAft>
                          <a:spcPts val="0"/>
                        </a:spcAft>
                        <a:buFont typeface="Arial"/>
                        <a:buChar char="•"/>
                      </a:pPr>
                      <a:r>
                        <a:rPr lang="en-US" sz="1800" b="0" i="0" u="none" strike="noStrike" noProof="0">
                          <a:solidFill>
                            <a:schemeClr val="bg1"/>
                          </a:solidFill>
                          <a:latin typeface="Franklin Gothic Book"/>
                        </a:rPr>
                        <a:t>Estimate of total project cost.</a:t>
                      </a:r>
                    </a:p>
                    <a:p>
                      <a:pPr marL="742950" marR="0" lvl="1" indent="-285750" algn="l">
                        <a:lnSpc>
                          <a:spcPct val="90000"/>
                        </a:lnSpc>
                        <a:spcBef>
                          <a:spcPts val="500"/>
                        </a:spcBef>
                        <a:spcAft>
                          <a:spcPts val="0"/>
                        </a:spcAft>
                        <a:buFont typeface="Arial"/>
                        <a:buChar char="•"/>
                      </a:pPr>
                      <a:r>
                        <a:rPr lang="en-US" sz="1800" b="0" i="0" u="none" strike="noStrike" noProof="0">
                          <a:latin typeface="Franklin Gothic Book"/>
                        </a:rPr>
                        <a:t>Cost allocation</a:t>
                      </a:r>
                      <a:endParaRPr lang="en-US" sz="1800" b="0" i="0" u="none" strike="noStrike" noProof="0">
                        <a:latin typeface="Candara"/>
                      </a:endParaRPr>
                    </a:p>
                    <a:p>
                      <a:pPr lvl="0">
                        <a:buNone/>
                      </a:pPr>
                      <a:endParaRPr lang="en-US"/>
                    </a:p>
                    <a:p>
                      <a:pPr marL="285750" lvl="0" indent="-285750">
                        <a:buFont typeface="Arial"/>
                        <a:buChar char="•"/>
                      </a:pPr>
                      <a:endParaRPr lang="en-US"/>
                    </a:p>
                  </a:txBody>
                  <a:tcPr/>
                </a:tc>
                <a:tc>
                  <a:txBody>
                    <a:bodyPr/>
                    <a:lstStyle/>
                    <a:p>
                      <a:pPr marL="285750" marR="0" lvl="0" indent="-285750" algn="l">
                        <a:lnSpc>
                          <a:spcPct val="90000"/>
                        </a:lnSpc>
                        <a:spcBef>
                          <a:spcPts val="1000"/>
                        </a:spcBef>
                        <a:spcAft>
                          <a:spcPts val="0"/>
                        </a:spcAft>
                        <a:buFont typeface="Arial"/>
                        <a:buChar char="•"/>
                      </a:pPr>
                      <a:r>
                        <a:rPr lang="en-US" sz="1800" b="0" i="0" u="none" strike="noStrike" noProof="0">
                          <a:latin typeface="Franklin Gothic Book"/>
                        </a:rPr>
                        <a:t>Planning activities eligible for Federal financial participation (FFP) by Federal programs include:</a:t>
                      </a:r>
                      <a:endParaRPr lang="en-US" sz="1800" b="0" i="0" u="none" strike="noStrike" noProof="0">
                        <a:latin typeface="Candara"/>
                      </a:endParaRPr>
                    </a:p>
                    <a:p>
                      <a:pPr marL="742950" marR="0" lvl="1" indent="-285750" algn="l">
                        <a:lnSpc>
                          <a:spcPct val="90000"/>
                        </a:lnSpc>
                        <a:spcBef>
                          <a:spcPts val="500"/>
                        </a:spcBef>
                        <a:spcAft>
                          <a:spcPts val="0"/>
                        </a:spcAft>
                        <a:buFont typeface="Arial"/>
                        <a:buChar char="•"/>
                      </a:pPr>
                      <a:r>
                        <a:rPr lang="en-US" sz="1800" b="0" i="0" u="none" strike="noStrike" noProof="0">
                          <a:latin typeface="Franklin Gothic Book"/>
                        </a:rPr>
                        <a:t>Preparing a detailed Project Management Plan</a:t>
                      </a:r>
                      <a:endParaRPr lang="en-US" sz="1800" b="0" i="0" u="none" strike="noStrike" noProof="0">
                        <a:latin typeface="Candara"/>
                      </a:endParaRPr>
                    </a:p>
                    <a:p>
                      <a:pPr marL="742950" marR="0" lvl="1" indent="-285750" algn="l">
                        <a:lnSpc>
                          <a:spcPct val="90000"/>
                        </a:lnSpc>
                        <a:spcBef>
                          <a:spcPts val="500"/>
                        </a:spcBef>
                        <a:spcAft>
                          <a:spcPts val="0"/>
                        </a:spcAft>
                        <a:buFont typeface="Arial"/>
                        <a:buChar char="•"/>
                      </a:pPr>
                      <a:r>
                        <a:rPr lang="en-US" sz="1800" b="0" i="0" u="none" strike="noStrike" noProof="0">
                          <a:latin typeface="Franklin Gothic Book"/>
                        </a:rPr>
                        <a:t>Determining system needs,</a:t>
                      </a:r>
                      <a:endParaRPr lang="en-US" sz="1800" b="0" i="0" u="none" strike="noStrike" noProof="0">
                        <a:latin typeface="Candara"/>
                      </a:endParaRPr>
                    </a:p>
                    <a:p>
                      <a:pPr marL="742950" marR="0" lvl="1" indent="-285750" algn="l">
                        <a:lnSpc>
                          <a:spcPct val="90000"/>
                        </a:lnSpc>
                        <a:spcBef>
                          <a:spcPts val="500"/>
                        </a:spcBef>
                        <a:spcAft>
                          <a:spcPts val="0"/>
                        </a:spcAft>
                        <a:buFont typeface="Arial"/>
                        <a:buChar char="•"/>
                      </a:pPr>
                      <a:r>
                        <a:rPr lang="en-US" sz="1800" b="0" i="0" u="none" strike="noStrike" noProof="0">
                          <a:latin typeface="Franklin Gothic Book"/>
                        </a:rPr>
                        <a:t>Assessing project feasibility,</a:t>
                      </a:r>
                      <a:endParaRPr lang="en-US" sz="1800" b="0" i="0" u="none" strike="noStrike" noProof="0">
                        <a:latin typeface="Candara"/>
                      </a:endParaRPr>
                    </a:p>
                    <a:p>
                      <a:pPr marL="742950" marR="0" lvl="1" indent="-285750" algn="l">
                        <a:lnSpc>
                          <a:spcPct val="90000"/>
                        </a:lnSpc>
                        <a:spcBef>
                          <a:spcPts val="500"/>
                        </a:spcBef>
                        <a:spcAft>
                          <a:spcPts val="0"/>
                        </a:spcAft>
                        <a:buFont typeface="Arial"/>
                        <a:buChar char="•"/>
                      </a:pPr>
                      <a:r>
                        <a:rPr lang="en-US" sz="1800" b="0" i="0" u="none" strike="noStrike" noProof="0">
                          <a:latin typeface="Franklin Gothic Book"/>
                        </a:rPr>
                        <a:t>Evaluating alternatives,</a:t>
                      </a:r>
                      <a:endParaRPr lang="en-US" sz="1800" b="0" i="0" u="none" strike="noStrike" noProof="0">
                        <a:latin typeface="Candara"/>
                      </a:endParaRPr>
                    </a:p>
                    <a:p>
                      <a:pPr marL="742950" marR="0" lvl="1" indent="-285750" algn="l">
                        <a:lnSpc>
                          <a:spcPct val="90000"/>
                        </a:lnSpc>
                        <a:spcBef>
                          <a:spcPts val="500"/>
                        </a:spcBef>
                        <a:spcAft>
                          <a:spcPts val="0"/>
                        </a:spcAft>
                        <a:buFont typeface="Arial"/>
                        <a:buChar char="•"/>
                      </a:pPr>
                      <a:r>
                        <a:rPr lang="en-US" sz="1800" b="0" i="0" u="none" strike="noStrike" noProof="0">
                          <a:latin typeface="Franklin Gothic Book"/>
                        </a:rPr>
                        <a:t>Conducting cost/benefit analyses,</a:t>
                      </a:r>
                      <a:endParaRPr lang="en-US" sz="1800" b="0" i="0" u="none" strike="noStrike" noProof="0">
                        <a:latin typeface="Candara"/>
                      </a:endParaRPr>
                    </a:p>
                    <a:p>
                      <a:pPr marL="742950" marR="0" lvl="1" indent="-285750" algn="l">
                        <a:lnSpc>
                          <a:spcPct val="90000"/>
                        </a:lnSpc>
                        <a:spcBef>
                          <a:spcPts val="500"/>
                        </a:spcBef>
                        <a:spcAft>
                          <a:spcPts val="0"/>
                        </a:spcAft>
                        <a:buFont typeface="Arial"/>
                        <a:buChar char="•"/>
                      </a:pPr>
                      <a:r>
                        <a:rPr lang="en-US" sz="1800" b="0" i="0" u="none" strike="noStrike" noProof="0">
                          <a:latin typeface="Franklin Gothic Book"/>
                        </a:rPr>
                        <a:t>Preparing Advance Planning Documents,</a:t>
                      </a:r>
                      <a:endParaRPr lang="en-US" sz="1800" b="0" i="0" u="none" strike="noStrike" noProof="0">
                        <a:latin typeface="Candara"/>
                      </a:endParaRPr>
                    </a:p>
                    <a:p>
                      <a:pPr marL="742950" marR="0" lvl="1" indent="-285750" algn="l">
                        <a:lnSpc>
                          <a:spcPct val="90000"/>
                        </a:lnSpc>
                        <a:spcBef>
                          <a:spcPts val="500"/>
                        </a:spcBef>
                        <a:spcAft>
                          <a:spcPts val="0"/>
                        </a:spcAft>
                        <a:buFont typeface="Arial"/>
                        <a:buChar char="•"/>
                      </a:pPr>
                      <a:r>
                        <a:rPr lang="en-US" sz="1800" b="0" i="0" u="none" strike="noStrike" noProof="0">
                          <a:latin typeface="Franklin Gothic Book"/>
                        </a:rPr>
                        <a:t>Developing functional requirements,</a:t>
                      </a:r>
                      <a:endParaRPr lang="en-US" sz="1800" b="0" i="0" u="none" strike="noStrike" noProof="0">
                        <a:latin typeface="Candara"/>
                      </a:endParaRPr>
                    </a:p>
                    <a:p>
                      <a:pPr marL="742950" marR="0" lvl="1" indent="-285750" algn="l">
                        <a:lnSpc>
                          <a:spcPct val="90000"/>
                        </a:lnSpc>
                        <a:spcBef>
                          <a:spcPts val="500"/>
                        </a:spcBef>
                        <a:spcAft>
                          <a:spcPts val="0"/>
                        </a:spcAft>
                        <a:buFont typeface="Arial"/>
                        <a:buChar char="•"/>
                      </a:pPr>
                      <a:r>
                        <a:rPr lang="en-US" sz="1800" b="0" i="0" u="none" strike="noStrike" noProof="0">
                          <a:latin typeface="Franklin Gothic Book"/>
                        </a:rPr>
                        <a:t>Assessing other States' systems for transfer, and</a:t>
                      </a:r>
                      <a:endParaRPr lang="en-US" sz="1800" b="0" i="0" u="none" strike="noStrike" noProof="0">
                        <a:latin typeface="Candara"/>
                      </a:endParaRPr>
                    </a:p>
                    <a:p>
                      <a:pPr marL="742950" marR="0" lvl="1" indent="-285750" algn="l">
                        <a:lnSpc>
                          <a:spcPct val="90000"/>
                        </a:lnSpc>
                        <a:spcBef>
                          <a:spcPts val="500"/>
                        </a:spcBef>
                        <a:spcAft>
                          <a:spcPts val="0"/>
                        </a:spcAft>
                        <a:buFont typeface="Arial"/>
                        <a:buChar char="•"/>
                      </a:pPr>
                      <a:r>
                        <a:rPr lang="en-US" sz="1800" b="0" i="0" u="none" strike="noStrike" noProof="0">
                          <a:latin typeface="Franklin Gothic Book"/>
                        </a:rPr>
                        <a:t>Preparing procurements.</a:t>
                      </a:r>
                      <a:endParaRPr lang="en-US" sz="1800" b="0" i="0" u="none" strike="noStrike" noProof="0">
                        <a:latin typeface="Candara"/>
                      </a:endParaRPr>
                    </a:p>
                  </a:txBody>
                  <a:tcPr/>
                </a:tc>
                <a:extLst>
                  <a:ext uri="{0D108BD9-81ED-4DB2-BD59-A6C34878D82A}">
                    <a16:rowId xmlns:a16="http://schemas.microsoft.com/office/drawing/2014/main" val="1633778027"/>
                  </a:ext>
                </a:extLst>
              </a:tr>
            </a:tbl>
          </a:graphicData>
        </a:graphic>
      </p:graphicFrame>
    </p:spTree>
    <p:extLst>
      <p:ext uri="{BB962C8B-B14F-4D97-AF65-F5344CB8AC3E}">
        <p14:creationId xmlns:p14="http://schemas.microsoft.com/office/powerpoint/2010/main" val="39104967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3B07EE7-9A0B-E4BE-8D0A-BA04A58F5D40}"/>
              </a:ext>
            </a:extLst>
          </p:cNvPr>
          <p:cNvSpPr>
            <a:spLocks noGrp="1"/>
          </p:cNvSpPr>
          <p:nvPr>
            <p:ph type="title"/>
          </p:nvPr>
        </p:nvSpPr>
        <p:spPr>
          <a:xfrm>
            <a:off x="956603" y="239151"/>
            <a:ext cx="8317382" cy="800662"/>
          </a:xfrm>
        </p:spPr>
        <p:txBody>
          <a:bodyPr>
            <a:noAutofit/>
          </a:bodyPr>
          <a:lstStyle/>
          <a:p>
            <a:r>
              <a:rPr lang="en-US" sz="6000" dirty="0">
                <a:latin typeface="Franklin Gothic Book"/>
                <a:cs typeface="Calibri Light"/>
              </a:rPr>
              <a:t>IAPD - Implementation</a:t>
            </a:r>
            <a:endParaRPr lang="en-US" sz="6000" dirty="0">
              <a:latin typeface="Franklin Gothic Book"/>
            </a:endParaRPr>
          </a:p>
        </p:txBody>
      </p:sp>
      <p:graphicFrame>
        <p:nvGraphicFramePr>
          <p:cNvPr id="5" name="Table 4">
            <a:extLst>
              <a:ext uri="{FF2B5EF4-FFF2-40B4-BE49-F238E27FC236}">
                <a16:creationId xmlns:a16="http://schemas.microsoft.com/office/drawing/2014/main" id="{8BE80E26-2CFC-D6F1-FED6-F61F4DBA30CE}"/>
              </a:ext>
            </a:extLst>
          </p:cNvPr>
          <p:cNvGraphicFramePr>
            <a:graphicFrameLocks noGrp="1"/>
          </p:cNvGraphicFramePr>
          <p:nvPr/>
        </p:nvGraphicFramePr>
        <p:xfrm>
          <a:off x="960601" y="1072444"/>
          <a:ext cx="10777470" cy="2103120"/>
        </p:xfrm>
        <a:graphic>
          <a:graphicData uri="http://schemas.openxmlformats.org/drawingml/2006/table">
            <a:tbl>
              <a:tblPr firstRow="1" bandRow="1">
                <a:tableStyleId>{5C22544A-7EE6-4342-B048-85BDC9FD1C3A}</a:tableStyleId>
              </a:tblPr>
              <a:tblGrid>
                <a:gridCol w="1897662">
                  <a:extLst>
                    <a:ext uri="{9D8B030D-6E8A-4147-A177-3AD203B41FA5}">
                      <a16:colId xmlns:a16="http://schemas.microsoft.com/office/drawing/2014/main" val="1986924858"/>
                    </a:ext>
                  </a:extLst>
                </a:gridCol>
                <a:gridCol w="1836939">
                  <a:extLst>
                    <a:ext uri="{9D8B030D-6E8A-4147-A177-3AD203B41FA5}">
                      <a16:colId xmlns:a16="http://schemas.microsoft.com/office/drawing/2014/main" val="368203600"/>
                    </a:ext>
                  </a:extLst>
                </a:gridCol>
                <a:gridCol w="7042869">
                  <a:extLst>
                    <a:ext uri="{9D8B030D-6E8A-4147-A177-3AD203B41FA5}">
                      <a16:colId xmlns:a16="http://schemas.microsoft.com/office/drawing/2014/main" val="4292304258"/>
                    </a:ext>
                  </a:extLst>
                </a:gridCol>
              </a:tblGrid>
              <a:tr h="306195">
                <a:tc>
                  <a:txBody>
                    <a:bodyPr/>
                    <a:lstStyle/>
                    <a:p>
                      <a:pPr rtl="0" fontAlgn="base"/>
                      <a:r>
                        <a:rPr lang="en-US">
                          <a:effectLst/>
                        </a:rPr>
                        <a:t>Type of APD​</a:t>
                      </a:r>
                    </a:p>
                  </a:txBody>
                  <a:tcPr/>
                </a:tc>
                <a:tc>
                  <a:txBody>
                    <a:bodyPr/>
                    <a:lstStyle/>
                    <a:p>
                      <a:pPr rtl="0" fontAlgn="base"/>
                      <a:r>
                        <a:rPr lang="en-US">
                          <a:effectLst/>
                        </a:rPr>
                        <a:t>SDLC Phase​</a:t>
                      </a:r>
                    </a:p>
                  </a:txBody>
                  <a:tcPr/>
                </a:tc>
                <a:tc>
                  <a:txBody>
                    <a:bodyPr/>
                    <a:lstStyle/>
                    <a:p>
                      <a:pPr rtl="0" fontAlgn="base"/>
                      <a:r>
                        <a:rPr lang="en-US">
                          <a:effectLst/>
                        </a:rPr>
                        <a:t>Purpose​</a:t>
                      </a:r>
                    </a:p>
                  </a:txBody>
                  <a:tcPr/>
                </a:tc>
                <a:extLst>
                  <a:ext uri="{0D108BD9-81ED-4DB2-BD59-A6C34878D82A}">
                    <a16:rowId xmlns:a16="http://schemas.microsoft.com/office/drawing/2014/main" val="2951546165"/>
                  </a:ext>
                </a:extLst>
              </a:tr>
              <a:tr h="1216932">
                <a:tc>
                  <a:txBody>
                    <a:bodyPr/>
                    <a:lstStyle/>
                    <a:p>
                      <a:pPr lvl="0" algn="l">
                        <a:lnSpc>
                          <a:spcPct val="100000"/>
                        </a:lnSpc>
                        <a:spcBef>
                          <a:spcPts val="0"/>
                        </a:spcBef>
                        <a:spcAft>
                          <a:spcPts val="0"/>
                        </a:spcAft>
                        <a:buNone/>
                      </a:pPr>
                      <a:r>
                        <a:rPr lang="en-US" sz="1800" b="0" i="0" u="none" strike="noStrike" noProof="0" dirty="0">
                          <a:solidFill>
                            <a:srgbClr val="000000"/>
                          </a:solidFill>
                          <a:effectLst/>
                          <a:latin typeface="Franklin Gothic Book"/>
                        </a:rPr>
                        <a:t>Development and      Implementation</a:t>
                      </a:r>
                      <a:endParaRPr lang="en-US" sz="1800" b="0" i="0" u="none" strike="noStrike" noProof="0" dirty="0">
                        <a:effectLst/>
                        <a:latin typeface="Candara"/>
                      </a:endParaRPr>
                    </a:p>
                    <a:p>
                      <a:pPr lvl="0">
                        <a:buNone/>
                      </a:pPr>
                      <a:endParaRPr lang="en-US" dirty="0">
                        <a:effectLst/>
                      </a:endParaRPr>
                    </a:p>
                  </a:txBody>
                  <a:tcPr/>
                </a:tc>
                <a:tc>
                  <a:txBody>
                    <a:bodyPr/>
                    <a:lstStyle/>
                    <a:p>
                      <a:pPr lvl="0" algn="l">
                        <a:lnSpc>
                          <a:spcPct val="100000"/>
                        </a:lnSpc>
                        <a:spcBef>
                          <a:spcPts val="0"/>
                        </a:spcBef>
                        <a:spcAft>
                          <a:spcPts val="0"/>
                        </a:spcAft>
                        <a:buNone/>
                      </a:pPr>
                      <a:r>
                        <a:rPr lang="en-US" sz="1800" b="0" i="0" u="none" strike="noStrike" noProof="0" dirty="0">
                          <a:solidFill>
                            <a:srgbClr val="000000"/>
                          </a:solidFill>
                          <a:effectLst/>
                          <a:latin typeface="Franklin Gothic Book"/>
                        </a:rPr>
                        <a:t>Development </a:t>
                      </a:r>
                      <a:endParaRPr lang="en-US" sz="1800" b="0" i="0" u="none" strike="noStrike" noProof="0" dirty="0">
                        <a:effectLst/>
                        <a:latin typeface="Candara"/>
                      </a:endParaRPr>
                    </a:p>
                    <a:p>
                      <a:pPr lvl="0" algn="l">
                        <a:lnSpc>
                          <a:spcPct val="100000"/>
                        </a:lnSpc>
                        <a:spcBef>
                          <a:spcPts val="0"/>
                        </a:spcBef>
                        <a:spcAft>
                          <a:spcPts val="0"/>
                        </a:spcAft>
                        <a:buNone/>
                      </a:pPr>
                      <a:r>
                        <a:rPr lang="en-US" sz="1800" b="0" i="0" u="none" strike="noStrike" noProof="0" dirty="0">
                          <a:solidFill>
                            <a:srgbClr val="000000"/>
                          </a:solidFill>
                          <a:effectLst/>
                          <a:latin typeface="Franklin Gothic Book"/>
                        </a:rPr>
                        <a:t>and </a:t>
                      </a:r>
                      <a:endParaRPr lang="en-US" sz="1800" b="0" i="0" u="none" strike="noStrike" noProof="0" dirty="0">
                        <a:effectLst/>
                        <a:latin typeface="Candara"/>
                      </a:endParaRPr>
                    </a:p>
                    <a:p>
                      <a:pPr lvl="0" algn="l">
                        <a:lnSpc>
                          <a:spcPct val="100000"/>
                        </a:lnSpc>
                        <a:spcBef>
                          <a:spcPts val="0"/>
                        </a:spcBef>
                        <a:spcAft>
                          <a:spcPts val="0"/>
                        </a:spcAft>
                        <a:buNone/>
                      </a:pPr>
                      <a:r>
                        <a:rPr lang="en-US" sz="1800" b="0" i="0" u="none" strike="noStrike" noProof="0" dirty="0">
                          <a:solidFill>
                            <a:srgbClr val="000000"/>
                          </a:solidFill>
                          <a:effectLst/>
                          <a:latin typeface="Franklin Gothic Book"/>
                        </a:rPr>
                        <a:t>Implementation</a:t>
                      </a:r>
                      <a:endParaRPr lang="en-US" sz="1800" b="0" i="0" u="none" strike="noStrike" noProof="0" dirty="0">
                        <a:effectLst/>
                        <a:latin typeface="Candara"/>
                      </a:endParaRPr>
                    </a:p>
                    <a:p>
                      <a:pPr lvl="0">
                        <a:buNone/>
                      </a:pPr>
                      <a:endParaRPr lang="en-US" dirty="0">
                        <a:effectLst/>
                      </a:endParaRPr>
                    </a:p>
                  </a:txBody>
                  <a:tcPr/>
                </a:tc>
                <a:tc>
                  <a:txBody>
                    <a:bodyPr/>
                    <a:lstStyle/>
                    <a:p>
                      <a:pPr lvl="0" algn="l">
                        <a:lnSpc>
                          <a:spcPct val="100000"/>
                        </a:lnSpc>
                        <a:spcBef>
                          <a:spcPts val="0"/>
                        </a:spcBef>
                        <a:spcAft>
                          <a:spcPts val="0"/>
                        </a:spcAft>
                        <a:buNone/>
                      </a:pPr>
                      <a:r>
                        <a:rPr lang="en-US" sz="1800" b="0" i="0" u="none" strike="noStrike" noProof="0" dirty="0">
                          <a:solidFill>
                            <a:srgbClr val="000000"/>
                          </a:solidFill>
                          <a:effectLst/>
                          <a:latin typeface="Franklin Gothic Book"/>
                        </a:rPr>
                        <a:t>An IAPD addresses the outcome of the feasibility study, and plans for design, development, integration, testing, and deployment activities; completes the planning phase; requests prior approval of funding to conduct implementation activities. The IAPD is a culmination of the outcomes from the planning process. </a:t>
                      </a:r>
                    </a:p>
                    <a:p>
                      <a:pPr lvl="0">
                        <a:buNone/>
                      </a:pPr>
                      <a:endParaRPr lang="en-US" dirty="0">
                        <a:effectLst/>
                      </a:endParaRPr>
                    </a:p>
                  </a:txBody>
                  <a:tcPr/>
                </a:tc>
                <a:extLst>
                  <a:ext uri="{0D108BD9-81ED-4DB2-BD59-A6C34878D82A}">
                    <a16:rowId xmlns:a16="http://schemas.microsoft.com/office/drawing/2014/main" val="2909365156"/>
                  </a:ext>
                </a:extLst>
              </a:tr>
            </a:tbl>
          </a:graphicData>
        </a:graphic>
      </p:graphicFrame>
      <p:graphicFrame>
        <p:nvGraphicFramePr>
          <p:cNvPr id="10" name="Table 10">
            <a:extLst>
              <a:ext uri="{FF2B5EF4-FFF2-40B4-BE49-F238E27FC236}">
                <a16:creationId xmlns:a16="http://schemas.microsoft.com/office/drawing/2014/main" id="{57A9EA7C-FF85-A464-CAD2-F0EC1050FEF0}"/>
              </a:ext>
            </a:extLst>
          </p:cNvPr>
          <p:cNvGraphicFramePr>
            <a:graphicFrameLocks noGrp="1"/>
          </p:cNvGraphicFramePr>
          <p:nvPr/>
        </p:nvGraphicFramePr>
        <p:xfrm>
          <a:off x="956603" y="2901244"/>
          <a:ext cx="10777471" cy="3502269"/>
        </p:xfrm>
        <a:graphic>
          <a:graphicData uri="http://schemas.openxmlformats.org/drawingml/2006/table">
            <a:tbl>
              <a:tblPr firstRow="1" bandRow="1">
                <a:tableStyleId>{5C22544A-7EE6-4342-B048-85BDC9FD1C3A}</a:tableStyleId>
              </a:tblPr>
              <a:tblGrid>
                <a:gridCol w="3741634">
                  <a:extLst>
                    <a:ext uri="{9D8B030D-6E8A-4147-A177-3AD203B41FA5}">
                      <a16:colId xmlns:a16="http://schemas.microsoft.com/office/drawing/2014/main" val="2708907000"/>
                    </a:ext>
                  </a:extLst>
                </a:gridCol>
                <a:gridCol w="7035837">
                  <a:extLst>
                    <a:ext uri="{9D8B030D-6E8A-4147-A177-3AD203B41FA5}">
                      <a16:colId xmlns:a16="http://schemas.microsoft.com/office/drawing/2014/main" val="4190019343"/>
                    </a:ext>
                  </a:extLst>
                </a:gridCol>
              </a:tblGrid>
              <a:tr h="3502269">
                <a:tc>
                  <a:txBody>
                    <a:bodyPr/>
                    <a:lstStyle/>
                    <a:p>
                      <a:pPr marL="0" marR="0" lvl="0" indent="0" algn="l">
                        <a:lnSpc>
                          <a:spcPct val="100000"/>
                        </a:lnSpc>
                        <a:spcBef>
                          <a:spcPct val="0"/>
                        </a:spcBef>
                        <a:spcAft>
                          <a:spcPct val="0"/>
                        </a:spcAft>
                        <a:buNone/>
                      </a:pPr>
                      <a:r>
                        <a:rPr lang="en-US" sz="2000" b="1" i="0" u="none" strike="noStrike" noProof="0" dirty="0">
                          <a:latin typeface="Franklin Gothic Book"/>
                        </a:rPr>
                        <a:t>HHS</a:t>
                      </a:r>
                    </a:p>
                    <a:p>
                      <a:pPr marL="0" marR="0" lvl="0" indent="0" algn="l">
                        <a:lnSpc>
                          <a:spcPct val="110000"/>
                        </a:lnSpc>
                        <a:spcBef>
                          <a:spcPct val="0"/>
                        </a:spcBef>
                        <a:spcAft>
                          <a:spcPct val="0"/>
                        </a:spcAft>
                        <a:buNone/>
                      </a:pPr>
                      <a:r>
                        <a:rPr lang="en-US" sz="1800" b="0" i="0" u="none" strike="noStrike" noProof="0" dirty="0">
                          <a:latin typeface="Franklin Gothic Book"/>
                        </a:rPr>
                        <a:t> 45 CFR §95.610, Submission of Advance Planning Documents</a:t>
                      </a:r>
                      <a:endParaRPr lang="en-US" sz="1800" b="0" i="0" u="none" strike="noStrike" noProof="0" dirty="0">
                        <a:latin typeface="Candara"/>
                      </a:endParaRPr>
                    </a:p>
                    <a:p>
                      <a:pPr marL="0" marR="0" lvl="0" indent="0" algn="l">
                        <a:lnSpc>
                          <a:spcPct val="110000"/>
                        </a:lnSpc>
                        <a:spcBef>
                          <a:spcPct val="0"/>
                        </a:spcBef>
                        <a:spcAft>
                          <a:spcPct val="0"/>
                        </a:spcAft>
                        <a:buNone/>
                      </a:pPr>
                      <a:endParaRPr lang="en-US" sz="1800" b="0" i="0" u="none" strike="noStrike" noProof="0" dirty="0">
                        <a:latin typeface="Franklin Gothic Book"/>
                      </a:endParaRPr>
                    </a:p>
                    <a:p>
                      <a:pPr marL="0" lvl="0" indent="0">
                        <a:buNone/>
                      </a:pPr>
                      <a:endParaRPr lang="en-US" dirty="0"/>
                    </a:p>
                    <a:p>
                      <a:pPr lvl="0" algn="ctr">
                        <a:lnSpc>
                          <a:spcPct val="100000"/>
                        </a:lnSpc>
                        <a:spcBef>
                          <a:spcPts val="0"/>
                        </a:spcBef>
                        <a:spcAft>
                          <a:spcPts val="0"/>
                        </a:spcAft>
                        <a:buNone/>
                      </a:pPr>
                      <a:r>
                        <a:rPr lang="en-US" sz="2000" b="1" i="0" u="sng" strike="noStrike" noProof="0" dirty="0">
                          <a:latin typeface="Franklin Gothic Book"/>
                        </a:rPr>
                        <a:t>Rule of thumb, less is better without sacrificing Clarity.</a:t>
                      </a:r>
                      <a:endParaRPr lang="en-US" sz="2000" b="0" i="0" u="none" strike="noStrike" noProof="0" dirty="0">
                        <a:latin typeface="Candara"/>
                      </a:endParaRPr>
                    </a:p>
                    <a:p>
                      <a:pPr marL="0" lvl="0" indent="0">
                        <a:buNone/>
                      </a:pPr>
                      <a:endParaRPr lang="en-US" dirty="0"/>
                    </a:p>
                  </a:txBody>
                  <a:tcPr/>
                </a:tc>
                <a:tc>
                  <a:txBody>
                    <a:bodyPr/>
                    <a:lstStyle/>
                    <a:p>
                      <a:pPr marL="285750" marR="0" lvl="0" indent="-285750" algn="l">
                        <a:lnSpc>
                          <a:spcPct val="110000"/>
                        </a:lnSpc>
                        <a:spcBef>
                          <a:spcPct val="0"/>
                        </a:spcBef>
                        <a:spcAft>
                          <a:spcPct val="0"/>
                        </a:spcAft>
                        <a:buFont typeface="Arial"/>
                        <a:buChar char="•"/>
                      </a:pPr>
                      <a:r>
                        <a:rPr lang="en-US" sz="1800" b="0" i="0" u="none" strike="noStrike" noProof="0" dirty="0">
                          <a:latin typeface="Franklin Gothic Book"/>
                        </a:rPr>
                        <a:t>Statement of needs and objectives;</a:t>
                      </a:r>
                      <a:endParaRPr lang="en-US" sz="1800" b="0" i="0" u="none" strike="noStrike" noProof="0" dirty="0"/>
                    </a:p>
                    <a:p>
                      <a:pPr marL="285750" marR="0" lvl="0" indent="-285750" algn="l">
                        <a:lnSpc>
                          <a:spcPct val="110000"/>
                        </a:lnSpc>
                        <a:spcBef>
                          <a:spcPct val="0"/>
                        </a:spcBef>
                        <a:spcAft>
                          <a:spcPct val="0"/>
                        </a:spcAft>
                        <a:buFont typeface="Arial"/>
                        <a:buChar char="•"/>
                      </a:pPr>
                      <a:r>
                        <a:rPr lang="en-US" sz="1800" b="0" i="0" u="none" strike="noStrike" noProof="0" dirty="0">
                          <a:latin typeface="Franklin Gothic Book"/>
                        </a:rPr>
                        <a:t>Summary of results of the requirements analysis, feasibility study, and alternatives analysis;</a:t>
                      </a:r>
                      <a:endParaRPr lang="en-US" sz="1800" b="0" i="0" u="none" strike="noStrike" noProof="0" dirty="0"/>
                    </a:p>
                    <a:p>
                      <a:pPr marL="285750" marR="0" lvl="0" indent="-285750" algn="l">
                        <a:lnSpc>
                          <a:spcPct val="110000"/>
                        </a:lnSpc>
                        <a:spcBef>
                          <a:spcPct val="0"/>
                        </a:spcBef>
                        <a:spcAft>
                          <a:spcPct val="0"/>
                        </a:spcAft>
                        <a:buFont typeface="Arial"/>
                        <a:buChar char="•"/>
                      </a:pPr>
                      <a:r>
                        <a:rPr lang="en-US" sz="1800" b="0" i="0" u="none" strike="noStrike" noProof="0" dirty="0">
                          <a:latin typeface="Franklin Gothic Book"/>
                        </a:rPr>
                        <a:t>Project Management Plan; Proposed budget; and</a:t>
                      </a:r>
                      <a:endParaRPr lang="en-US" sz="1800" b="0" i="0" u="none" strike="noStrike" noProof="0" dirty="0"/>
                    </a:p>
                    <a:p>
                      <a:pPr marL="285750" marR="0" lvl="0" indent="-285750" algn="l">
                        <a:lnSpc>
                          <a:spcPct val="110000"/>
                        </a:lnSpc>
                        <a:spcBef>
                          <a:spcPct val="0"/>
                        </a:spcBef>
                        <a:spcAft>
                          <a:spcPct val="0"/>
                        </a:spcAft>
                        <a:buFont typeface="Arial"/>
                        <a:buChar char="•"/>
                      </a:pPr>
                      <a:r>
                        <a:rPr lang="en-US" sz="1800" b="0" i="0" u="none" strike="noStrike" noProof="0" dirty="0">
                          <a:latin typeface="Franklin Gothic Book"/>
                        </a:rPr>
                        <a:t>Prospective cost allocation;</a:t>
                      </a:r>
                      <a:endParaRPr lang="en-US" sz="1800" b="0" i="0" u="none" strike="noStrike" noProof="0" dirty="0"/>
                    </a:p>
                    <a:p>
                      <a:pPr marL="285750" marR="0" lvl="0" indent="-285750" algn="l">
                        <a:lnSpc>
                          <a:spcPct val="110000"/>
                        </a:lnSpc>
                        <a:spcBef>
                          <a:spcPct val="0"/>
                        </a:spcBef>
                        <a:spcAft>
                          <a:spcPct val="0"/>
                        </a:spcAft>
                        <a:buFont typeface="Arial"/>
                        <a:buChar char="•"/>
                      </a:pPr>
                      <a:r>
                        <a:rPr lang="en-US" sz="1800" b="0" i="0" u="none" strike="noStrike" noProof="0" dirty="0">
                          <a:latin typeface="Franklin Gothic Book"/>
                        </a:rPr>
                        <a:t>Proposed activity schedule.</a:t>
                      </a:r>
                      <a:endParaRPr lang="en-US" sz="1800" b="0" i="0" u="none" strike="noStrike" noProof="0" dirty="0"/>
                    </a:p>
                    <a:p>
                      <a:pPr marL="285750" marR="0" lvl="0" indent="-285750" algn="l">
                        <a:lnSpc>
                          <a:spcPct val="110000"/>
                        </a:lnSpc>
                        <a:spcBef>
                          <a:spcPct val="0"/>
                        </a:spcBef>
                        <a:spcAft>
                          <a:spcPct val="0"/>
                        </a:spcAft>
                        <a:buFont typeface="Arial"/>
                        <a:buChar char="•"/>
                      </a:pPr>
                      <a:r>
                        <a:rPr lang="en-US" sz="1800" b="0" i="0" u="none" strike="noStrike" noProof="0" dirty="0">
                          <a:latin typeface="Franklin Gothic Book"/>
                        </a:rPr>
                        <a:t>In addition, the Implementation APD has required attachments:</a:t>
                      </a:r>
                      <a:endParaRPr lang="en-US" sz="1800" b="0" i="0" u="none" strike="noStrike" noProof="0" dirty="0"/>
                    </a:p>
                    <a:p>
                      <a:pPr marL="742950" marR="0" lvl="1" indent="-285750" algn="l">
                        <a:lnSpc>
                          <a:spcPct val="110000"/>
                        </a:lnSpc>
                        <a:spcBef>
                          <a:spcPct val="0"/>
                        </a:spcBef>
                        <a:spcAft>
                          <a:spcPct val="0"/>
                        </a:spcAft>
                        <a:buFont typeface="Arial"/>
                        <a:buChar char="•"/>
                      </a:pPr>
                      <a:r>
                        <a:rPr lang="en-US" sz="1800" b="0" i="0" u="none" strike="noStrike" noProof="0" dirty="0">
                          <a:latin typeface="Franklin Gothic Book"/>
                        </a:rPr>
                        <a:t>Cost/benefit analysis, (for each of the alternatives in the Feasibility Study of Alternatives);</a:t>
                      </a:r>
                      <a:endParaRPr lang="en-US" sz="1800" b="0" i="0" u="none" strike="noStrike" noProof="0" dirty="0"/>
                    </a:p>
                    <a:p>
                      <a:pPr marL="742950" marR="0" lvl="1" indent="-285750" algn="l">
                        <a:lnSpc>
                          <a:spcPct val="110000"/>
                        </a:lnSpc>
                        <a:spcBef>
                          <a:spcPct val="0"/>
                        </a:spcBef>
                        <a:spcAft>
                          <a:spcPct val="0"/>
                        </a:spcAft>
                        <a:buFont typeface="Arial"/>
                        <a:buChar char="•"/>
                      </a:pPr>
                      <a:r>
                        <a:rPr lang="en-US" sz="1800" b="0" i="0" u="none" strike="noStrike" noProof="0" dirty="0">
                          <a:latin typeface="Franklin Gothic Book"/>
                        </a:rPr>
                        <a:t>Budget/Expenditure detail.</a:t>
                      </a:r>
                      <a:endParaRPr lang="en-US" sz="1800" b="0" i="0" u="none" strike="noStrike" noProof="0" dirty="0"/>
                    </a:p>
                  </a:txBody>
                  <a:tcPr/>
                </a:tc>
                <a:extLst>
                  <a:ext uri="{0D108BD9-81ED-4DB2-BD59-A6C34878D82A}">
                    <a16:rowId xmlns:a16="http://schemas.microsoft.com/office/drawing/2014/main" val="1633778027"/>
                  </a:ext>
                </a:extLst>
              </a:tr>
            </a:tbl>
          </a:graphicData>
        </a:graphic>
      </p:graphicFrame>
    </p:spTree>
    <p:extLst>
      <p:ext uri="{BB962C8B-B14F-4D97-AF65-F5344CB8AC3E}">
        <p14:creationId xmlns:p14="http://schemas.microsoft.com/office/powerpoint/2010/main" val="4087157984"/>
      </p:ext>
    </p:extLst>
  </p:cSld>
  <p:clrMapOvr>
    <a:masterClrMapping/>
  </p:clrMapOvr>
</p:sld>
</file>

<file path=ppt/theme/theme1.xml><?xml version="1.0" encoding="utf-8"?>
<a:theme xmlns:a="http://schemas.openxmlformats.org/drawingml/2006/main" name="1_Office Theme">
  <a:themeElements>
    <a:clrScheme name="Custom 2">
      <a:dk1>
        <a:sysClr val="windowText" lastClr="000000"/>
      </a:dk1>
      <a:lt1>
        <a:sysClr val="window" lastClr="FFFFFF"/>
      </a:lt1>
      <a:dk2>
        <a:srgbClr val="004F6E"/>
      </a:dk2>
      <a:lt2>
        <a:srgbClr val="E7E6E6"/>
      </a:lt2>
      <a:accent1>
        <a:srgbClr val="004F6E"/>
      </a:accent1>
      <a:accent2>
        <a:srgbClr val="005D82"/>
      </a:accent2>
      <a:accent3>
        <a:srgbClr val="92D0AA"/>
      </a:accent3>
      <a:accent4>
        <a:srgbClr val="C2E4CF"/>
      </a:accent4>
      <a:accent5>
        <a:srgbClr val="C76C61"/>
      </a:accent5>
      <a:accent6>
        <a:srgbClr val="C76C61"/>
      </a:accent6>
      <a:hlink>
        <a:srgbClr val="0563C1"/>
      </a:hlink>
      <a:folHlink>
        <a:srgbClr val="954F72"/>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effectLst/>
      </a:spPr>
      <a:bodyPr wrap="square" rtlCol="0" anchor="ctr">
        <a:noAutofit/>
      </a:bodyPr>
      <a:lstStyle>
        <a:defPPr algn="just">
          <a:lnSpc>
            <a:spcPct val="109000"/>
          </a:lnSpc>
          <a:defRPr sz="1200" dirty="0" err="1" smtClean="0">
            <a:solidFill>
              <a:schemeClr val="tx1">
                <a:lumMod val="65000"/>
                <a:lumOff val="35000"/>
              </a:schemeClr>
            </a:solidFill>
            <a:latin typeface="+mj-lt"/>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inal Slide Master">
  <a:themeElements>
    <a:clrScheme name="Custom 1">
      <a:dk1>
        <a:srgbClr val="40434B"/>
      </a:dk1>
      <a:lt1>
        <a:sysClr val="window" lastClr="FFFFFF"/>
      </a:lt1>
      <a:dk2>
        <a:srgbClr val="FFFFFF"/>
      </a:dk2>
      <a:lt2>
        <a:srgbClr val="FFFFFF"/>
      </a:lt2>
      <a:accent1>
        <a:srgbClr val="003461"/>
      </a:accent1>
      <a:accent2>
        <a:srgbClr val="2E9383"/>
      </a:accent2>
      <a:accent3>
        <a:srgbClr val="ABC1CE"/>
      </a:accent3>
      <a:accent4>
        <a:srgbClr val="178BA3"/>
      </a:accent4>
      <a:accent5>
        <a:srgbClr val="74B6A9"/>
      </a:accent5>
      <a:accent6>
        <a:srgbClr val="ABC1CE"/>
      </a:accent6>
      <a:hlink>
        <a:srgbClr val="5CA1BE"/>
      </a:hlink>
      <a:folHlink>
        <a:srgbClr val="2E9383"/>
      </a:folHlink>
    </a:clrScheme>
    <a:fontScheme name="MACPAC">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RTI Corporate Blue)">
  <a:themeElements>
    <a:clrScheme name="RTI New 6">
      <a:dk1>
        <a:srgbClr val="000000"/>
      </a:dk1>
      <a:lt1>
        <a:srgbClr val="FFFFFF"/>
      </a:lt1>
      <a:dk2>
        <a:srgbClr val="000000"/>
      </a:dk2>
      <a:lt2>
        <a:srgbClr val="808080"/>
      </a:lt2>
      <a:accent1>
        <a:srgbClr val="1E4E96"/>
      </a:accent1>
      <a:accent2>
        <a:srgbClr val="00A3E0"/>
      </a:accent2>
      <a:accent3>
        <a:srgbClr val="68478D"/>
      </a:accent3>
      <a:accent4>
        <a:srgbClr val="83BD00"/>
      </a:accent4>
      <a:accent5>
        <a:srgbClr val="FFC845"/>
      </a:accent5>
      <a:accent6>
        <a:srgbClr val="FF595D"/>
      </a:accent6>
      <a:hlink>
        <a:srgbClr val="0045C7"/>
      </a:hlink>
      <a:folHlink>
        <a:srgbClr val="5D6EC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ヒラギノ角ゴ Pro W3" pitchFamily="1" charset="-128"/>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ヒラギノ角ゴ Pro W3" pitchFamily="1" charset="-128"/>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RTI IDID Project TEP Mtng Slides_v1" id="{CFC472B1-32A6-4DD4-8C15-8E9EA5D8E536}" vid="{7425B079-CB6F-41F8-90F7-4E7EEB2EC74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Custom 2">
      <a:dk1>
        <a:sysClr val="windowText" lastClr="000000"/>
      </a:dk1>
      <a:lt1>
        <a:sysClr val="window" lastClr="FFFFFF"/>
      </a:lt1>
      <a:dk2>
        <a:srgbClr val="004F6E"/>
      </a:dk2>
      <a:lt2>
        <a:srgbClr val="E7E6E6"/>
      </a:lt2>
      <a:accent1>
        <a:srgbClr val="004F6E"/>
      </a:accent1>
      <a:accent2>
        <a:srgbClr val="005D82"/>
      </a:accent2>
      <a:accent3>
        <a:srgbClr val="92D0AA"/>
      </a:accent3>
      <a:accent4>
        <a:srgbClr val="C2E4CF"/>
      </a:accent4>
      <a:accent5>
        <a:srgbClr val="C76C61"/>
      </a:accent5>
      <a:accent6>
        <a:srgbClr val="C76C61"/>
      </a:accent6>
      <a:hlink>
        <a:srgbClr val="0563C1"/>
      </a:hlink>
      <a:folHlink>
        <a:srgbClr val="954F72"/>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effectLst/>
      </a:spPr>
      <a:bodyPr wrap="square" rtlCol="0" anchor="ctr">
        <a:noAutofit/>
      </a:bodyPr>
      <a:lstStyle>
        <a:defPPr algn="just">
          <a:lnSpc>
            <a:spcPct val="109000"/>
          </a:lnSpc>
          <a:defRPr sz="1200" dirty="0" err="1" smtClean="0">
            <a:solidFill>
              <a:schemeClr val="tx1">
                <a:lumMod val="65000"/>
                <a:lumOff val="35000"/>
              </a:schemeClr>
            </a:solidFill>
            <a:latin typeface="+mj-lt"/>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6CC6CBDB9D4214697263FB2C9F1A9E8" ma:contentTypeVersion="18" ma:contentTypeDescription="Create a new document." ma:contentTypeScope="" ma:versionID="69387d378e7d05d04731d3e5d5d4e0ee">
  <xsd:schema xmlns:xsd="http://www.w3.org/2001/XMLSchema" xmlns:xs="http://www.w3.org/2001/XMLSchema" xmlns:p="http://schemas.microsoft.com/office/2006/metadata/properties" xmlns:ns3="931409c5-6db7-4a80-8eb7-f96a153b5e71" xmlns:ns4="306c745f-a877-4b8c-ad8c-60dfbb3bea17" targetNamespace="http://schemas.microsoft.com/office/2006/metadata/properties" ma:root="true" ma:fieldsID="0918b8cae1175b21b1fa72afa47b5cb3" ns3:_="" ns4:_="">
    <xsd:import namespace="931409c5-6db7-4a80-8eb7-f96a153b5e71"/>
    <xsd:import namespace="306c745f-a877-4b8c-ad8c-60dfbb3bea17"/>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LengthInSeconds" minOccurs="0"/>
                <xsd:element ref="ns4:MediaServiceLocation" minOccurs="0"/>
                <xsd:element ref="ns4:_activity" minOccurs="0"/>
                <xsd:element ref="ns4:MediaServiceSearchProperties" minOccurs="0"/>
                <xsd:element ref="ns4:MediaServiceObjectDetectorVersions" minOccurs="0"/>
                <xsd:element ref="ns4: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1409c5-6db7-4a80-8eb7-f96a153b5e7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06c745f-a877-4b8c-ad8c-60dfbb3bea17"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ystemTags" ma:index="25" nillable="true" ma:displayName="MediaServiceSystemTags" ma:hidden="true" ma:internalName="MediaServiceSystemTag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306c745f-a877-4b8c-ad8c-60dfbb3bea17" xsi:nil="true"/>
  </documentManagement>
</p:properties>
</file>

<file path=customXml/itemProps1.xml><?xml version="1.0" encoding="utf-8"?>
<ds:datastoreItem xmlns:ds="http://schemas.openxmlformats.org/officeDocument/2006/customXml" ds:itemID="{E2663915-B497-45FB-8D5B-C49F02235F2D}">
  <ds:schemaRefs>
    <ds:schemaRef ds:uri="http://schemas.microsoft.com/sharepoint/v3/contenttype/forms"/>
  </ds:schemaRefs>
</ds:datastoreItem>
</file>

<file path=customXml/itemProps2.xml><?xml version="1.0" encoding="utf-8"?>
<ds:datastoreItem xmlns:ds="http://schemas.openxmlformats.org/officeDocument/2006/customXml" ds:itemID="{BB1B52C9-B377-4FA4-AB8E-986656ABED6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31409c5-6db7-4a80-8eb7-f96a153b5e71"/>
    <ds:schemaRef ds:uri="306c745f-a877-4b8c-ad8c-60dfbb3bea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B9ECE5F-3B80-4D19-AEE1-8F638B9B1854}">
  <ds:schemaRefs>
    <ds:schemaRef ds:uri="306c745f-a877-4b8c-ad8c-60dfbb3bea17"/>
    <ds:schemaRef ds:uri="http://purl.org/dc/elements/1.1/"/>
    <ds:schemaRef ds:uri="http://schemas.microsoft.com/office/2006/metadata/properties"/>
    <ds:schemaRef ds:uri="http://purl.org/dc/terms/"/>
    <ds:schemaRef ds:uri="http://schemas.openxmlformats.org/package/2006/metadata/core-properties"/>
    <ds:schemaRef ds:uri="http://schemas.microsoft.com/office/infopath/2007/PartnerControls"/>
    <ds:schemaRef ds:uri="http://schemas.microsoft.com/office/2006/documentManagement/types"/>
    <ds:schemaRef ds:uri="931409c5-6db7-4a80-8eb7-f96a153b5e71"/>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9757</TotalTime>
  <Words>4727</Words>
  <Application>Microsoft Macintosh PowerPoint</Application>
  <PresentationFormat>Widescreen</PresentationFormat>
  <Paragraphs>522</Paragraphs>
  <Slides>48</Slides>
  <Notes>37</Notes>
  <HiddenSlides>0</HiddenSlides>
  <MMClips>0</MMClips>
  <ScaleCrop>false</ScaleCrop>
  <HeadingPairs>
    <vt:vector size="6" baseType="variant">
      <vt:variant>
        <vt:lpstr>Fonts Used</vt:lpstr>
      </vt:variant>
      <vt:variant>
        <vt:i4>18</vt:i4>
      </vt:variant>
      <vt:variant>
        <vt:lpstr>Theme</vt:lpstr>
      </vt:variant>
      <vt:variant>
        <vt:i4>5</vt:i4>
      </vt:variant>
      <vt:variant>
        <vt:lpstr>Slide Titles</vt:lpstr>
      </vt:variant>
      <vt:variant>
        <vt:i4>48</vt:i4>
      </vt:variant>
    </vt:vector>
  </HeadingPairs>
  <TitlesOfParts>
    <vt:vector size="71" baseType="lpstr">
      <vt:lpstr>Aptos</vt:lpstr>
      <vt:lpstr>Arial</vt:lpstr>
      <vt:lpstr>Arial Narrow</vt:lpstr>
      <vt:lpstr>Arial,Sans-Serif</vt:lpstr>
      <vt:lpstr>Calibri</vt:lpstr>
      <vt:lpstr>Calibri Light</vt:lpstr>
      <vt:lpstr>Candara</vt:lpstr>
      <vt:lpstr>Courier New</vt:lpstr>
      <vt:lpstr>Franklin Gothic Book</vt:lpstr>
      <vt:lpstr>Gotham</vt:lpstr>
      <vt:lpstr>Lato</vt:lpstr>
      <vt:lpstr>Lato Light</vt:lpstr>
      <vt:lpstr>Roboto</vt:lpstr>
      <vt:lpstr>Roboto Light</vt:lpstr>
      <vt:lpstr>Roboto Regular</vt:lpstr>
      <vt:lpstr>Söhne</vt:lpstr>
      <vt:lpstr>System Font Regular</vt:lpstr>
      <vt:lpstr>Wingdings</vt:lpstr>
      <vt:lpstr>1_Office Theme</vt:lpstr>
      <vt:lpstr>Final Slide Master</vt:lpstr>
      <vt:lpstr>RTI Corporate Blue)</vt:lpstr>
      <vt:lpstr>Office Theme</vt:lpstr>
      <vt:lpstr>2_Office Theme</vt:lpstr>
      <vt:lpstr>PowerPoint Presentation</vt:lpstr>
      <vt:lpstr>ABC’s of APDs</vt:lpstr>
      <vt:lpstr>PowerPoint Presentation</vt:lpstr>
      <vt:lpstr>State Medicaid Enterprise Systems Team  What we do:</vt:lpstr>
      <vt:lpstr>What we do</vt:lpstr>
      <vt:lpstr>PowerPoint Presentation</vt:lpstr>
      <vt:lpstr>PowerPoint Presentation</vt:lpstr>
      <vt:lpstr>PAPD - The Plan to Plan</vt:lpstr>
      <vt:lpstr>IAPD - Implementation</vt:lpstr>
      <vt:lpstr>APDU – Annual Update</vt:lpstr>
      <vt:lpstr>As Needed APD</vt:lpstr>
      <vt:lpstr>OAPD - Operations</vt:lpstr>
      <vt:lpstr>PowerPoint Presentation</vt:lpstr>
      <vt:lpstr>PowerPoint Presentation</vt:lpstr>
      <vt:lpstr>FFP is denied without prior approval</vt:lpstr>
      <vt:lpstr>Thresholds for Prior Approval- § 95.611 Highlights</vt:lpstr>
      <vt:lpstr>Some projects require cost allocation </vt:lpstr>
      <vt:lpstr>PowerPoint Presentation</vt:lpstr>
      <vt:lpstr>Questions/Discussion </vt:lpstr>
      <vt:lpstr>PowerPoint Presentation</vt:lpstr>
      <vt:lpstr>Building and Financing Infrastructure for Change  Mary Brogan, Administrator                              Hawaii Development Disabilities Division  Mary Rapp                                                                                   Public Consulting Group  June 14, 2024</vt:lpstr>
      <vt:lpstr>Feeling some analysis paralysis?</vt:lpstr>
      <vt:lpstr>Strategic Path Components</vt:lpstr>
      <vt:lpstr>AGENDA</vt:lpstr>
      <vt:lpstr>Financing Change</vt:lpstr>
      <vt:lpstr>Medicaid Administrative Expenditures</vt:lpstr>
      <vt:lpstr>Show me the money!</vt:lpstr>
      <vt:lpstr>Administrative Claiming Special Fund Act 165 (Chapter 333-F-23)</vt:lpstr>
      <vt:lpstr>PCG to the rescue  (4-5 slides starting with 9. These are just placeholders!  ) </vt:lpstr>
      <vt:lpstr>Core Elements of Administrative Claiming</vt:lpstr>
      <vt:lpstr>What We Bought and Why</vt:lpstr>
      <vt:lpstr>Build, tweak, or blow up?</vt:lpstr>
      <vt:lpstr>Hawaii’s Process Roadmap for IT System Development </vt:lpstr>
      <vt:lpstr>PowerPoint Presentation</vt:lpstr>
      <vt:lpstr>History of CMS Modular Certification</vt:lpstr>
      <vt:lpstr>What is Streamlined Modular Certification? </vt:lpstr>
      <vt:lpstr>Key Elements of SMC </vt:lpstr>
      <vt:lpstr>SMC Phases and Milestones </vt:lpstr>
      <vt:lpstr>Integrating SMC Milestone Tasks into the Software Development Life Cycle (SDLC)</vt:lpstr>
      <vt:lpstr>SMC  Required Artifacts </vt:lpstr>
      <vt:lpstr>Unlocking SMC Success:  The Power of Collaboration, Coordination, and Communication Across Vendor and State Teams</vt:lpstr>
      <vt:lpstr>Acronyms </vt:lpstr>
      <vt:lpstr>Financing Results for INSPIRE</vt:lpstr>
      <vt:lpstr>Six years later</vt:lpstr>
      <vt:lpstr>PowerPoint Presentation</vt:lpstr>
      <vt:lpstr>Thank you</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joenanto</dc:creator>
  <cp:lastModifiedBy>Wesley Anderson</cp:lastModifiedBy>
  <cp:revision>538</cp:revision>
  <dcterms:created xsi:type="dcterms:W3CDTF">2017-10-02T03:03:16Z</dcterms:created>
  <dcterms:modified xsi:type="dcterms:W3CDTF">2024-06-14T12:06:18Z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0x010100F6CC6CBDB9D4214697263FB2C9F1A9E8</vt:lpwstr>
  </property>
</Properties>
</file>