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1.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727" r:id="rId6"/>
  </p:sldMasterIdLst>
  <p:notesMasterIdLst>
    <p:notesMasterId r:id="rId59"/>
  </p:notesMasterIdLst>
  <p:sldIdLst>
    <p:sldId id="259" r:id="rId7"/>
    <p:sldId id="262" r:id="rId8"/>
    <p:sldId id="443" r:id="rId9"/>
    <p:sldId id="414" r:id="rId10"/>
    <p:sldId id="422" r:id="rId11"/>
    <p:sldId id="258" r:id="rId12"/>
    <p:sldId id="400" r:id="rId13"/>
    <p:sldId id="468" r:id="rId14"/>
    <p:sldId id="472" r:id="rId15"/>
    <p:sldId id="483" r:id="rId16"/>
    <p:sldId id="484" r:id="rId17"/>
    <p:sldId id="405" r:id="rId18"/>
    <p:sldId id="457" r:id="rId19"/>
    <p:sldId id="429" r:id="rId20"/>
    <p:sldId id="2147377081" r:id="rId21"/>
    <p:sldId id="485" r:id="rId22"/>
    <p:sldId id="489" r:id="rId23"/>
    <p:sldId id="436" r:id="rId24"/>
    <p:sldId id="476" r:id="rId25"/>
    <p:sldId id="459" r:id="rId26"/>
    <p:sldId id="490" r:id="rId27"/>
    <p:sldId id="481" r:id="rId28"/>
    <p:sldId id="477" r:id="rId29"/>
    <p:sldId id="2147377082" r:id="rId30"/>
    <p:sldId id="469" r:id="rId31"/>
    <p:sldId id="425" r:id="rId32"/>
    <p:sldId id="473" r:id="rId33"/>
    <p:sldId id="426" r:id="rId34"/>
    <p:sldId id="455" r:id="rId35"/>
    <p:sldId id="488" r:id="rId36"/>
    <p:sldId id="478" r:id="rId37"/>
    <p:sldId id="2147377080" r:id="rId38"/>
    <p:sldId id="467" r:id="rId39"/>
    <p:sldId id="470" r:id="rId40"/>
    <p:sldId id="2147375528" r:id="rId41"/>
    <p:sldId id="2147377063" r:id="rId42"/>
    <p:sldId id="2147377064" r:id="rId43"/>
    <p:sldId id="2147377073" r:id="rId44"/>
    <p:sldId id="2147377074" r:id="rId45"/>
    <p:sldId id="2147377075" r:id="rId46"/>
    <p:sldId id="2147377066" r:id="rId47"/>
    <p:sldId id="2147377076" r:id="rId48"/>
    <p:sldId id="2147377068" r:id="rId49"/>
    <p:sldId id="2147377077" r:id="rId50"/>
    <p:sldId id="2147377078" r:id="rId51"/>
    <p:sldId id="2147377079" r:id="rId52"/>
    <p:sldId id="446" r:id="rId53"/>
    <p:sldId id="447" r:id="rId54"/>
    <p:sldId id="448" r:id="rId55"/>
    <p:sldId id="449" r:id="rId56"/>
    <p:sldId id="423" r:id="rId57"/>
    <p:sldId id="26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958E20-A406-A324-105D-A5474597A8CB}" name="Mary P. Sowers" initials="MS" userId="S::msowers@nasddds.org::4aa69016-db8c-4ad5-b7c9-256955403801" providerId="AD"/>
  <p188:author id="{4982B12C-6FCF-95FF-0EB2-CA5B67B220D9}" name="Teja Stokes" initials="TS" userId="S::tstokes@nasddds.org::b467c6ac-05a6-4d4a-a2a4-a756c7b8bec0" providerId="AD"/>
  <p188:author id="{ED5C6B2F-490D-07AD-BC77-2CFC96712ACD}" name="Taylor Reilly" initials="TR" userId="S::treilly@nasddds.org::b99e0bf6-05c9-462b-9c5c-07ed4b0eaaa7" providerId="AD"/>
  <p188:author id="{9F8EDF5A-75F6-B771-5518-7ACEA7709542}" name="Guest User" initials="GU" userId="S::urn:spo:anon#4588159b59cd4ce4b9352e29da88dc47281971c0913f4640fee2b0933d418fe7::" providerId="AD"/>
  <p188:author id="{91313661-3A2D-7F7B-898E-49AB74D842F8}" name="Karen Kimsey" initials="KK" userId="Karen Kimsey" providerId="None"/>
  <p188:author id="{DF4F9A88-D52B-DE86-6F60-07EEF297013B}" name="Guest User" initials="GU" userId="S::urn:spo:anon#12c30a7415f0f9333dcb013fd27a149b1601c30422b81d71a170cf3293dd0dac::" providerId="AD"/>
  <p188:author id="{8CC635F6-3BBD-81D6-9649-CB2FF4079F44}" name="Jeanine Zlockie" initials="JZ" userId="S::jzlockie@nasddds.org::d05465d1-bc2b-4123-8f5f-9261d0a4b1cd" providerId="AD"/>
  <p188:author id="{51E66EFB-A5B2-E6DC-FA25-E7C264379269}" name="Guest User" initials="GU" userId="S::urn:spo:anon#e05dd22c637dd88c904e9f36271df1434b49ba35e9922c9703a2e07b690f87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6E"/>
    <a:srgbClr val="D7A461"/>
    <a:srgbClr val="003B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488" autoAdjust="0"/>
    <p:restoredTop sz="94404" autoAdjust="0"/>
  </p:normalViewPr>
  <p:slideViewPr>
    <p:cSldViewPr snapToGrid="0">
      <p:cViewPr varScale="1">
        <p:scale>
          <a:sx n="53" d="100"/>
          <a:sy n="53" d="100"/>
        </p:scale>
        <p:origin x="68" y="504"/>
      </p:cViewPr>
      <p:guideLst/>
    </p:cSldViewPr>
  </p:slideViewPr>
  <p:outlineViewPr>
    <p:cViewPr>
      <p:scale>
        <a:sx n="33" d="100"/>
        <a:sy n="33" d="100"/>
      </p:scale>
      <p:origin x="0" y="-522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lie Agnant" userId="31c9c270-e6d8-49ef-a208-504394622769" providerId="ADAL" clId="{78E8D28E-5CA1-4BBC-8298-8D54856CF223}"/>
    <pc:docChg chg="modSld">
      <pc:chgData name="Nathalie Agnant" userId="31c9c270-e6d8-49ef-a208-504394622769" providerId="ADAL" clId="{78E8D28E-5CA1-4BBC-8298-8D54856CF223}" dt="2024-07-02T15:32:13.774" v="14" actId="962"/>
      <pc:docMkLst>
        <pc:docMk/>
      </pc:docMkLst>
      <pc:sldChg chg="modSp mod">
        <pc:chgData name="Nathalie Agnant" userId="31c9c270-e6d8-49ef-a208-504394622769" providerId="ADAL" clId="{78E8D28E-5CA1-4BBC-8298-8D54856CF223}" dt="2024-07-02T15:22:18.402" v="1"/>
        <pc:sldMkLst>
          <pc:docMk/>
          <pc:sldMk cId="1172705561" sldId="484"/>
        </pc:sldMkLst>
        <pc:picChg chg="mod ord">
          <ac:chgData name="Nathalie Agnant" userId="31c9c270-e6d8-49ef-a208-504394622769" providerId="ADAL" clId="{78E8D28E-5CA1-4BBC-8298-8D54856CF223}" dt="2024-07-02T15:22:18.402" v="1"/>
          <ac:picMkLst>
            <pc:docMk/>
            <pc:sldMk cId="1172705561" sldId="484"/>
            <ac:picMk id="5" creationId="{242C16AE-FFBA-3976-557D-07D6ECACC51A}"/>
          </ac:picMkLst>
        </pc:picChg>
      </pc:sldChg>
      <pc:sldChg chg="modSp mod">
        <pc:chgData name="Nathalie Agnant" userId="31c9c270-e6d8-49ef-a208-504394622769" providerId="ADAL" clId="{78E8D28E-5CA1-4BBC-8298-8D54856CF223}" dt="2024-07-02T15:32:13.774" v="14" actId="962"/>
        <pc:sldMkLst>
          <pc:docMk/>
          <pc:sldMk cId="2590772114" sldId="489"/>
        </pc:sldMkLst>
        <pc:spChg chg="mod">
          <ac:chgData name="Nathalie Agnant" userId="31c9c270-e6d8-49ef-a208-504394622769" providerId="ADAL" clId="{78E8D28E-5CA1-4BBC-8298-8D54856CF223}" dt="2024-07-02T15:31:42.720" v="4" actId="962"/>
          <ac:spMkLst>
            <pc:docMk/>
            <pc:sldMk cId="2590772114" sldId="489"/>
            <ac:spMk id="2" creationId="{06ED37E4-BA65-CE4E-7456-C083C400351D}"/>
          </ac:spMkLst>
        </pc:spChg>
        <pc:spChg chg="mod">
          <ac:chgData name="Nathalie Agnant" userId="31c9c270-e6d8-49ef-a208-504394622769" providerId="ADAL" clId="{78E8D28E-5CA1-4BBC-8298-8D54856CF223}" dt="2024-07-02T15:32:13.774" v="14" actId="962"/>
          <ac:spMkLst>
            <pc:docMk/>
            <pc:sldMk cId="2590772114" sldId="489"/>
            <ac:spMk id="6" creationId="{FE8C449F-2BFB-93F4-C28A-ECC2D4386C7C}"/>
          </ac:spMkLst>
        </pc:spChg>
      </pc:sldChg>
    </pc:docChg>
  </pc:docChgLst>
  <pc:docChgLst>
    <pc:chgData name="Teja Stokes" userId="b467c6ac-05a6-4d4a-a2a4-a756c7b8bec0" providerId="ADAL" clId="{4D2C9319-30E6-4C8B-848A-567B1E0E61DB}"/>
    <pc:docChg chg="undo redo custSel addSld delSld modSld modMainMaster">
      <pc:chgData name="Teja Stokes" userId="b467c6ac-05a6-4d4a-a2a4-a756c7b8bec0" providerId="ADAL" clId="{4D2C9319-30E6-4C8B-848A-567B1E0E61DB}" dt="2024-05-20T12:43:20.192" v="3148" actId="962"/>
      <pc:docMkLst>
        <pc:docMk/>
      </pc:docMkLst>
      <pc:sldChg chg="modSp mod">
        <pc:chgData name="Teja Stokes" userId="b467c6ac-05a6-4d4a-a2a4-a756c7b8bec0" providerId="ADAL" clId="{4D2C9319-30E6-4C8B-848A-567B1E0E61DB}" dt="2024-05-19T16:27:48.038" v="2206" actId="962"/>
        <pc:sldMkLst>
          <pc:docMk/>
          <pc:sldMk cId="0" sldId="258"/>
        </pc:sldMkLst>
        <pc:spChg chg="mod">
          <ac:chgData name="Teja Stokes" userId="b467c6ac-05a6-4d4a-a2a4-a756c7b8bec0" providerId="ADAL" clId="{4D2C9319-30E6-4C8B-848A-567B1E0E61DB}" dt="2024-05-19T16:25:48.945" v="2148" actId="962"/>
          <ac:spMkLst>
            <pc:docMk/>
            <pc:sldMk cId="0" sldId="258"/>
            <ac:spMk id="4" creationId="{879F64F3-15C6-435F-501E-FECE84724112}"/>
          </ac:spMkLst>
        </pc:spChg>
        <pc:spChg chg="mod">
          <ac:chgData name="Teja Stokes" userId="b467c6ac-05a6-4d4a-a2a4-a756c7b8bec0" providerId="ADAL" clId="{4D2C9319-30E6-4C8B-848A-567B1E0E61DB}" dt="2024-05-19T15:38:41.645" v="2117" actId="13244"/>
          <ac:spMkLst>
            <pc:docMk/>
            <pc:sldMk cId="0" sldId="258"/>
            <ac:spMk id="21508" creationId="{00000000-0000-0000-0000-000000000000}"/>
          </ac:spMkLst>
        </pc:spChg>
        <pc:spChg chg="mod">
          <ac:chgData name="Teja Stokes" userId="b467c6ac-05a6-4d4a-a2a4-a756c7b8bec0" providerId="ADAL" clId="{4D2C9319-30E6-4C8B-848A-567B1E0E61DB}" dt="2024-05-19T16:27:48.038" v="2206" actId="962"/>
          <ac:spMkLst>
            <pc:docMk/>
            <pc:sldMk cId="0" sldId="258"/>
            <ac:spMk id="21524" creationId="{063BBA22-50EA-4C4D-BE05-F1CE4E63AA56}"/>
          </ac:spMkLst>
        </pc:spChg>
      </pc:sldChg>
      <pc:sldChg chg="addSp modSp mod">
        <pc:chgData name="Teja Stokes" userId="b467c6ac-05a6-4d4a-a2a4-a756c7b8bec0" providerId="ADAL" clId="{4D2C9319-30E6-4C8B-848A-567B1E0E61DB}" dt="2024-05-19T16:25:33.617" v="2147" actId="962"/>
        <pc:sldMkLst>
          <pc:docMk/>
          <pc:sldMk cId="2415170799" sldId="259"/>
        </pc:sldMkLst>
        <pc:spChg chg="add mod">
          <ac:chgData name="Teja Stokes" userId="b467c6ac-05a6-4d4a-a2a4-a756c7b8bec0" providerId="ADAL" clId="{4D2C9319-30E6-4C8B-848A-567B1E0E61DB}" dt="2024-05-19T15:23:34.682" v="98"/>
          <ac:spMkLst>
            <pc:docMk/>
            <pc:sldMk cId="2415170799" sldId="259"/>
            <ac:spMk id="2" creationId="{86E6F1A1-33B4-4728-C935-F7DA68FDB3EE}"/>
          </ac:spMkLst>
        </pc:spChg>
        <pc:spChg chg="add mod">
          <ac:chgData name="Teja Stokes" userId="b467c6ac-05a6-4d4a-a2a4-a756c7b8bec0" providerId="ADAL" clId="{4D2C9319-30E6-4C8B-848A-567B1E0E61DB}" dt="2024-05-19T15:24:20.067" v="105"/>
          <ac:spMkLst>
            <pc:docMk/>
            <pc:sldMk cId="2415170799" sldId="259"/>
            <ac:spMk id="4" creationId="{36AA28CA-22A0-62EA-17CD-DEF9FB3C5631}"/>
          </ac:spMkLst>
        </pc:spChg>
        <pc:spChg chg="mod">
          <ac:chgData name="Teja Stokes" userId="b467c6ac-05a6-4d4a-a2a4-a756c7b8bec0" providerId="ADAL" clId="{4D2C9319-30E6-4C8B-848A-567B1E0E61DB}" dt="2024-05-19T15:36:23.564" v="2114" actId="13244"/>
          <ac:spMkLst>
            <pc:docMk/>
            <pc:sldMk cId="2415170799" sldId="259"/>
            <ac:spMk id="5" creationId="{B39A6E84-D241-16A0-46B9-101AE1687B0D}"/>
          </ac:spMkLst>
        </pc:spChg>
        <pc:spChg chg="mod">
          <ac:chgData name="Teja Stokes" userId="b467c6ac-05a6-4d4a-a2a4-a756c7b8bec0" providerId="ADAL" clId="{4D2C9319-30E6-4C8B-848A-567B1E0E61DB}" dt="2024-05-19T16:25:33.617" v="2147" actId="962"/>
          <ac:spMkLst>
            <pc:docMk/>
            <pc:sldMk cId="2415170799" sldId="259"/>
            <ac:spMk id="14" creationId="{18CEE931-2D32-4752-BF42-E5A1DF237AF3}"/>
          </ac:spMkLst>
        </pc:spChg>
        <pc:spChg chg="mod">
          <ac:chgData name="Teja Stokes" userId="b467c6ac-05a6-4d4a-a2a4-a756c7b8bec0" providerId="ADAL" clId="{4D2C9319-30E6-4C8B-848A-567B1E0E61DB}" dt="2024-05-19T16:25:30.520" v="2146" actId="962"/>
          <ac:spMkLst>
            <pc:docMk/>
            <pc:sldMk cId="2415170799" sldId="259"/>
            <ac:spMk id="21" creationId="{18CEE931-2D32-4752-BF42-E5A1DF237AF3}"/>
          </ac:spMkLst>
        </pc:spChg>
        <pc:picChg chg="mod">
          <ac:chgData name="Teja Stokes" userId="b467c6ac-05a6-4d4a-a2a4-a756c7b8bec0" providerId="ADAL" clId="{4D2C9319-30E6-4C8B-848A-567B1E0E61DB}" dt="2024-05-19T15:35:58.519" v="2113" actId="13244"/>
          <ac:picMkLst>
            <pc:docMk/>
            <pc:sldMk cId="2415170799" sldId="259"/>
            <ac:picMk id="3" creationId="{00000000-0000-0000-0000-000000000000}"/>
          </ac:picMkLst>
        </pc:picChg>
        <pc:picChg chg="mod">
          <ac:chgData name="Teja Stokes" userId="b467c6ac-05a6-4d4a-a2a4-a756c7b8bec0" providerId="ADAL" clId="{4D2C9319-30E6-4C8B-848A-567B1E0E61DB}" dt="2024-05-19T15:25:48.839" v="113" actId="1076"/>
          <ac:picMkLst>
            <pc:docMk/>
            <pc:sldMk cId="2415170799" sldId="259"/>
            <ac:picMk id="20" creationId="{00000000-0000-0000-0000-000000000000}"/>
          </ac:picMkLst>
        </pc:picChg>
      </pc:sldChg>
      <pc:sldChg chg="addSp delSp modSp mod">
        <pc:chgData name="Teja Stokes" userId="b467c6ac-05a6-4d4a-a2a4-a756c7b8bec0" providerId="ADAL" clId="{4D2C9319-30E6-4C8B-848A-567B1E0E61DB}" dt="2024-05-19T16:34:00.598" v="2453" actId="962"/>
        <pc:sldMkLst>
          <pc:docMk/>
          <pc:sldMk cId="861274675" sldId="405"/>
        </pc:sldMkLst>
        <pc:spChg chg="del">
          <ac:chgData name="Teja Stokes" userId="b467c6ac-05a6-4d4a-a2a4-a756c7b8bec0" providerId="ADAL" clId="{4D2C9319-30E6-4C8B-848A-567B1E0E61DB}" dt="2024-05-19T16:11:17.795" v="2135" actId="478"/>
          <ac:spMkLst>
            <pc:docMk/>
            <pc:sldMk cId="861274675" sldId="405"/>
            <ac:spMk id="4" creationId="{CA5279AE-EAA1-56C2-5B3F-1C431D0DA6EC}"/>
          </ac:spMkLst>
        </pc:spChg>
        <pc:spChg chg="add mod">
          <ac:chgData name="Teja Stokes" userId="b467c6ac-05a6-4d4a-a2a4-a756c7b8bec0" providerId="ADAL" clId="{4D2C9319-30E6-4C8B-848A-567B1E0E61DB}" dt="2024-05-19T15:19:04.233" v="11" actId="207"/>
          <ac:spMkLst>
            <pc:docMk/>
            <pc:sldMk cId="861274675" sldId="405"/>
            <ac:spMk id="5" creationId="{BEE15499-F4BE-7F08-CED0-79151A04CB18}"/>
          </ac:spMkLst>
        </pc:spChg>
        <pc:picChg chg="mod">
          <ac:chgData name="Teja Stokes" userId="b467c6ac-05a6-4d4a-a2a4-a756c7b8bec0" providerId="ADAL" clId="{4D2C9319-30E6-4C8B-848A-567B1E0E61DB}" dt="2024-05-19T16:34:00.598" v="2453" actId="962"/>
          <ac:picMkLst>
            <pc:docMk/>
            <pc:sldMk cId="861274675" sldId="405"/>
            <ac:picMk id="6" creationId="{39CFF12A-44F5-CC86-4440-20EF07137C08}"/>
          </ac:picMkLst>
        </pc:picChg>
      </pc:sldChg>
      <pc:sldChg chg="addSp modSp mod">
        <pc:chgData name="Teja Stokes" userId="b467c6ac-05a6-4d4a-a2a4-a756c7b8bec0" providerId="ADAL" clId="{4D2C9319-30E6-4C8B-848A-567B1E0E61DB}" dt="2024-05-19T16:42:08.293" v="2682" actId="962"/>
        <pc:sldMkLst>
          <pc:docMk/>
          <pc:sldMk cId="1953693635" sldId="414"/>
        </pc:sldMkLst>
        <pc:spChg chg="add mod">
          <ac:chgData name="Teja Stokes" userId="b467c6ac-05a6-4d4a-a2a4-a756c7b8bec0" providerId="ADAL" clId="{4D2C9319-30E6-4C8B-848A-567B1E0E61DB}" dt="2024-05-19T15:18:38.979" v="8" actId="207"/>
          <ac:spMkLst>
            <pc:docMk/>
            <pc:sldMk cId="1953693635" sldId="414"/>
            <ac:spMk id="2" creationId="{F51AF8D5-355C-72DB-26A8-DEBD41618F89}"/>
          </ac:spMkLst>
        </pc:spChg>
        <pc:spChg chg="mod">
          <ac:chgData name="Teja Stokes" userId="b467c6ac-05a6-4d4a-a2a4-a756c7b8bec0" providerId="ADAL" clId="{4D2C9319-30E6-4C8B-848A-567B1E0E61DB}" dt="2024-05-19T15:36:44.448" v="2115" actId="13244"/>
          <ac:spMkLst>
            <pc:docMk/>
            <pc:sldMk cId="1953693635" sldId="414"/>
            <ac:spMk id="10" creationId="{F441D2F1-A0FD-F59F-42A4-B2B7F63C1C01}"/>
          </ac:spMkLst>
        </pc:spChg>
        <pc:grpChg chg="mod">
          <ac:chgData name="Teja Stokes" userId="b467c6ac-05a6-4d4a-a2a4-a756c7b8bec0" providerId="ADAL" clId="{4D2C9319-30E6-4C8B-848A-567B1E0E61DB}" dt="2024-05-19T15:37:03.307" v="2116" actId="13244"/>
          <ac:grpSpMkLst>
            <pc:docMk/>
            <pc:sldMk cId="1953693635" sldId="414"/>
            <ac:grpSpMk id="11" creationId="{114ED94A-C85D-4CD3-4205-438D21CE6B38}"/>
          </ac:grpSpMkLst>
        </pc:grpChg>
        <pc:picChg chg="mod">
          <ac:chgData name="Teja Stokes" userId="b467c6ac-05a6-4d4a-a2a4-a756c7b8bec0" providerId="ADAL" clId="{4D2C9319-30E6-4C8B-848A-567B1E0E61DB}" dt="2024-05-19T16:42:08.293" v="2682" actId="962"/>
          <ac:picMkLst>
            <pc:docMk/>
            <pc:sldMk cId="1953693635" sldId="414"/>
            <ac:picMk id="6" creationId="{4753CCAB-ACB2-005F-0B51-9361E734DD02}"/>
          </ac:picMkLst>
        </pc:picChg>
      </pc:sldChg>
      <pc:sldChg chg="addSp delSp modSp mod">
        <pc:chgData name="Teja Stokes" userId="b467c6ac-05a6-4d4a-a2a4-a756c7b8bec0" providerId="ADAL" clId="{4D2C9319-30E6-4C8B-848A-567B1E0E61DB}" dt="2024-05-19T16:39:21.091" v="2551" actId="962"/>
        <pc:sldMkLst>
          <pc:docMk/>
          <pc:sldMk cId="692306233" sldId="425"/>
        </pc:sldMkLst>
        <pc:spChg chg="mod">
          <ac:chgData name="Teja Stokes" userId="b467c6ac-05a6-4d4a-a2a4-a756c7b8bec0" providerId="ADAL" clId="{4D2C9319-30E6-4C8B-848A-567B1E0E61DB}" dt="2024-05-19T15:17:27.103" v="6" actId="255"/>
          <ac:spMkLst>
            <pc:docMk/>
            <pc:sldMk cId="692306233" sldId="425"/>
            <ac:spMk id="2" creationId="{6A062205-F27D-0E9C-C8B0-4F30C478215D}"/>
          </ac:spMkLst>
        </pc:spChg>
        <pc:spChg chg="mod">
          <ac:chgData name="Teja Stokes" userId="b467c6ac-05a6-4d4a-a2a4-a756c7b8bec0" providerId="ADAL" clId="{4D2C9319-30E6-4C8B-848A-567B1E0E61DB}" dt="2024-05-19T15:17:16.954" v="4" actId="1076"/>
          <ac:spMkLst>
            <pc:docMk/>
            <pc:sldMk cId="692306233" sldId="425"/>
            <ac:spMk id="3" creationId="{E2DAD360-0578-C6F4-5687-DDD0932FA3F1}"/>
          </ac:spMkLst>
        </pc:spChg>
        <pc:spChg chg="add mod">
          <ac:chgData name="Teja Stokes" userId="b467c6ac-05a6-4d4a-a2a4-a756c7b8bec0" providerId="ADAL" clId="{4D2C9319-30E6-4C8B-848A-567B1E0E61DB}" dt="2024-05-19T15:20:10.900" v="24" actId="207"/>
          <ac:spMkLst>
            <pc:docMk/>
            <pc:sldMk cId="692306233" sldId="425"/>
            <ac:spMk id="4" creationId="{0D448A3E-FB4C-CA1F-A8C3-2C3566D56F89}"/>
          </ac:spMkLst>
        </pc:spChg>
        <pc:spChg chg="add mod">
          <ac:chgData name="Teja Stokes" userId="b467c6ac-05a6-4d4a-a2a4-a756c7b8bec0" providerId="ADAL" clId="{4D2C9319-30E6-4C8B-848A-567B1E0E61DB}" dt="2024-05-19T16:39:21.091" v="2551" actId="962"/>
          <ac:spMkLst>
            <pc:docMk/>
            <pc:sldMk cId="692306233" sldId="425"/>
            <ac:spMk id="5" creationId="{56090193-91EC-25C6-76B5-2C23AEC53E6C}"/>
          </ac:spMkLst>
        </pc:spChg>
        <pc:spChg chg="del">
          <ac:chgData name="Teja Stokes" userId="b467c6ac-05a6-4d4a-a2a4-a756c7b8bec0" providerId="ADAL" clId="{4D2C9319-30E6-4C8B-848A-567B1E0E61DB}" dt="2024-05-19T15:22:58.914" v="91" actId="478"/>
          <ac:spMkLst>
            <pc:docMk/>
            <pc:sldMk cId="692306233" sldId="425"/>
            <ac:spMk id="7" creationId="{68D008B3-AAA7-E6B2-3EC8-084126765D1A}"/>
          </ac:spMkLst>
        </pc:spChg>
        <pc:picChg chg="mod">
          <ac:chgData name="Teja Stokes" userId="b467c6ac-05a6-4d4a-a2a4-a756c7b8bec0" providerId="ADAL" clId="{4D2C9319-30E6-4C8B-848A-567B1E0E61DB}" dt="2024-05-19T15:17:11.652" v="3" actId="14100"/>
          <ac:picMkLst>
            <pc:docMk/>
            <pc:sldMk cId="692306233" sldId="425"/>
            <ac:picMk id="9" creationId="{529EDA77-8381-BABF-C101-71491E8F1EEA}"/>
          </ac:picMkLst>
        </pc:picChg>
      </pc:sldChg>
      <pc:sldChg chg="delSp modSp mod delCm">
        <pc:chgData name="Teja Stokes" userId="b467c6ac-05a6-4d4a-a2a4-a756c7b8bec0" providerId="ADAL" clId="{4D2C9319-30E6-4C8B-848A-567B1E0E61DB}" dt="2024-05-19T15:29:57.653" v="889"/>
        <pc:sldMkLst>
          <pc:docMk/>
          <pc:sldMk cId="2307905046" sldId="429"/>
        </pc:sldMkLst>
        <pc:spChg chg="del">
          <ac:chgData name="Teja Stokes" userId="b467c6ac-05a6-4d4a-a2a4-a756c7b8bec0" providerId="ADAL" clId="{4D2C9319-30E6-4C8B-848A-567B1E0E61DB}" dt="2024-05-19T15:16:06.522" v="0" actId="478"/>
          <ac:spMkLst>
            <pc:docMk/>
            <pc:sldMk cId="2307905046" sldId="429"/>
            <ac:spMk id="6" creationId="{95C3D04F-6C6A-D44D-1D58-989BBD65059A}"/>
          </ac:spMkLst>
        </pc:spChg>
        <pc:graphicFrameChg chg="mod">
          <ac:chgData name="Teja Stokes" userId="b467c6ac-05a6-4d4a-a2a4-a756c7b8bec0" providerId="ADAL" clId="{4D2C9319-30E6-4C8B-848A-567B1E0E61DB}" dt="2024-05-19T15:29:51.422" v="888" actId="962"/>
          <ac:graphicFrameMkLst>
            <pc:docMk/>
            <pc:sldMk cId="2307905046" sldId="429"/>
            <ac:graphicFrameMk id="8" creationId="{E17D1868-E132-AB26-7B86-E37A562645A9}"/>
          </ac:graphicFrameMkLst>
        </pc:graphicFrameChg>
        <pc:extLst>
          <p:ext xmlns:p="http://schemas.openxmlformats.org/presentationml/2006/main" uri="{D6D511B9-2390-475A-947B-AFAB55BFBCF1}">
            <pc226:cmChg xmlns:pc226="http://schemas.microsoft.com/office/powerpoint/2022/06/main/command" chg="del">
              <pc226:chgData name="Teja Stokes" userId="b467c6ac-05a6-4d4a-a2a4-a756c7b8bec0" providerId="ADAL" clId="{4D2C9319-30E6-4C8B-848A-567B1E0E61DB}" dt="2024-05-19T15:29:57.653" v="889"/>
              <pc2:cmMkLst xmlns:pc2="http://schemas.microsoft.com/office/powerpoint/2019/9/main/command">
                <pc:docMk/>
                <pc:sldMk cId="2307905046" sldId="429"/>
                <pc2:cmMk id="{2EC1A680-89FF-413F-A341-412D5F36E4C7}"/>
              </pc2:cmMkLst>
            </pc226:cmChg>
          </p:ext>
        </pc:extLst>
      </pc:sldChg>
      <pc:sldChg chg="modSp mod">
        <pc:chgData name="Teja Stokes" userId="b467c6ac-05a6-4d4a-a2a4-a756c7b8bec0" providerId="ADAL" clId="{4D2C9319-30E6-4C8B-848A-567B1E0E61DB}" dt="2024-05-19T16:23:01.890" v="2145" actId="207"/>
        <pc:sldMkLst>
          <pc:docMk/>
          <pc:sldMk cId="1618878197" sldId="436"/>
        </pc:sldMkLst>
        <pc:graphicFrameChg chg="mod modGraphic">
          <ac:chgData name="Teja Stokes" userId="b467c6ac-05a6-4d4a-a2a4-a756c7b8bec0" providerId="ADAL" clId="{4D2C9319-30E6-4C8B-848A-567B1E0E61DB}" dt="2024-05-19T16:23:01.890" v="2145" actId="207"/>
          <ac:graphicFrameMkLst>
            <pc:docMk/>
            <pc:sldMk cId="1618878197" sldId="436"/>
            <ac:graphicFrameMk id="4" creationId="{33D7D083-7AEF-7E0F-DEA3-61FE27514490}"/>
          </ac:graphicFrameMkLst>
        </pc:graphicFrameChg>
      </pc:sldChg>
      <pc:sldChg chg="modAnim">
        <pc:chgData name="Teja Stokes" userId="b467c6ac-05a6-4d4a-a2a4-a756c7b8bec0" providerId="ADAL" clId="{4D2C9319-30E6-4C8B-848A-567B1E0E61DB}" dt="2024-05-19T16:43:54.938" v="2949"/>
        <pc:sldMkLst>
          <pc:docMk/>
          <pc:sldMk cId="2915982464" sldId="443"/>
        </pc:sldMkLst>
      </pc:sldChg>
      <pc:sldChg chg="addSp delSp modSp mod">
        <pc:chgData name="Teja Stokes" userId="b467c6ac-05a6-4d4a-a2a4-a756c7b8bec0" providerId="ADAL" clId="{4D2C9319-30E6-4C8B-848A-567B1E0E61DB}" dt="2024-05-20T12:43:20.192" v="3148" actId="962"/>
        <pc:sldMkLst>
          <pc:docMk/>
          <pc:sldMk cId="131843264" sldId="446"/>
        </pc:sldMkLst>
        <pc:spChg chg="mod">
          <ac:chgData name="Teja Stokes" userId="b467c6ac-05a6-4d4a-a2a4-a756c7b8bec0" providerId="ADAL" clId="{4D2C9319-30E6-4C8B-848A-567B1E0E61DB}" dt="2024-05-20T12:38:23.408" v="2971" actId="1076"/>
          <ac:spMkLst>
            <pc:docMk/>
            <pc:sldMk cId="131843264" sldId="446"/>
            <ac:spMk id="3" creationId="{8400F86D-269B-D336-4651-B0156AC83FAB}"/>
          </ac:spMkLst>
        </pc:spChg>
        <pc:spChg chg="add del">
          <ac:chgData name="Teja Stokes" userId="b467c6ac-05a6-4d4a-a2a4-a756c7b8bec0" providerId="ADAL" clId="{4D2C9319-30E6-4C8B-848A-567B1E0E61DB}" dt="2024-05-20T12:36:40.605" v="2967" actId="22"/>
          <ac:spMkLst>
            <pc:docMk/>
            <pc:sldMk cId="131843264" sldId="446"/>
            <ac:spMk id="5" creationId="{E8052008-39BE-9949-151C-70A642C37872}"/>
          </ac:spMkLst>
        </pc:spChg>
        <pc:spChg chg="add mod">
          <ac:chgData name="Teja Stokes" userId="b467c6ac-05a6-4d4a-a2a4-a756c7b8bec0" providerId="ADAL" clId="{4D2C9319-30E6-4C8B-848A-567B1E0E61DB}" dt="2024-05-20T12:39:41.775" v="3040" actId="113"/>
          <ac:spMkLst>
            <pc:docMk/>
            <pc:sldMk cId="131843264" sldId="446"/>
            <ac:spMk id="6" creationId="{DA45C150-4355-5C3C-D950-8FE36234E9CC}"/>
          </ac:spMkLst>
        </pc:spChg>
        <pc:picChg chg="add mod">
          <ac:chgData name="Teja Stokes" userId="b467c6ac-05a6-4d4a-a2a4-a756c7b8bec0" providerId="ADAL" clId="{4D2C9319-30E6-4C8B-848A-567B1E0E61DB}" dt="2024-05-20T12:43:20.192" v="3148" actId="962"/>
          <ac:picMkLst>
            <pc:docMk/>
            <pc:sldMk cId="131843264" sldId="446"/>
            <ac:picMk id="1026" creationId="{379269EF-EDAC-04D7-D8D0-C4878E9BD3A6}"/>
          </ac:picMkLst>
        </pc:picChg>
      </pc:sldChg>
      <pc:sldChg chg="addSp delSp modSp mod">
        <pc:chgData name="Teja Stokes" userId="b467c6ac-05a6-4d4a-a2a4-a756c7b8bec0" providerId="ADAL" clId="{4D2C9319-30E6-4C8B-848A-567B1E0E61DB}" dt="2024-05-19T16:41:02.471" v="2586" actId="13244"/>
        <pc:sldMkLst>
          <pc:docMk/>
          <pc:sldMk cId="3944986739" sldId="455"/>
        </pc:sldMkLst>
        <pc:spChg chg="add del mod ord">
          <ac:chgData name="Teja Stokes" userId="b467c6ac-05a6-4d4a-a2a4-a756c7b8bec0" providerId="ADAL" clId="{4D2C9319-30E6-4C8B-848A-567B1E0E61DB}" dt="2024-05-19T16:40:24.181" v="2578" actId="478"/>
          <ac:spMkLst>
            <pc:docMk/>
            <pc:sldMk cId="3944986739" sldId="455"/>
            <ac:spMk id="2" creationId="{6A062205-F27D-0E9C-C8B0-4F30C478215D}"/>
          </ac:spMkLst>
        </pc:spChg>
        <pc:spChg chg="add mod ord">
          <ac:chgData name="Teja Stokes" userId="b467c6ac-05a6-4d4a-a2a4-a756c7b8bec0" providerId="ADAL" clId="{4D2C9319-30E6-4C8B-848A-567B1E0E61DB}" dt="2024-05-19T16:39:36.393" v="2552" actId="13244"/>
          <ac:spMkLst>
            <pc:docMk/>
            <pc:sldMk cId="3944986739" sldId="455"/>
            <ac:spMk id="4" creationId="{C1D2D79E-6214-CB71-B4B2-FE00B386B339}"/>
          </ac:spMkLst>
        </pc:spChg>
        <pc:spChg chg="mod">
          <ac:chgData name="Teja Stokes" userId="b467c6ac-05a6-4d4a-a2a4-a756c7b8bec0" providerId="ADAL" clId="{4D2C9319-30E6-4C8B-848A-567B1E0E61DB}" dt="2024-05-19T16:39:43.133" v="2566" actId="962"/>
          <ac:spMkLst>
            <pc:docMk/>
            <pc:sldMk cId="3944986739" sldId="455"/>
            <ac:spMk id="6" creationId="{BD93413D-713D-6803-CC0A-BBA0B82FC706}"/>
          </ac:spMkLst>
        </pc:spChg>
        <pc:spChg chg="add del mod">
          <ac:chgData name="Teja Stokes" userId="b467c6ac-05a6-4d4a-a2a4-a756c7b8bec0" providerId="ADAL" clId="{4D2C9319-30E6-4C8B-848A-567B1E0E61DB}" dt="2024-05-19T16:40:13.918" v="2571" actId="478"/>
          <ac:spMkLst>
            <pc:docMk/>
            <pc:sldMk cId="3944986739" sldId="455"/>
            <ac:spMk id="7" creationId="{E0F60984-3334-513F-1231-A0299151484E}"/>
          </ac:spMkLst>
        </pc:spChg>
        <pc:spChg chg="add mod ord">
          <ac:chgData name="Teja Stokes" userId="b467c6ac-05a6-4d4a-a2a4-a756c7b8bec0" providerId="ADAL" clId="{4D2C9319-30E6-4C8B-848A-567B1E0E61DB}" dt="2024-05-19T16:41:02.471" v="2586" actId="13244"/>
          <ac:spMkLst>
            <pc:docMk/>
            <pc:sldMk cId="3944986739" sldId="455"/>
            <ac:spMk id="9" creationId="{D560ADDB-3B43-B126-3A62-C9F677E4EB66}"/>
          </ac:spMkLst>
        </pc:spChg>
        <pc:spChg chg="del">
          <ac:chgData name="Teja Stokes" userId="b467c6ac-05a6-4d4a-a2a4-a756c7b8bec0" providerId="ADAL" clId="{4D2C9319-30E6-4C8B-848A-567B1E0E61DB}" dt="2024-05-19T16:40:46.746" v="2584" actId="478"/>
          <ac:spMkLst>
            <pc:docMk/>
            <pc:sldMk cId="3944986739" sldId="455"/>
            <ac:spMk id="31" creationId="{04812C46-200A-4DEB-A05E-3ED6C68C2387}"/>
          </ac:spMkLst>
        </pc:spChg>
        <pc:spChg chg="del ord">
          <ac:chgData name="Teja Stokes" userId="b467c6ac-05a6-4d4a-a2a4-a756c7b8bec0" providerId="ADAL" clId="{4D2C9319-30E6-4C8B-848A-567B1E0E61DB}" dt="2024-05-19T16:40:51.068" v="2585" actId="478"/>
          <ac:spMkLst>
            <pc:docMk/>
            <pc:sldMk cId="3944986739" sldId="455"/>
            <ac:spMk id="33" creationId="{D1EA859B-E555-4109-94F3-6700E046E008}"/>
          </ac:spMkLst>
        </pc:spChg>
      </pc:sldChg>
      <pc:sldChg chg="addSp modSp mod">
        <pc:chgData name="Teja Stokes" userId="b467c6ac-05a6-4d4a-a2a4-a756c7b8bec0" providerId="ADAL" clId="{4D2C9319-30E6-4C8B-848A-567B1E0E61DB}" dt="2024-05-19T16:22:39.942" v="2140" actId="207"/>
        <pc:sldMkLst>
          <pc:docMk/>
          <pc:sldMk cId="926946304" sldId="459"/>
        </pc:sldMkLst>
        <pc:spChg chg="add mod">
          <ac:chgData name="Teja Stokes" userId="b467c6ac-05a6-4d4a-a2a4-a756c7b8bec0" providerId="ADAL" clId="{4D2C9319-30E6-4C8B-848A-567B1E0E61DB}" dt="2024-05-19T15:19:56.589" v="20"/>
          <ac:spMkLst>
            <pc:docMk/>
            <pc:sldMk cId="926946304" sldId="459"/>
            <ac:spMk id="3" creationId="{52DC2FD0-A626-4503-E047-3201CA50227C}"/>
          </ac:spMkLst>
        </pc:spChg>
        <pc:spChg chg="add mod">
          <ac:chgData name="Teja Stokes" userId="b467c6ac-05a6-4d4a-a2a4-a756c7b8bec0" providerId="ADAL" clId="{4D2C9319-30E6-4C8B-848A-567B1E0E61DB}" dt="2024-05-19T15:22:18.730" v="75"/>
          <ac:spMkLst>
            <pc:docMk/>
            <pc:sldMk cId="926946304" sldId="459"/>
            <ac:spMk id="4" creationId="{32E81C44-2B88-746A-7D94-1E4D0B6FA0DA}"/>
          </ac:spMkLst>
        </pc:spChg>
        <pc:graphicFrameChg chg="mod modGraphic">
          <ac:chgData name="Teja Stokes" userId="b467c6ac-05a6-4d4a-a2a4-a756c7b8bec0" providerId="ADAL" clId="{4D2C9319-30E6-4C8B-848A-567B1E0E61DB}" dt="2024-05-19T16:22:39.942" v="2140" actId="207"/>
          <ac:graphicFrameMkLst>
            <pc:docMk/>
            <pc:sldMk cId="926946304" sldId="459"/>
            <ac:graphicFrameMk id="5" creationId="{6D9AD214-BBAF-D0A8-90B8-7BEF25506564}"/>
          </ac:graphicFrameMkLst>
        </pc:graphicFrameChg>
      </pc:sldChg>
      <pc:sldChg chg="addSp delSp modSp mod delCm">
        <pc:chgData name="Teja Stokes" userId="b467c6ac-05a6-4d4a-a2a4-a756c7b8bec0" providerId="ADAL" clId="{4D2C9319-30E6-4C8B-848A-567B1E0E61DB}" dt="2024-05-19T16:45:06.079" v="2955" actId="208"/>
        <pc:sldMkLst>
          <pc:docMk/>
          <pc:sldMk cId="0" sldId="472"/>
        </pc:sldMkLst>
        <pc:spChg chg="mod">
          <ac:chgData name="Teja Stokes" userId="b467c6ac-05a6-4d4a-a2a4-a756c7b8bec0" providerId="ADAL" clId="{4D2C9319-30E6-4C8B-848A-567B1E0E61DB}" dt="2024-05-19T16:45:06.079" v="2955" actId="208"/>
          <ac:spMkLst>
            <pc:docMk/>
            <pc:sldMk cId="0" sldId="472"/>
            <ac:spMk id="18" creationId="{6B66770D-5701-7EA4-F76E-D1CA148F3AE3}"/>
          </ac:spMkLst>
        </pc:spChg>
        <pc:spChg chg="ord">
          <ac:chgData name="Teja Stokes" userId="b467c6ac-05a6-4d4a-a2a4-a756c7b8bec0" providerId="ADAL" clId="{4D2C9319-30E6-4C8B-848A-567B1E0E61DB}" dt="2024-05-19T16:28:54.207" v="2212" actId="13244"/>
          <ac:spMkLst>
            <pc:docMk/>
            <pc:sldMk cId="0" sldId="472"/>
            <ac:spMk id="37" creationId="{B255E04C-729E-EE33-B36E-B6D06D502CA5}"/>
          </ac:spMkLst>
        </pc:spChg>
        <pc:spChg chg="mod">
          <ac:chgData name="Teja Stokes" userId="b467c6ac-05a6-4d4a-a2a4-a756c7b8bec0" providerId="ADAL" clId="{4D2C9319-30E6-4C8B-848A-567B1E0E61DB}" dt="2024-05-19T16:04:59.728" v="2119" actId="13244"/>
          <ac:spMkLst>
            <pc:docMk/>
            <pc:sldMk cId="0" sldId="472"/>
            <ac:spMk id="21507" creationId="{00000000-0000-0000-0000-000000000000}"/>
          </ac:spMkLst>
        </pc:spChg>
        <pc:spChg chg="mod">
          <ac:chgData name="Teja Stokes" userId="b467c6ac-05a6-4d4a-a2a4-a756c7b8bec0" providerId="ADAL" clId="{4D2C9319-30E6-4C8B-848A-567B1E0E61DB}" dt="2024-05-19T16:27:36.916" v="2202" actId="1076"/>
          <ac:spMkLst>
            <pc:docMk/>
            <pc:sldMk cId="0" sldId="472"/>
            <ac:spMk id="21508" creationId="{00000000-0000-0000-0000-000000000000}"/>
          </ac:spMkLst>
        </pc:spChg>
        <pc:spChg chg="add del mod">
          <ac:chgData name="Teja Stokes" userId="b467c6ac-05a6-4d4a-a2a4-a756c7b8bec0" providerId="ADAL" clId="{4D2C9319-30E6-4C8B-848A-567B1E0E61DB}" dt="2024-05-19T16:28:18.514" v="2208" actId="13244"/>
          <ac:spMkLst>
            <pc:docMk/>
            <pc:sldMk cId="0" sldId="472"/>
            <ac:spMk id="21509" creationId="{00000000-0000-0000-0000-000000000000}"/>
          </ac:spMkLst>
        </pc:spChg>
        <pc:spChg chg="add del">
          <ac:chgData name="Teja Stokes" userId="b467c6ac-05a6-4d4a-a2a4-a756c7b8bec0" providerId="ADAL" clId="{4D2C9319-30E6-4C8B-848A-567B1E0E61DB}" dt="2024-05-19T16:27:37.390" v="2203" actId="478"/>
          <ac:spMkLst>
            <pc:docMk/>
            <pc:sldMk cId="0" sldId="472"/>
            <ac:spMk id="21510" creationId="{00000000-0000-0000-0000-000000000000}"/>
          </ac:spMkLst>
        </pc:spChg>
        <pc:spChg chg="mod">
          <ac:chgData name="Teja Stokes" userId="b467c6ac-05a6-4d4a-a2a4-a756c7b8bec0" providerId="ADAL" clId="{4D2C9319-30E6-4C8B-848A-567B1E0E61DB}" dt="2024-05-19T16:29:02.114" v="2213" actId="13244"/>
          <ac:spMkLst>
            <pc:docMk/>
            <pc:sldMk cId="0" sldId="472"/>
            <ac:spMk id="21511" creationId="{00000000-0000-0000-0000-000000000000}"/>
          </ac:spMkLst>
        </pc:spChg>
        <pc:spChg chg="mod">
          <ac:chgData name="Teja Stokes" userId="b467c6ac-05a6-4d4a-a2a4-a756c7b8bec0" providerId="ADAL" clId="{4D2C9319-30E6-4C8B-848A-567B1E0E61DB}" dt="2024-05-19T16:28:31.211" v="2209" actId="1076"/>
          <ac:spMkLst>
            <pc:docMk/>
            <pc:sldMk cId="0" sldId="472"/>
            <ac:spMk id="21512" creationId="{00000000-0000-0000-0000-000000000000}"/>
          </ac:spMkLst>
        </pc:spChg>
        <pc:spChg chg="mod">
          <ac:chgData name="Teja Stokes" userId="b467c6ac-05a6-4d4a-a2a4-a756c7b8bec0" providerId="ADAL" clId="{4D2C9319-30E6-4C8B-848A-567B1E0E61DB}" dt="2024-05-19T16:28:35.454" v="2210" actId="1076"/>
          <ac:spMkLst>
            <pc:docMk/>
            <pc:sldMk cId="0" sldId="472"/>
            <ac:spMk id="21513" creationId="{00000000-0000-0000-0000-000000000000}"/>
          </ac:spMkLst>
        </pc:spChg>
        <pc:graphicFrameChg chg="mod">
          <ac:chgData name="Teja Stokes" userId="b467c6ac-05a6-4d4a-a2a4-a756c7b8bec0" providerId="ADAL" clId="{4D2C9319-30E6-4C8B-848A-567B1E0E61DB}" dt="2024-05-19T16:27:36.444" v="2201" actId="14100"/>
          <ac:graphicFrameMkLst>
            <pc:docMk/>
            <pc:sldMk cId="0" sldId="472"/>
            <ac:graphicFrameMk id="5" creationId="{00000000-0000-0000-0000-000000000000}"/>
          </ac:graphicFrameMkLst>
        </pc:graphicFrameChg>
        <pc:extLst>
          <p:ext xmlns:p="http://schemas.openxmlformats.org/presentationml/2006/main" uri="{D6D511B9-2390-475A-947B-AFAB55BFBCF1}">
            <pc226:cmChg xmlns:pc226="http://schemas.microsoft.com/office/powerpoint/2022/06/main/command" chg="del">
              <pc226:chgData name="Teja Stokes" userId="b467c6ac-05a6-4d4a-a2a4-a756c7b8bec0" providerId="ADAL" clId="{4D2C9319-30E6-4C8B-848A-567B1E0E61DB}" dt="2024-05-19T15:28:38.377" v="388"/>
              <pc2:cmMkLst xmlns:pc2="http://schemas.microsoft.com/office/powerpoint/2019/9/main/command">
                <pc:docMk/>
                <pc:sldMk cId="0" sldId="472"/>
                <pc2:cmMk id="{2B976DCD-61D2-446A-B4D2-EAA43401D403}"/>
              </pc2:cmMkLst>
            </pc226:cmChg>
          </p:ext>
        </pc:extLst>
      </pc:sldChg>
      <pc:sldChg chg="addSp delSp modSp mod">
        <pc:chgData name="Teja Stokes" userId="b467c6ac-05a6-4d4a-a2a4-a756c7b8bec0" providerId="ADAL" clId="{4D2C9319-30E6-4C8B-848A-567B1E0E61DB}" dt="2024-05-19T15:31:49.023" v="1537" actId="962"/>
        <pc:sldMkLst>
          <pc:docMk/>
          <pc:sldMk cId="2665499584" sldId="473"/>
        </pc:sldMkLst>
        <pc:spChg chg="add mod">
          <ac:chgData name="Teja Stokes" userId="b467c6ac-05a6-4d4a-a2a4-a756c7b8bec0" providerId="ADAL" clId="{4D2C9319-30E6-4C8B-848A-567B1E0E61DB}" dt="2024-05-19T15:22:48.284" v="90"/>
          <ac:spMkLst>
            <pc:docMk/>
            <pc:sldMk cId="2665499584" sldId="473"/>
            <ac:spMk id="6" creationId="{46355EFA-BF64-1328-6959-273879F63A1D}"/>
          </ac:spMkLst>
        </pc:spChg>
        <pc:spChg chg="del">
          <ac:chgData name="Teja Stokes" userId="b467c6ac-05a6-4d4a-a2a4-a756c7b8bec0" providerId="ADAL" clId="{4D2C9319-30E6-4C8B-848A-567B1E0E61DB}" dt="2024-05-19T15:22:47.688" v="89" actId="478"/>
          <ac:spMkLst>
            <pc:docMk/>
            <pc:sldMk cId="2665499584" sldId="473"/>
            <ac:spMk id="7" creationId="{68D008B3-AAA7-E6B2-3EC8-084126765D1A}"/>
          </ac:spMkLst>
        </pc:spChg>
        <pc:graphicFrameChg chg="mod">
          <ac:chgData name="Teja Stokes" userId="b467c6ac-05a6-4d4a-a2a4-a756c7b8bec0" providerId="ADAL" clId="{4D2C9319-30E6-4C8B-848A-567B1E0E61DB}" dt="2024-05-19T15:31:49.023" v="1537" actId="962"/>
          <ac:graphicFrameMkLst>
            <pc:docMk/>
            <pc:sldMk cId="2665499584" sldId="473"/>
            <ac:graphicFrameMk id="5" creationId="{9E824066-A666-2408-56D5-7D08B9BA8531}"/>
          </ac:graphicFrameMkLst>
        </pc:graphicFrameChg>
      </pc:sldChg>
      <pc:sldChg chg="delCm">
        <pc:chgData name="Teja Stokes" userId="b467c6ac-05a6-4d4a-a2a4-a756c7b8bec0" providerId="ADAL" clId="{4D2C9319-30E6-4C8B-848A-567B1E0E61DB}" dt="2024-05-19T16:38:42.602" v="2533"/>
        <pc:sldMkLst>
          <pc:docMk/>
          <pc:sldMk cId="3690958115" sldId="477"/>
        </pc:sldMkLst>
        <pc:extLst>
          <p:ext xmlns:p="http://schemas.openxmlformats.org/presentationml/2006/main" uri="{D6D511B9-2390-475A-947B-AFAB55BFBCF1}">
            <pc226:cmChg xmlns:pc226="http://schemas.microsoft.com/office/powerpoint/2022/06/main/command" chg="del">
              <pc226:chgData name="Teja Stokes" userId="b467c6ac-05a6-4d4a-a2a4-a756c7b8bec0" providerId="ADAL" clId="{4D2C9319-30E6-4C8B-848A-567B1E0E61DB}" dt="2024-05-19T16:38:42.602" v="2533"/>
              <pc2:cmMkLst xmlns:pc2="http://schemas.microsoft.com/office/powerpoint/2019/9/main/command">
                <pc:docMk/>
                <pc:sldMk cId="3690958115" sldId="477"/>
                <pc2:cmMk id="{118ED4F5-0152-49EB-AA69-564E9FB851F1}"/>
              </pc2:cmMkLst>
            </pc226:cmChg>
          </p:ext>
        </pc:extLst>
      </pc:sldChg>
      <pc:sldChg chg="delSp mod">
        <pc:chgData name="Teja Stokes" userId="b467c6ac-05a6-4d4a-a2a4-a756c7b8bec0" providerId="ADAL" clId="{4D2C9319-30E6-4C8B-848A-567B1E0E61DB}" dt="2024-05-19T15:23:19.275" v="94" actId="478"/>
        <pc:sldMkLst>
          <pc:docMk/>
          <pc:sldMk cId="3857666049" sldId="478"/>
        </pc:sldMkLst>
        <pc:spChg chg="del">
          <ac:chgData name="Teja Stokes" userId="b467c6ac-05a6-4d4a-a2a4-a756c7b8bec0" providerId="ADAL" clId="{4D2C9319-30E6-4C8B-848A-567B1E0E61DB}" dt="2024-05-19T15:23:19.275" v="94" actId="478"/>
          <ac:spMkLst>
            <pc:docMk/>
            <pc:sldMk cId="3857666049" sldId="478"/>
            <ac:spMk id="7" creationId="{3CD305EC-C5AB-6783-33EF-6BAE4BB4DEFA}"/>
          </ac:spMkLst>
        </pc:spChg>
      </pc:sldChg>
      <pc:sldChg chg="addSp modSp mod">
        <pc:chgData name="Teja Stokes" userId="b467c6ac-05a6-4d4a-a2a4-a756c7b8bec0" providerId="ADAL" clId="{4D2C9319-30E6-4C8B-848A-567B1E0E61DB}" dt="2024-05-19T16:38:32.666" v="2532" actId="962"/>
        <pc:sldMkLst>
          <pc:docMk/>
          <pc:sldMk cId="141290359" sldId="481"/>
        </pc:sldMkLst>
        <pc:spChg chg="add mod">
          <ac:chgData name="Teja Stokes" userId="b467c6ac-05a6-4d4a-a2a4-a756c7b8bec0" providerId="ADAL" clId="{4D2C9319-30E6-4C8B-848A-567B1E0E61DB}" dt="2024-05-19T15:20:03.199" v="22" actId="1036"/>
          <ac:spMkLst>
            <pc:docMk/>
            <pc:sldMk cId="141290359" sldId="481"/>
            <ac:spMk id="4" creationId="{DA024DF2-36FC-AC0D-F304-99E0631E2BBA}"/>
          </ac:spMkLst>
        </pc:spChg>
        <pc:spChg chg="add mod">
          <ac:chgData name="Teja Stokes" userId="b467c6ac-05a6-4d4a-a2a4-a756c7b8bec0" providerId="ADAL" clId="{4D2C9319-30E6-4C8B-848A-567B1E0E61DB}" dt="2024-05-19T16:38:32.666" v="2532" actId="962"/>
          <ac:spMkLst>
            <pc:docMk/>
            <pc:sldMk cId="141290359" sldId="481"/>
            <ac:spMk id="5" creationId="{B6953B0A-B282-48A2-3F49-A54B2CAE97D3}"/>
          </ac:spMkLst>
        </pc:spChg>
        <pc:spChg chg="ord">
          <ac:chgData name="Teja Stokes" userId="b467c6ac-05a6-4d4a-a2a4-a756c7b8bec0" providerId="ADAL" clId="{4D2C9319-30E6-4C8B-848A-567B1E0E61DB}" dt="2024-05-19T16:37:51.850" v="2514" actId="13244"/>
          <ac:spMkLst>
            <pc:docMk/>
            <pc:sldMk cId="141290359" sldId="481"/>
            <ac:spMk id="10" creationId="{5298780A-33B9-4EA2-8F67-DE68AD62841B}"/>
          </ac:spMkLst>
        </pc:spChg>
      </pc:sldChg>
      <pc:sldChg chg="addSp delSp modSp mod">
        <pc:chgData name="Teja Stokes" userId="b467c6ac-05a6-4d4a-a2a4-a756c7b8bec0" providerId="ADAL" clId="{4D2C9319-30E6-4C8B-848A-567B1E0E61DB}" dt="2024-05-19T16:33:07.053" v="2296" actId="13244"/>
        <pc:sldMkLst>
          <pc:docMk/>
          <pc:sldMk cId="1172705561" sldId="484"/>
        </pc:sldMkLst>
        <pc:spChg chg="add del mod ord">
          <ac:chgData name="Teja Stokes" userId="b467c6ac-05a6-4d4a-a2a4-a756c7b8bec0" providerId="ADAL" clId="{4D2C9319-30E6-4C8B-848A-567B1E0E61DB}" dt="2024-05-19T16:31:42.292" v="2276" actId="478"/>
          <ac:spMkLst>
            <pc:docMk/>
            <pc:sldMk cId="1172705561" sldId="484"/>
            <ac:spMk id="2" creationId="{FA167732-C195-4EAA-EAEF-5ED638ACDBFB}"/>
          </ac:spMkLst>
        </pc:spChg>
        <pc:spChg chg="add mod">
          <ac:chgData name="Teja Stokes" userId="b467c6ac-05a6-4d4a-a2a4-a756c7b8bec0" providerId="ADAL" clId="{4D2C9319-30E6-4C8B-848A-567B1E0E61DB}" dt="2024-05-19T15:18:52.389" v="9"/>
          <ac:spMkLst>
            <pc:docMk/>
            <pc:sldMk cId="1172705561" sldId="484"/>
            <ac:spMk id="4" creationId="{94BD4419-B3BF-7F62-6FB4-B3DB4D7707F1}"/>
          </ac:spMkLst>
        </pc:spChg>
        <pc:spChg chg="add mod">
          <ac:chgData name="Teja Stokes" userId="b467c6ac-05a6-4d4a-a2a4-a756c7b8bec0" providerId="ADAL" clId="{4D2C9319-30E6-4C8B-848A-567B1E0E61DB}" dt="2024-05-19T16:30:38.963" v="2263" actId="962"/>
          <ac:spMkLst>
            <pc:docMk/>
            <pc:sldMk cId="1172705561" sldId="484"/>
            <ac:spMk id="7" creationId="{E90E522D-B768-50FE-FDCE-81ED8374DB4E}"/>
          </ac:spMkLst>
        </pc:spChg>
        <pc:spChg chg="add del mod">
          <ac:chgData name="Teja Stokes" userId="b467c6ac-05a6-4d4a-a2a4-a756c7b8bec0" providerId="ADAL" clId="{4D2C9319-30E6-4C8B-848A-567B1E0E61DB}" dt="2024-05-19T16:31:33.986" v="2275" actId="21"/>
          <ac:spMkLst>
            <pc:docMk/>
            <pc:sldMk cId="1172705561" sldId="484"/>
            <ac:spMk id="9" creationId="{4EA38A70-6F7C-ECD2-7F01-6A8D57177726}"/>
          </ac:spMkLst>
        </pc:spChg>
        <pc:spChg chg="add mod">
          <ac:chgData name="Teja Stokes" userId="b467c6ac-05a6-4d4a-a2a4-a756c7b8bec0" providerId="ADAL" clId="{4D2C9319-30E6-4C8B-848A-567B1E0E61DB}" dt="2024-05-19T16:31:32.956" v="2274"/>
          <ac:spMkLst>
            <pc:docMk/>
            <pc:sldMk cId="1172705561" sldId="484"/>
            <ac:spMk id="10" creationId="{FA167732-C195-4EAA-EAEF-5ED638ACDBFB}"/>
          </ac:spMkLst>
        </pc:spChg>
        <pc:spChg chg="add del mod ord">
          <ac:chgData name="Teja Stokes" userId="b467c6ac-05a6-4d4a-a2a4-a756c7b8bec0" providerId="ADAL" clId="{4D2C9319-30E6-4C8B-848A-567B1E0E61DB}" dt="2024-05-19T16:32:22.861" v="2288" actId="478"/>
          <ac:spMkLst>
            <pc:docMk/>
            <pc:sldMk cId="1172705561" sldId="484"/>
            <ac:spMk id="12" creationId="{A121B36B-4AAF-17B6-6973-A8E2CC38D39B}"/>
          </ac:spMkLst>
        </pc:spChg>
        <pc:spChg chg="add del mod ord">
          <ac:chgData name="Teja Stokes" userId="b467c6ac-05a6-4d4a-a2a4-a756c7b8bec0" providerId="ADAL" clId="{4D2C9319-30E6-4C8B-848A-567B1E0E61DB}" dt="2024-05-19T16:32:59.702" v="2293" actId="21"/>
          <ac:spMkLst>
            <pc:docMk/>
            <pc:sldMk cId="1172705561" sldId="484"/>
            <ac:spMk id="14" creationId="{5D24F2C3-B6AA-733F-15DA-A1EB47429683}"/>
          </ac:spMkLst>
        </pc:spChg>
        <pc:spChg chg="add del mod">
          <ac:chgData name="Teja Stokes" userId="b467c6ac-05a6-4d4a-a2a4-a756c7b8bec0" providerId="ADAL" clId="{4D2C9319-30E6-4C8B-848A-567B1E0E61DB}" dt="2024-05-19T16:33:02.421" v="2294" actId="478"/>
          <ac:spMkLst>
            <pc:docMk/>
            <pc:sldMk cId="1172705561" sldId="484"/>
            <ac:spMk id="16" creationId="{AA88B63F-A60D-3D25-5A93-AB00EBC9FEA5}"/>
          </ac:spMkLst>
        </pc:spChg>
        <pc:spChg chg="add mod ord">
          <ac:chgData name="Teja Stokes" userId="b467c6ac-05a6-4d4a-a2a4-a756c7b8bec0" providerId="ADAL" clId="{4D2C9319-30E6-4C8B-848A-567B1E0E61DB}" dt="2024-05-19T16:33:07.053" v="2296" actId="13244"/>
          <ac:spMkLst>
            <pc:docMk/>
            <pc:sldMk cId="1172705561" sldId="484"/>
            <ac:spMk id="17" creationId="{5D24F2C3-B6AA-733F-15DA-A1EB47429683}"/>
          </ac:spMkLst>
        </pc:spChg>
        <pc:spChg chg="mod ord">
          <ac:chgData name="Teja Stokes" userId="b467c6ac-05a6-4d4a-a2a4-a756c7b8bec0" providerId="ADAL" clId="{4D2C9319-30E6-4C8B-848A-567B1E0E61DB}" dt="2024-05-19T16:31:21.445" v="2271" actId="13244"/>
          <ac:spMkLst>
            <pc:docMk/>
            <pc:sldMk cId="1172705561" sldId="484"/>
            <ac:spMk id="32" creationId="{45D37F4E-DDB4-456B-97E0-9937730A039F}"/>
          </ac:spMkLst>
        </pc:spChg>
        <pc:spChg chg="mod">
          <ac:chgData name="Teja Stokes" userId="b467c6ac-05a6-4d4a-a2a4-a756c7b8bec0" providerId="ADAL" clId="{4D2C9319-30E6-4C8B-848A-567B1E0E61DB}" dt="2024-05-19T16:22:10.801" v="2138" actId="962"/>
          <ac:spMkLst>
            <pc:docMk/>
            <pc:sldMk cId="1172705561" sldId="484"/>
            <ac:spMk id="34" creationId="{B2DD41CD-8F47-4F56-AD12-4E2FF7696987}"/>
          </ac:spMkLst>
        </pc:spChg>
        <pc:picChg chg="ord">
          <ac:chgData name="Teja Stokes" userId="b467c6ac-05a6-4d4a-a2a4-a756c7b8bec0" providerId="ADAL" clId="{4D2C9319-30E6-4C8B-848A-567B1E0E61DB}" dt="2024-05-19T16:29:36.614" v="2214" actId="13244"/>
          <ac:picMkLst>
            <pc:docMk/>
            <pc:sldMk cId="1172705561" sldId="484"/>
            <ac:picMk id="5" creationId="{242C16AE-FFBA-3976-557D-07D6ECACC51A}"/>
          </ac:picMkLst>
        </pc:picChg>
      </pc:sldChg>
      <pc:sldChg chg="addSp delSp modSp mod delCm">
        <pc:chgData name="Teja Stokes" userId="b467c6ac-05a6-4d4a-a2a4-a756c7b8bec0" providerId="ADAL" clId="{4D2C9319-30E6-4C8B-848A-567B1E0E61DB}" dt="2024-05-19T16:46:48.249" v="2964" actId="478"/>
        <pc:sldMkLst>
          <pc:docMk/>
          <pc:sldMk cId="2471297836" sldId="485"/>
        </pc:sldMkLst>
        <pc:spChg chg="add mod">
          <ac:chgData name="Teja Stokes" userId="b467c6ac-05a6-4d4a-a2a4-a756c7b8bec0" providerId="ADAL" clId="{4D2C9319-30E6-4C8B-848A-567B1E0E61DB}" dt="2024-05-19T15:19:46.732" v="16"/>
          <ac:spMkLst>
            <pc:docMk/>
            <pc:sldMk cId="2471297836" sldId="485"/>
            <ac:spMk id="3" creationId="{D6CD6DCD-5367-6EEB-476E-1B10FABD54AE}"/>
          </ac:spMkLst>
        </pc:spChg>
        <pc:spChg chg="add mod">
          <ac:chgData name="Teja Stokes" userId="b467c6ac-05a6-4d4a-a2a4-a756c7b8bec0" providerId="ADAL" clId="{4D2C9319-30E6-4C8B-848A-567B1E0E61DB}" dt="2024-05-19T15:22:13.411" v="74" actId="1038"/>
          <ac:spMkLst>
            <pc:docMk/>
            <pc:sldMk cId="2471297836" sldId="485"/>
            <ac:spMk id="6" creationId="{95C3D04F-6C6A-D44D-1D58-989BBD65059A}"/>
          </ac:spMkLst>
        </pc:spChg>
        <pc:spChg chg="del">
          <ac:chgData name="Teja Stokes" userId="b467c6ac-05a6-4d4a-a2a4-a756c7b8bec0" providerId="ADAL" clId="{4D2C9319-30E6-4C8B-848A-567B1E0E61DB}" dt="2024-05-19T16:46:48.249" v="2964" actId="478"/>
          <ac:spMkLst>
            <pc:docMk/>
            <pc:sldMk cId="2471297836" sldId="485"/>
            <ac:spMk id="31" creationId="{E3020543-B24B-4EC4-8FFC-8DD88EEA91A8}"/>
          </ac:spMkLst>
        </pc:spChg>
        <pc:spChg chg="add del">
          <ac:chgData name="Teja Stokes" userId="b467c6ac-05a6-4d4a-a2a4-a756c7b8bec0" providerId="ADAL" clId="{4D2C9319-30E6-4C8B-848A-567B1E0E61DB}" dt="2024-05-19T16:46:38.684" v="2960" actId="478"/>
          <ac:spMkLst>
            <pc:docMk/>
            <pc:sldMk cId="2471297836" sldId="485"/>
            <ac:spMk id="32" creationId="{327D73B4-9F5C-4A64-A179-51B9500CB8B5}"/>
          </ac:spMkLst>
        </pc:spChg>
        <pc:spChg chg="add del">
          <ac:chgData name="Teja Stokes" userId="b467c6ac-05a6-4d4a-a2a4-a756c7b8bec0" providerId="ADAL" clId="{4D2C9319-30E6-4C8B-848A-567B1E0E61DB}" dt="2024-05-19T16:46:40.919" v="2961" actId="478"/>
          <ac:spMkLst>
            <pc:docMk/>
            <pc:sldMk cId="2471297836" sldId="485"/>
            <ac:spMk id="34" creationId="{C1F06963-6374-4B48-844F-071A9BAAAE02}"/>
          </ac:spMkLst>
        </pc:spChg>
        <pc:spChg chg="del">
          <ac:chgData name="Teja Stokes" userId="b467c6ac-05a6-4d4a-a2a4-a756c7b8bec0" providerId="ADAL" clId="{4D2C9319-30E6-4C8B-848A-567B1E0E61DB}" dt="2024-05-19T16:46:45.612" v="2963" actId="478"/>
          <ac:spMkLst>
            <pc:docMk/>
            <pc:sldMk cId="2471297836" sldId="485"/>
            <ac:spMk id="35" creationId="{6CB927A4-E432-4310-9CD5-E89FF5063179}"/>
          </ac:spMkLst>
        </pc:spChg>
        <pc:spChg chg="del">
          <ac:chgData name="Teja Stokes" userId="b467c6ac-05a6-4d4a-a2a4-a756c7b8bec0" providerId="ADAL" clId="{4D2C9319-30E6-4C8B-848A-567B1E0E61DB}" dt="2024-05-19T16:46:43.899" v="2962" actId="478"/>
          <ac:spMkLst>
            <pc:docMk/>
            <pc:sldMk cId="2471297836" sldId="485"/>
            <ac:spMk id="36" creationId="{1453BF6C-B012-48B7-B4E8-6D7AC7C27D02}"/>
          </ac:spMkLst>
        </pc:spChg>
        <pc:extLst>
          <p:ext xmlns:p="http://schemas.openxmlformats.org/presentationml/2006/main" uri="{D6D511B9-2390-475A-947B-AFAB55BFBCF1}">
            <pc226:cmChg xmlns:pc226="http://schemas.microsoft.com/office/powerpoint/2022/06/main/command" chg="del">
              <pc226:chgData name="Teja Stokes" userId="b467c6ac-05a6-4d4a-a2a4-a756c7b8bec0" providerId="ADAL" clId="{4D2C9319-30E6-4C8B-848A-567B1E0E61DB}" dt="2024-05-19T16:46:11.482" v="2956"/>
              <pc2:cmMkLst xmlns:pc2="http://schemas.microsoft.com/office/powerpoint/2019/9/main/command">
                <pc:docMk/>
                <pc:sldMk cId="2471297836" sldId="485"/>
                <pc2:cmMk id="{1847F375-3A02-4D76-B843-DB437A55B474}"/>
              </pc2:cmMkLst>
            </pc226:cmChg>
          </p:ext>
        </pc:extLst>
      </pc:sldChg>
      <pc:sldChg chg="addSp modSp mod">
        <pc:chgData name="Teja Stokes" userId="b467c6ac-05a6-4d4a-a2a4-a756c7b8bec0" providerId="ADAL" clId="{4D2C9319-30E6-4C8B-848A-567B1E0E61DB}" dt="2024-05-19T15:23:10.083" v="93"/>
        <pc:sldMkLst>
          <pc:docMk/>
          <pc:sldMk cId="936475703" sldId="488"/>
        </pc:sldMkLst>
        <pc:spChg chg="add mod">
          <ac:chgData name="Teja Stokes" userId="b467c6ac-05a6-4d4a-a2a4-a756c7b8bec0" providerId="ADAL" clId="{4D2C9319-30E6-4C8B-848A-567B1E0E61DB}" dt="2024-05-19T15:21:50.868" v="54" actId="1037"/>
          <ac:spMkLst>
            <pc:docMk/>
            <pc:sldMk cId="936475703" sldId="488"/>
            <ac:spMk id="4" creationId="{9E5D0279-0D3A-13E4-D157-0A1775FFAC75}"/>
          </ac:spMkLst>
        </pc:spChg>
        <pc:spChg chg="add mod">
          <ac:chgData name="Teja Stokes" userId="b467c6ac-05a6-4d4a-a2a4-a756c7b8bec0" providerId="ADAL" clId="{4D2C9319-30E6-4C8B-848A-567B1E0E61DB}" dt="2024-05-19T15:23:10.083" v="93"/>
          <ac:spMkLst>
            <pc:docMk/>
            <pc:sldMk cId="936475703" sldId="488"/>
            <ac:spMk id="5" creationId="{4F0CBAE7-EC30-BCE9-BECE-4243A0CC7E7B}"/>
          </ac:spMkLst>
        </pc:spChg>
      </pc:sldChg>
      <pc:sldChg chg="addSp delSp modSp mod delCm">
        <pc:chgData name="Teja Stokes" userId="b467c6ac-05a6-4d4a-a2a4-a756c7b8bec0" providerId="ADAL" clId="{4D2C9319-30E6-4C8B-848A-567B1E0E61DB}" dt="2024-05-19T16:36:59.280" v="2494" actId="962"/>
        <pc:sldMkLst>
          <pc:docMk/>
          <pc:sldMk cId="2590772114" sldId="489"/>
        </pc:sldMkLst>
        <pc:spChg chg="add mod">
          <ac:chgData name="Teja Stokes" userId="b467c6ac-05a6-4d4a-a2a4-a756c7b8bec0" providerId="ADAL" clId="{4D2C9319-30E6-4C8B-848A-567B1E0E61DB}" dt="2024-05-19T15:19:42.443" v="15"/>
          <ac:spMkLst>
            <pc:docMk/>
            <pc:sldMk cId="2590772114" sldId="489"/>
            <ac:spMk id="3" creationId="{B55477C3-F320-A6F5-59BC-DDCD2F97FA0E}"/>
          </ac:spMkLst>
        </pc:spChg>
        <pc:spChg chg="add mod">
          <ac:chgData name="Teja Stokes" userId="b467c6ac-05a6-4d4a-a2a4-a756c7b8bec0" providerId="ADAL" clId="{4D2C9319-30E6-4C8B-848A-567B1E0E61DB}" dt="2024-05-19T16:35:07.728" v="2469" actId="962"/>
          <ac:spMkLst>
            <pc:docMk/>
            <pc:sldMk cId="2590772114" sldId="489"/>
            <ac:spMk id="6" creationId="{FE8C449F-2BFB-93F4-C28A-ECC2D4386C7C}"/>
          </ac:spMkLst>
        </pc:spChg>
        <pc:spChg chg="del">
          <ac:chgData name="Teja Stokes" userId="b467c6ac-05a6-4d4a-a2a4-a756c7b8bec0" providerId="ADAL" clId="{4D2C9319-30E6-4C8B-848A-567B1E0E61DB}" dt="2024-05-19T16:35:39.502" v="2481" actId="478"/>
          <ac:spMkLst>
            <pc:docMk/>
            <pc:sldMk cId="2590772114" sldId="489"/>
            <ac:spMk id="31" creationId="{E3020543-B24B-4EC4-8FFC-8DD88EEA91A8}"/>
          </ac:spMkLst>
        </pc:spChg>
        <pc:spChg chg="add del mod ord">
          <ac:chgData name="Teja Stokes" userId="b467c6ac-05a6-4d4a-a2a4-a756c7b8bec0" providerId="ADAL" clId="{4D2C9319-30E6-4C8B-848A-567B1E0E61DB}" dt="2024-05-19T16:36:56.625" v="2493" actId="962"/>
          <ac:spMkLst>
            <pc:docMk/>
            <pc:sldMk cId="2590772114" sldId="489"/>
            <ac:spMk id="32" creationId="{327D73B4-9F5C-4A64-A179-51B9500CB8B5}"/>
          </ac:spMkLst>
        </pc:spChg>
        <pc:spChg chg="del mod ord">
          <ac:chgData name="Teja Stokes" userId="b467c6ac-05a6-4d4a-a2a4-a756c7b8bec0" providerId="ADAL" clId="{4D2C9319-30E6-4C8B-848A-567B1E0E61DB}" dt="2024-05-19T16:35:28.375" v="2478" actId="478"/>
          <ac:spMkLst>
            <pc:docMk/>
            <pc:sldMk cId="2590772114" sldId="489"/>
            <ac:spMk id="34" creationId="{C1F06963-6374-4B48-844F-071A9BAAAE02}"/>
          </ac:spMkLst>
        </pc:spChg>
        <pc:spChg chg="del">
          <ac:chgData name="Teja Stokes" userId="b467c6ac-05a6-4d4a-a2a4-a756c7b8bec0" providerId="ADAL" clId="{4D2C9319-30E6-4C8B-848A-567B1E0E61DB}" dt="2024-05-19T16:35:33.428" v="2479" actId="478"/>
          <ac:spMkLst>
            <pc:docMk/>
            <pc:sldMk cId="2590772114" sldId="489"/>
            <ac:spMk id="35" creationId="{6CB927A4-E432-4310-9CD5-E89FF5063179}"/>
          </ac:spMkLst>
        </pc:spChg>
        <pc:spChg chg="del">
          <ac:chgData name="Teja Stokes" userId="b467c6ac-05a6-4d4a-a2a4-a756c7b8bec0" providerId="ADAL" clId="{4D2C9319-30E6-4C8B-848A-567B1E0E61DB}" dt="2024-05-19T16:35:37.406" v="2480" actId="478"/>
          <ac:spMkLst>
            <pc:docMk/>
            <pc:sldMk cId="2590772114" sldId="489"/>
            <ac:spMk id="36" creationId="{1453BF6C-B012-48B7-B4E8-6D7AC7C27D02}"/>
          </ac:spMkLst>
        </pc:spChg>
        <pc:cxnChg chg="add del mod">
          <ac:chgData name="Teja Stokes" userId="b467c6ac-05a6-4d4a-a2a4-a756c7b8bec0" providerId="ADAL" clId="{4D2C9319-30E6-4C8B-848A-567B1E0E61DB}" dt="2024-05-19T16:36:59.280" v="2494" actId="962"/>
          <ac:cxnSpMkLst>
            <pc:docMk/>
            <pc:sldMk cId="2590772114" sldId="489"/>
            <ac:cxnSpMk id="33" creationId="{C49DA8F6-BCC1-4447-B54C-57856834B94B}"/>
          </ac:cxnSpMkLst>
        </pc:cxnChg>
        <pc:extLst>
          <p:ext xmlns:p="http://schemas.openxmlformats.org/presentationml/2006/main" uri="{D6D511B9-2390-475A-947B-AFAB55BFBCF1}">
            <pc226:cmChg xmlns:pc226="http://schemas.microsoft.com/office/powerpoint/2022/06/main/command" chg="del">
              <pc226:chgData name="Teja Stokes" userId="b467c6ac-05a6-4d4a-a2a4-a756c7b8bec0" providerId="ADAL" clId="{4D2C9319-30E6-4C8B-848A-567B1E0E61DB}" dt="2024-05-19T16:11:33.315" v="2136"/>
              <pc2:cmMkLst xmlns:pc2="http://schemas.microsoft.com/office/powerpoint/2019/9/main/command">
                <pc:docMk/>
                <pc:sldMk cId="2590772114" sldId="489"/>
                <pc2:cmMk id="{5E768667-8F9E-4403-82FB-77DA1AB3B1FD}"/>
              </pc2:cmMkLst>
            </pc226:cmChg>
          </p:ext>
        </pc:extLst>
      </pc:sldChg>
      <pc:sldChg chg="addSp delSp modSp mod">
        <pc:chgData name="Teja Stokes" userId="b467c6ac-05a6-4d4a-a2a4-a756c7b8bec0" providerId="ADAL" clId="{4D2C9319-30E6-4C8B-848A-567B1E0E61DB}" dt="2024-05-19T16:37:27.682" v="2512" actId="962"/>
        <pc:sldMkLst>
          <pc:docMk/>
          <pc:sldMk cId="740977158" sldId="490"/>
        </pc:sldMkLst>
        <pc:spChg chg="add mod">
          <ac:chgData name="Teja Stokes" userId="b467c6ac-05a6-4d4a-a2a4-a756c7b8bec0" providerId="ADAL" clId="{4D2C9319-30E6-4C8B-848A-567B1E0E61DB}" dt="2024-05-19T15:19:53.934" v="19" actId="1036"/>
          <ac:spMkLst>
            <pc:docMk/>
            <pc:sldMk cId="740977158" sldId="490"/>
            <ac:spMk id="3" creationId="{C6B5BAC6-5DC0-C435-D7F6-59CE4E2BA818}"/>
          </ac:spMkLst>
        </pc:spChg>
        <pc:spChg chg="add mod">
          <ac:chgData name="Teja Stokes" userId="b467c6ac-05a6-4d4a-a2a4-a756c7b8bec0" providerId="ADAL" clId="{4D2C9319-30E6-4C8B-848A-567B1E0E61DB}" dt="2024-05-19T16:37:27.682" v="2512" actId="962"/>
          <ac:spMkLst>
            <pc:docMk/>
            <pc:sldMk cId="740977158" sldId="490"/>
            <ac:spMk id="6" creationId="{01A025E2-A98A-40FF-C633-1D1D45785791}"/>
          </ac:spMkLst>
        </pc:spChg>
        <pc:spChg chg="del">
          <ac:chgData name="Teja Stokes" userId="b467c6ac-05a6-4d4a-a2a4-a756c7b8bec0" providerId="ADAL" clId="{4D2C9319-30E6-4C8B-848A-567B1E0E61DB}" dt="2024-05-19T16:37:14.799" v="2498" actId="478"/>
          <ac:spMkLst>
            <pc:docMk/>
            <pc:sldMk cId="740977158" sldId="490"/>
            <ac:spMk id="31" creationId="{E3020543-B24B-4EC4-8FFC-8DD88EEA91A8}"/>
          </ac:spMkLst>
        </pc:spChg>
        <pc:spChg chg="del">
          <ac:chgData name="Teja Stokes" userId="b467c6ac-05a6-4d4a-a2a4-a756c7b8bec0" providerId="ADAL" clId="{4D2C9319-30E6-4C8B-848A-567B1E0E61DB}" dt="2024-05-19T16:37:09.118" v="2495" actId="478"/>
          <ac:spMkLst>
            <pc:docMk/>
            <pc:sldMk cId="740977158" sldId="490"/>
            <ac:spMk id="34" creationId="{C1F06963-6374-4B48-844F-071A9BAAAE02}"/>
          </ac:spMkLst>
        </pc:spChg>
        <pc:spChg chg="del">
          <ac:chgData name="Teja Stokes" userId="b467c6ac-05a6-4d4a-a2a4-a756c7b8bec0" providerId="ADAL" clId="{4D2C9319-30E6-4C8B-848A-567B1E0E61DB}" dt="2024-05-19T16:37:11.253" v="2496" actId="478"/>
          <ac:spMkLst>
            <pc:docMk/>
            <pc:sldMk cId="740977158" sldId="490"/>
            <ac:spMk id="35" creationId="{6CB927A4-E432-4310-9CD5-E89FF5063179}"/>
          </ac:spMkLst>
        </pc:spChg>
        <pc:spChg chg="del">
          <ac:chgData name="Teja Stokes" userId="b467c6ac-05a6-4d4a-a2a4-a756c7b8bec0" providerId="ADAL" clId="{4D2C9319-30E6-4C8B-848A-567B1E0E61DB}" dt="2024-05-19T16:37:12.880" v="2497" actId="478"/>
          <ac:spMkLst>
            <pc:docMk/>
            <pc:sldMk cId="740977158" sldId="490"/>
            <ac:spMk id="36" creationId="{1453BF6C-B012-48B7-B4E8-6D7AC7C27D02}"/>
          </ac:spMkLst>
        </pc:spChg>
      </pc:sldChg>
      <pc:sldChg chg="addSp modSp">
        <pc:chgData name="Teja Stokes" userId="b467c6ac-05a6-4d4a-a2a4-a756c7b8bec0" providerId="ADAL" clId="{4D2C9319-30E6-4C8B-848A-567B1E0E61DB}" dt="2024-05-19T15:23:28.732" v="96"/>
        <pc:sldMkLst>
          <pc:docMk/>
          <pc:sldMk cId="2253028737" sldId="2147375528"/>
        </pc:sldMkLst>
        <pc:spChg chg="add mod">
          <ac:chgData name="Teja Stokes" userId="b467c6ac-05a6-4d4a-a2a4-a756c7b8bec0" providerId="ADAL" clId="{4D2C9319-30E6-4C8B-848A-567B1E0E61DB}" dt="2024-05-19T15:23:28.732" v="96"/>
          <ac:spMkLst>
            <pc:docMk/>
            <pc:sldMk cId="2253028737" sldId="2147375528"/>
            <ac:spMk id="4" creationId="{102BFB3E-9F39-4CA0-9D06-0702AE764658}"/>
          </ac:spMkLst>
        </pc:spChg>
      </pc:sldChg>
      <pc:sldChg chg="addSp modSp">
        <pc:chgData name="Teja Stokes" userId="b467c6ac-05a6-4d4a-a2a4-a756c7b8bec0" providerId="ADAL" clId="{4D2C9319-30E6-4C8B-848A-567B1E0E61DB}" dt="2024-05-19T15:23:25.484" v="95"/>
        <pc:sldMkLst>
          <pc:docMk/>
          <pc:sldMk cId="29708427" sldId="2147377063"/>
        </pc:sldMkLst>
        <pc:spChg chg="add mod">
          <ac:chgData name="Teja Stokes" userId="b467c6ac-05a6-4d4a-a2a4-a756c7b8bec0" providerId="ADAL" clId="{4D2C9319-30E6-4C8B-848A-567B1E0E61DB}" dt="2024-05-19T15:23:25.484" v="95"/>
          <ac:spMkLst>
            <pc:docMk/>
            <pc:sldMk cId="29708427" sldId="2147377063"/>
            <ac:spMk id="5" creationId="{B5CE6122-3353-9B74-D009-89CC88E47437}"/>
          </ac:spMkLst>
        </pc:spChg>
      </pc:sldChg>
      <pc:sldChg chg="addSp modSp">
        <pc:chgData name="Teja Stokes" userId="b467c6ac-05a6-4d4a-a2a4-a756c7b8bec0" providerId="ADAL" clId="{4D2C9319-30E6-4C8B-848A-567B1E0E61DB}" dt="2024-05-19T15:23:49.196" v="99"/>
        <pc:sldMkLst>
          <pc:docMk/>
          <pc:sldMk cId="271325572" sldId="2147377064"/>
        </pc:sldMkLst>
        <pc:spChg chg="add mod">
          <ac:chgData name="Teja Stokes" userId="b467c6ac-05a6-4d4a-a2a4-a756c7b8bec0" providerId="ADAL" clId="{4D2C9319-30E6-4C8B-848A-567B1E0E61DB}" dt="2024-05-19T15:23:32.085" v="97"/>
          <ac:spMkLst>
            <pc:docMk/>
            <pc:sldMk cId="271325572" sldId="2147377064"/>
            <ac:spMk id="4" creationId="{414D6E64-EE48-D231-8E66-7023417517F1}"/>
          </ac:spMkLst>
        </pc:spChg>
        <pc:spChg chg="add mod">
          <ac:chgData name="Teja Stokes" userId="b467c6ac-05a6-4d4a-a2a4-a756c7b8bec0" providerId="ADAL" clId="{4D2C9319-30E6-4C8B-848A-567B1E0E61DB}" dt="2024-05-19T15:23:49.196" v="99"/>
          <ac:spMkLst>
            <pc:docMk/>
            <pc:sldMk cId="271325572" sldId="2147377064"/>
            <ac:spMk id="6" creationId="{150F4C62-B3E6-E208-0A81-2DDDAA683385}"/>
          </ac:spMkLst>
        </pc:spChg>
      </pc:sldChg>
      <pc:sldChg chg="addSp modSp">
        <pc:chgData name="Teja Stokes" userId="b467c6ac-05a6-4d4a-a2a4-a756c7b8bec0" providerId="ADAL" clId="{4D2C9319-30E6-4C8B-848A-567B1E0E61DB}" dt="2024-05-19T15:24:13.688" v="103"/>
        <pc:sldMkLst>
          <pc:docMk/>
          <pc:sldMk cId="2409800326" sldId="2147377066"/>
        </pc:sldMkLst>
        <pc:spChg chg="add mod">
          <ac:chgData name="Teja Stokes" userId="b467c6ac-05a6-4d4a-a2a4-a756c7b8bec0" providerId="ADAL" clId="{4D2C9319-30E6-4C8B-848A-567B1E0E61DB}" dt="2024-05-19T15:24:13.688" v="103"/>
          <ac:spMkLst>
            <pc:docMk/>
            <pc:sldMk cId="2409800326" sldId="2147377066"/>
            <ac:spMk id="3" creationId="{1B9EAFA0-7505-4310-9344-1D3D70857678}"/>
          </ac:spMkLst>
        </pc:spChg>
      </pc:sldChg>
      <pc:sldChg chg="addSp modSp">
        <pc:chgData name="Teja Stokes" userId="b467c6ac-05a6-4d4a-a2a4-a756c7b8bec0" providerId="ADAL" clId="{4D2C9319-30E6-4C8B-848A-567B1E0E61DB}" dt="2024-05-19T15:24:30.707" v="107"/>
        <pc:sldMkLst>
          <pc:docMk/>
          <pc:sldMk cId="2626290727" sldId="2147377068"/>
        </pc:sldMkLst>
        <pc:spChg chg="add mod">
          <ac:chgData name="Teja Stokes" userId="b467c6ac-05a6-4d4a-a2a4-a756c7b8bec0" providerId="ADAL" clId="{4D2C9319-30E6-4C8B-848A-567B1E0E61DB}" dt="2024-05-19T15:24:30.707" v="107"/>
          <ac:spMkLst>
            <pc:docMk/>
            <pc:sldMk cId="2626290727" sldId="2147377068"/>
            <ac:spMk id="3" creationId="{A60BCD40-3CF0-DE2C-ADDD-4ACB69B27E75}"/>
          </ac:spMkLst>
        </pc:spChg>
      </pc:sldChg>
      <pc:sldChg chg="addSp modSp mod">
        <pc:chgData name="Teja Stokes" userId="b467c6ac-05a6-4d4a-a2a4-a756c7b8bec0" providerId="ADAL" clId="{4D2C9319-30E6-4C8B-848A-567B1E0E61DB}" dt="2024-05-19T16:42:48.942" v="2800" actId="962"/>
        <pc:sldMkLst>
          <pc:docMk/>
          <pc:sldMk cId="1965614988" sldId="2147377073"/>
        </pc:sldMkLst>
        <pc:spChg chg="add mod">
          <ac:chgData name="Teja Stokes" userId="b467c6ac-05a6-4d4a-a2a4-a756c7b8bec0" providerId="ADAL" clId="{4D2C9319-30E6-4C8B-848A-567B1E0E61DB}" dt="2024-05-19T15:23:51.444" v="100"/>
          <ac:spMkLst>
            <pc:docMk/>
            <pc:sldMk cId="1965614988" sldId="2147377073"/>
            <ac:spMk id="4" creationId="{DEEAC679-D8A6-3DC6-4B7C-2FF43B28D887}"/>
          </ac:spMkLst>
        </pc:spChg>
        <pc:picChg chg="mod">
          <ac:chgData name="Teja Stokes" userId="b467c6ac-05a6-4d4a-a2a4-a756c7b8bec0" providerId="ADAL" clId="{4D2C9319-30E6-4C8B-848A-567B1E0E61DB}" dt="2024-05-19T15:32:21.190" v="1735" actId="962"/>
          <ac:picMkLst>
            <pc:docMk/>
            <pc:sldMk cId="1965614988" sldId="2147377073"/>
            <ac:picMk id="3" creationId="{F753760E-0990-A838-C140-7DE4708906EF}"/>
          </ac:picMkLst>
        </pc:picChg>
        <pc:picChg chg="mod">
          <ac:chgData name="Teja Stokes" userId="b467c6ac-05a6-4d4a-a2a4-a756c7b8bec0" providerId="ADAL" clId="{4D2C9319-30E6-4C8B-848A-567B1E0E61DB}" dt="2024-05-19T16:42:48.942" v="2800" actId="962"/>
          <ac:picMkLst>
            <pc:docMk/>
            <pc:sldMk cId="1965614988" sldId="2147377073"/>
            <ac:picMk id="5" creationId="{2C3C5504-8CB9-99F1-DAAB-7513CA829D7D}"/>
          </ac:picMkLst>
        </pc:picChg>
      </pc:sldChg>
      <pc:sldChg chg="addSp modSp mod">
        <pc:chgData name="Teja Stokes" userId="b467c6ac-05a6-4d4a-a2a4-a756c7b8bec0" providerId="ADAL" clId="{4D2C9319-30E6-4C8B-848A-567B1E0E61DB}" dt="2024-05-19T15:32:58.734" v="1991" actId="962"/>
        <pc:sldMkLst>
          <pc:docMk/>
          <pc:sldMk cId="128408990" sldId="2147377074"/>
        </pc:sldMkLst>
        <pc:spChg chg="add mod">
          <ac:chgData name="Teja Stokes" userId="b467c6ac-05a6-4d4a-a2a4-a756c7b8bec0" providerId="ADAL" clId="{4D2C9319-30E6-4C8B-848A-567B1E0E61DB}" dt="2024-05-19T15:23:54.068" v="101"/>
          <ac:spMkLst>
            <pc:docMk/>
            <pc:sldMk cId="128408990" sldId="2147377074"/>
            <ac:spMk id="6" creationId="{81393145-D7FC-E579-C954-994E59045804}"/>
          </ac:spMkLst>
        </pc:spChg>
        <pc:picChg chg="mod">
          <ac:chgData name="Teja Stokes" userId="b467c6ac-05a6-4d4a-a2a4-a756c7b8bec0" providerId="ADAL" clId="{4D2C9319-30E6-4C8B-848A-567B1E0E61DB}" dt="2024-05-19T15:32:58.734" v="1991" actId="962"/>
          <ac:picMkLst>
            <pc:docMk/>
            <pc:sldMk cId="128408990" sldId="2147377074"/>
            <ac:picMk id="5" creationId="{F48738B3-3FA7-D590-7158-BB23701F3D76}"/>
          </ac:picMkLst>
        </pc:picChg>
      </pc:sldChg>
      <pc:sldChg chg="addSp delSp modSp mod">
        <pc:chgData name="Teja Stokes" userId="b467c6ac-05a6-4d4a-a2a4-a756c7b8bec0" providerId="ADAL" clId="{4D2C9319-30E6-4C8B-848A-567B1E0E61DB}" dt="2024-05-19T16:43:19.838" v="2948" actId="962"/>
        <pc:sldMkLst>
          <pc:docMk/>
          <pc:sldMk cId="2479323060" sldId="2147377075"/>
        </pc:sldMkLst>
        <pc:spChg chg="add mod">
          <ac:chgData name="Teja Stokes" userId="b467c6ac-05a6-4d4a-a2a4-a756c7b8bec0" providerId="ADAL" clId="{4D2C9319-30E6-4C8B-848A-567B1E0E61DB}" dt="2024-05-19T15:24:08.034" v="102"/>
          <ac:spMkLst>
            <pc:docMk/>
            <pc:sldMk cId="2479323060" sldId="2147377075"/>
            <ac:spMk id="2" creationId="{51068858-D60D-226B-28A7-B6EC9F0E58B9}"/>
          </ac:spMkLst>
        </pc:spChg>
        <pc:spChg chg="add mod">
          <ac:chgData name="Teja Stokes" userId="b467c6ac-05a6-4d4a-a2a4-a756c7b8bec0" providerId="ADAL" clId="{4D2C9319-30E6-4C8B-848A-567B1E0E61DB}" dt="2024-05-19T15:33:52.571" v="2103" actId="20577"/>
          <ac:spMkLst>
            <pc:docMk/>
            <pc:sldMk cId="2479323060" sldId="2147377075"/>
            <ac:spMk id="3" creationId="{25997F75-C078-3D25-DF4E-8190DF2213D0}"/>
          </ac:spMkLst>
        </pc:spChg>
        <pc:spChg chg="del">
          <ac:chgData name="Teja Stokes" userId="b467c6ac-05a6-4d4a-a2a4-a756c7b8bec0" providerId="ADAL" clId="{4D2C9319-30E6-4C8B-848A-567B1E0E61DB}" dt="2024-05-19T15:33:28.669" v="2070" actId="478"/>
          <ac:spMkLst>
            <pc:docMk/>
            <pc:sldMk cId="2479323060" sldId="2147377075"/>
            <ac:spMk id="6" creationId="{89022FE5-5D62-9062-6A03-EC501F272558}"/>
          </ac:spMkLst>
        </pc:spChg>
        <pc:picChg chg="mod">
          <ac:chgData name="Teja Stokes" userId="b467c6ac-05a6-4d4a-a2a4-a756c7b8bec0" providerId="ADAL" clId="{4D2C9319-30E6-4C8B-848A-567B1E0E61DB}" dt="2024-05-19T16:43:19.838" v="2948" actId="962"/>
          <ac:picMkLst>
            <pc:docMk/>
            <pc:sldMk cId="2479323060" sldId="2147377075"/>
            <ac:picMk id="5" creationId="{CDA43A51-C79C-C689-6A69-4C4331E144A3}"/>
          </ac:picMkLst>
        </pc:picChg>
      </pc:sldChg>
      <pc:sldChg chg="addSp modSp">
        <pc:chgData name="Teja Stokes" userId="b467c6ac-05a6-4d4a-a2a4-a756c7b8bec0" providerId="ADAL" clId="{4D2C9319-30E6-4C8B-848A-567B1E0E61DB}" dt="2024-05-19T15:24:28.519" v="106"/>
        <pc:sldMkLst>
          <pc:docMk/>
          <pc:sldMk cId="2644353803" sldId="2147377076"/>
        </pc:sldMkLst>
        <pc:spChg chg="add mod">
          <ac:chgData name="Teja Stokes" userId="b467c6ac-05a6-4d4a-a2a4-a756c7b8bec0" providerId="ADAL" clId="{4D2C9319-30E6-4C8B-848A-567B1E0E61DB}" dt="2024-05-19T15:24:16.633" v="104"/>
          <ac:spMkLst>
            <pc:docMk/>
            <pc:sldMk cId="2644353803" sldId="2147377076"/>
            <ac:spMk id="3" creationId="{4FBC3645-49E4-AB05-A6C2-8CC918A3F5EC}"/>
          </ac:spMkLst>
        </pc:spChg>
        <pc:spChg chg="add mod">
          <ac:chgData name="Teja Stokes" userId="b467c6ac-05a6-4d4a-a2a4-a756c7b8bec0" providerId="ADAL" clId="{4D2C9319-30E6-4C8B-848A-567B1E0E61DB}" dt="2024-05-19T15:24:28.519" v="106"/>
          <ac:spMkLst>
            <pc:docMk/>
            <pc:sldMk cId="2644353803" sldId="2147377076"/>
            <ac:spMk id="4" creationId="{38AA707B-A391-66FB-5184-725EA1B76FF2}"/>
          </ac:spMkLst>
        </pc:spChg>
      </pc:sldChg>
      <pc:sldChg chg="addSp modSp">
        <pc:chgData name="Teja Stokes" userId="b467c6ac-05a6-4d4a-a2a4-a756c7b8bec0" providerId="ADAL" clId="{4D2C9319-30E6-4C8B-848A-567B1E0E61DB}" dt="2024-05-19T15:24:33.640" v="108"/>
        <pc:sldMkLst>
          <pc:docMk/>
          <pc:sldMk cId="2826293238" sldId="2147377077"/>
        </pc:sldMkLst>
        <pc:spChg chg="add mod">
          <ac:chgData name="Teja Stokes" userId="b467c6ac-05a6-4d4a-a2a4-a756c7b8bec0" providerId="ADAL" clId="{4D2C9319-30E6-4C8B-848A-567B1E0E61DB}" dt="2024-05-19T15:24:33.640" v="108"/>
          <ac:spMkLst>
            <pc:docMk/>
            <pc:sldMk cId="2826293238" sldId="2147377077"/>
            <ac:spMk id="2" creationId="{482EE8F2-C0AC-95E1-6203-C726BA5581E1}"/>
          </ac:spMkLst>
        </pc:spChg>
      </pc:sldChg>
      <pc:sldChg chg="addSp modSp">
        <pc:chgData name="Teja Stokes" userId="b467c6ac-05a6-4d4a-a2a4-a756c7b8bec0" providerId="ADAL" clId="{4D2C9319-30E6-4C8B-848A-567B1E0E61DB}" dt="2024-05-19T15:24:53.245" v="110"/>
        <pc:sldMkLst>
          <pc:docMk/>
          <pc:sldMk cId="3052456355" sldId="2147377078"/>
        </pc:sldMkLst>
        <pc:spChg chg="add mod">
          <ac:chgData name="Teja Stokes" userId="b467c6ac-05a6-4d4a-a2a4-a756c7b8bec0" providerId="ADAL" clId="{4D2C9319-30E6-4C8B-848A-567B1E0E61DB}" dt="2024-05-19T15:24:53.245" v="110"/>
          <ac:spMkLst>
            <pc:docMk/>
            <pc:sldMk cId="3052456355" sldId="2147377078"/>
            <ac:spMk id="4" creationId="{B1FA1DC3-FA72-D5DE-ABB3-75635BF004C8}"/>
          </ac:spMkLst>
        </pc:spChg>
      </pc:sldChg>
      <pc:sldChg chg="addSp modSp mod">
        <pc:chgData name="Teja Stokes" userId="b467c6ac-05a6-4d4a-a2a4-a756c7b8bec0" providerId="ADAL" clId="{4D2C9319-30E6-4C8B-848A-567B1E0E61DB}" dt="2024-05-19T15:33:14.557" v="2069" actId="962"/>
        <pc:sldMkLst>
          <pc:docMk/>
          <pc:sldMk cId="3065452480" sldId="2147377079"/>
        </pc:sldMkLst>
        <pc:spChg chg="add mod">
          <ac:chgData name="Teja Stokes" userId="b467c6ac-05a6-4d4a-a2a4-a756c7b8bec0" providerId="ADAL" clId="{4D2C9319-30E6-4C8B-848A-567B1E0E61DB}" dt="2024-05-19T15:24:36.316" v="109"/>
          <ac:spMkLst>
            <pc:docMk/>
            <pc:sldMk cId="3065452480" sldId="2147377079"/>
            <ac:spMk id="3" creationId="{AAF7F4F8-14E6-9E18-17FD-08DA32136C71}"/>
          </ac:spMkLst>
        </pc:spChg>
        <pc:picChg chg="mod">
          <ac:chgData name="Teja Stokes" userId="b467c6ac-05a6-4d4a-a2a4-a756c7b8bec0" providerId="ADAL" clId="{4D2C9319-30E6-4C8B-848A-567B1E0E61DB}" dt="2024-05-19T15:33:14.557" v="2069" actId="962"/>
          <ac:picMkLst>
            <pc:docMk/>
            <pc:sldMk cId="3065452480" sldId="2147377079"/>
            <ac:picMk id="5" creationId="{CC2D49A1-1BEA-196F-23B6-083E52E131EA}"/>
          </ac:picMkLst>
        </pc:picChg>
      </pc:sldChg>
      <pc:sldChg chg="addSp delSp modSp mod">
        <pc:chgData name="Teja Stokes" userId="b467c6ac-05a6-4d4a-a2a4-a756c7b8bec0" providerId="ADAL" clId="{4D2C9319-30E6-4C8B-848A-567B1E0E61DB}" dt="2024-05-19T15:21:56.387" v="56" actId="21"/>
        <pc:sldMkLst>
          <pc:docMk/>
          <pc:sldMk cId="1400668526" sldId="2147377081"/>
        </pc:sldMkLst>
        <pc:spChg chg="del">
          <ac:chgData name="Teja Stokes" userId="b467c6ac-05a6-4d4a-a2a4-a756c7b8bec0" providerId="ADAL" clId="{4D2C9319-30E6-4C8B-848A-567B1E0E61DB}" dt="2024-05-19T15:19:21.401" v="12" actId="478"/>
          <ac:spMkLst>
            <pc:docMk/>
            <pc:sldMk cId="1400668526" sldId="2147377081"/>
            <ac:spMk id="4" creationId="{3A32DDE2-2D44-7D5C-8CBB-1F1FBCF56595}"/>
          </ac:spMkLst>
        </pc:spChg>
        <pc:spChg chg="add del mod">
          <ac:chgData name="Teja Stokes" userId="b467c6ac-05a6-4d4a-a2a4-a756c7b8bec0" providerId="ADAL" clId="{4D2C9319-30E6-4C8B-848A-567B1E0E61DB}" dt="2024-05-19T15:21:56.387" v="56" actId="21"/>
          <ac:spMkLst>
            <pc:docMk/>
            <pc:sldMk cId="1400668526" sldId="2147377081"/>
            <ac:spMk id="6" creationId="{95C3D04F-6C6A-D44D-1D58-989BBD65059A}"/>
          </ac:spMkLst>
        </pc:spChg>
      </pc:sldChg>
      <pc:sldChg chg="modSp mod">
        <pc:chgData name="Teja Stokes" userId="b467c6ac-05a6-4d4a-a2a4-a756c7b8bec0" providerId="ADAL" clId="{4D2C9319-30E6-4C8B-848A-567B1E0E61DB}" dt="2024-05-19T16:42:28.475" v="2756" actId="962"/>
        <pc:sldMkLst>
          <pc:docMk/>
          <pc:sldMk cId="864805899" sldId="2147377082"/>
        </pc:sldMkLst>
        <pc:picChg chg="mod">
          <ac:chgData name="Teja Stokes" userId="b467c6ac-05a6-4d4a-a2a4-a756c7b8bec0" providerId="ADAL" clId="{4D2C9319-30E6-4C8B-848A-567B1E0E61DB}" dt="2024-05-19T16:42:28.475" v="2756" actId="962"/>
          <ac:picMkLst>
            <pc:docMk/>
            <pc:sldMk cId="864805899" sldId="2147377082"/>
            <ac:picMk id="4" creationId="{BF3F95AB-D7C5-6652-716D-ABF1A3EFDF4D}"/>
          </ac:picMkLst>
        </pc:picChg>
      </pc:sldChg>
      <pc:sldChg chg="addSp delSp add del setBg delDesignElem">
        <pc:chgData name="Teja Stokes" userId="b467c6ac-05a6-4d4a-a2a4-a756c7b8bec0" providerId="ADAL" clId="{4D2C9319-30E6-4C8B-848A-567B1E0E61DB}" dt="2024-05-19T15:21:15.793" v="46"/>
        <pc:sldMkLst>
          <pc:docMk/>
          <pc:sldMk cId="1190606929" sldId="2147377083"/>
        </pc:sldMkLst>
        <pc:spChg chg="add del">
          <ac:chgData name="Teja Stokes" userId="b467c6ac-05a6-4d4a-a2a4-a756c7b8bec0" providerId="ADAL" clId="{4D2C9319-30E6-4C8B-848A-567B1E0E61DB}" dt="2024-05-19T15:21:15.793" v="46"/>
          <ac:spMkLst>
            <pc:docMk/>
            <pc:sldMk cId="1190606929" sldId="2147377083"/>
            <ac:spMk id="31" creationId="{E3020543-B24B-4EC4-8FFC-8DD88EEA91A8}"/>
          </ac:spMkLst>
        </pc:spChg>
        <pc:spChg chg="add del">
          <ac:chgData name="Teja Stokes" userId="b467c6ac-05a6-4d4a-a2a4-a756c7b8bec0" providerId="ADAL" clId="{4D2C9319-30E6-4C8B-848A-567B1E0E61DB}" dt="2024-05-19T15:21:15.793" v="46"/>
          <ac:spMkLst>
            <pc:docMk/>
            <pc:sldMk cId="1190606929" sldId="2147377083"/>
            <ac:spMk id="32" creationId="{327D73B4-9F5C-4A64-A179-51B9500CB8B5}"/>
          </ac:spMkLst>
        </pc:spChg>
        <pc:spChg chg="add del">
          <ac:chgData name="Teja Stokes" userId="b467c6ac-05a6-4d4a-a2a4-a756c7b8bec0" providerId="ADAL" clId="{4D2C9319-30E6-4C8B-848A-567B1E0E61DB}" dt="2024-05-19T15:21:15.793" v="46"/>
          <ac:spMkLst>
            <pc:docMk/>
            <pc:sldMk cId="1190606929" sldId="2147377083"/>
            <ac:spMk id="34" creationId="{C1F06963-6374-4B48-844F-071A9BAAAE02}"/>
          </ac:spMkLst>
        </pc:spChg>
        <pc:spChg chg="add del">
          <ac:chgData name="Teja Stokes" userId="b467c6ac-05a6-4d4a-a2a4-a756c7b8bec0" providerId="ADAL" clId="{4D2C9319-30E6-4C8B-848A-567B1E0E61DB}" dt="2024-05-19T15:21:15.793" v="46"/>
          <ac:spMkLst>
            <pc:docMk/>
            <pc:sldMk cId="1190606929" sldId="2147377083"/>
            <ac:spMk id="35" creationId="{6CB927A4-E432-4310-9CD5-E89FF5063179}"/>
          </ac:spMkLst>
        </pc:spChg>
        <pc:spChg chg="add del">
          <ac:chgData name="Teja Stokes" userId="b467c6ac-05a6-4d4a-a2a4-a756c7b8bec0" providerId="ADAL" clId="{4D2C9319-30E6-4C8B-848A-567B1E0E61DB}" dt="2024-05-19T15:21:15.793" v="46"/>
          <ac:spMkLst>
            <pc:docMk/>
            <pc:sldMk cId="1190606929" sldId="2147377083"/>
            <ac:spMk id="36" creationId="{1453BF6C-B012-48B7-B4E8-6D7AC7C27D02}"/>
          </ac:spMkLst>
        </pc:spChg>
        <pc:cxnChg chg="add del">
          <ac:chgData name="Teja Stokes" userId="b467c6ac-05a6-4d4a-a2a4-a756c7b8bec0" providerId="ADAL" clId="{4D2C9319-30E6-4C8B-848A-567B1E0E61DB}" dt="2024-05-19T15:21:15.793" v="46"/>
          <ac:cxnSpMkLst>
            <pc:docMk/>
            <pc:sldMk cId="1190606929" sldId="2147377083"/>
            <ac:cxnSpMk id="33" creationId="{C49DA8F6-BCC1-4447-B54C-57856834B94B}"/>
          </ac:cxnSpMkLst>
        </pc:cxnChg>
      </pc:sldChg>
      <pc:sldChg chg="addSp delSp add del setBg delDesignElem">
        <pc:chgData name="Teja Stokes" userId="b467c6ac-05a6-4d4a-a2a4-a756c7b8bec0" providerId="ADAL" clId="{4D2C9319-30E6-4C8B-848A-567B1E0E61DB}" dt="2024-05-19T15:21:15.041" v="45"/>
        <pc:sldMkLst>
          <pc:docMk/>
          <pc:sldMk cId="2192339001" sldId="2147377084"/>
        </pc:sldMkLst>
        <pc:spChg chg="add del">
          <ac:chgData name="Teja Stokes" userId="b467c6ac-05a6-4d4a-a2a4-a756c7b8bec0" providerId="ADAL" clId="{4D2C9319-30E6-4C8B-848A-567B1E0E61DB}" dt="2024-05-19T15:21:15.041" v="45"/>
          <ac:spMkLst>
            <pc:docMk/>
            <pc:sldMk cId="2192339001" sldId="2147377084"/>
            <ac:spMk id="31" creationId="{E3020543-B24B-4EC4-8FFC-8DD88EEA91A8}"/>
          </ac:spMkLst>
        </pc:spChg>
        <pc:spChg chg="add del">
          <ac:chgData name="Teja Stokes" userId="b467c6ac-05a6-4d4a-a2a4-a756c7b8bec0" providerId="ADAL" clId="{4D2C9319-30E6-4C8B-848A-567B1E0E61DB}" dt="2024-05-19T15:21:15.041" v="45"/>
          <ac:spMkLst>
            <pc:docMk/>
            <pc:sldMk cId="2192339001" sldId="2147377084"/>
            <ac:spMk id="32" creationId="{327D73B4-9F5C-4A64-A179-51B9500CB8B5}"/>
          </ac:spMkLst>
        </pc:spChg>
        <pc:spChg chg="add del">
          <ac:chgData name="Teja Stokes" userId="b467c6ac-05a6-4d4a-a2a4-a756c7b8bec0" providerId="ADAL" clId="{4D2C9319-30E6-4C8B-848A-567B1E0E61DB}" dt="2024-05-19T15:21:15.041" v="45"/>
          <ac:spMkLst>
            <pc:docMk/>
            <pc:sldMk cId="2192339001" sldId="2147377084"/>
            <ac:spMk id="34" creationId="{C1F06963-6374-4B48-844F-071A9BAAAE02}"/>
          </ac:spMkLst>
        </pc:spChg>
        <pc:spChg chg="add del">
          <ac:chgData name="Teja Stokes" userId="b467c6ac-05a6-4d4a-a2a4-a756c7b8bec0" providerId="ADAL" clId="{4D2C9319-30E6-4C8B-848A-567B1E0E61DB}" dt="2024-05-19T15:21:15.041" v="45"/>
          <ac:spMkLst>
            <pc:docMk/>
            <pc:sldMk cId="2192339001" sldId="2147377084"/>
            <ac:spMk id="35" creationId="{6CB927A4-E432-4310-9CD5-E89FF5063179}"/>
          </ac:spMkLst>
        </pc:spChg>
        <pc:spChg chg="add del">
          <ac:chgData name="Teja Stokes" userId="b467c6ac-05a6-4d4a-a2a4-a756c7b8bec0" providerId="ADAL" clId="{4D2C9319-30E6-4C8B-848A-567B1E0E61DB}" dt="2024-05-19T15:21:15.041" v="45"/>
          <ac:spMkLst>
            <pc:docMk/>
            <pc:sldMk cId="2192339001" sldId="2147377084"/>
            <ac:spMk id="36" creationId="{1453BF6C-B012-48B7-B4E8-6D7AC7C27D02}"/>
          </ac:spMkLst>
        </pc:spChg>
        <pc:cxnChg chg="add del">
          <ac:chgData name="Teja Stokes" userId="b467c6ac-05a6-4d4a-a2a4-a756c7b8bec0" providerId="ADAL" clId="{4D2C9319-30E6-4C8B-848A-567B1E0E61DB}" dt="2024-05-19T15:21:15.041" v="45"/>
          <ac:cxnSpMkLst>
            <pc:docMk/>
            <pc:sldMk cId="2192339001" sldId="2147377084"/>
            <ac:cxnSpMk id="33" creationId="{C49DA8F6-BCC1-4447-B54C-57856834B94B}"/>
          </ac:cxnSpMkLst>
        </pc:cxnChg>
      </pc:sldChg>
      <pc:sldChg chg="addSp delSp add del setBg delDesignElem">
        <pc:chgData name="Teja Stokes" userId="b467c6ac-05a6-4d4a-a2a4-a756c7b8bec0" providerId="ADAL" clId="{4D2C9319-30E6-4C8B-848A-567B1E0E61DB}" dt="2024-05-19T15:21:14.441" v="44"/>
        <pc:sldMkLst>
          <pc:docMk/>
          <pc:sldMk cId="745568940" sldId="2147377085"/>
        </pc:sldMkLst>
        <pc:spChg chg="add del">
          <ac:chgData name="Teja Stokes" userId="b467c6ac-05a6-4d4a-a2a4-a756c7b8bec0" providerId="ADAL" clId="{4D2C9319-30E6-4C8B-848A-567B1E0E61DB}" dt="2024-05-19T15:21:14.441" v="44"/>
          <ac:spMkLst>
            <pc:docMk/>
            <pc:sldMk cId="745568940" sldId="2147377085"/>
            <ac:spMk id="31" creationId="{E3020543-B24B-4EC4-8FFC-8DD88EEA91A8}"/>
          </ac:spMkLst>
        </pc:spChg>
        <pc:spChg chg="add del">
          <ac:chgData name="Teja Stokes" userId="b467c6ac-05a6-4d4a-a2a4-a756c7b8bec0" providerId="ADAL" clId="{4D2C9319-30E6-4C8B-848A-567B1E0E61DB}" dt="2024-05-19T15:21:14.441" v="44"/>
          <ac:spMkLst>
            <pc:docMk/>
            <pc:sldMk cId="745568940" sldId="2147377085"/>
            <ac:spMk id="32" creationId="{327D73B4-9F5C-4A64-A179-51B9500CB8B5}"/>
          </ac:spMkLst>
        </pc:spChg>
        <pc:spChg chg="add del">
          <ac:chgData name="Teja Stokes" userId="b467c6ac-05a6-4d4a-a2a4-a756c7b8bec0" providerId="ADAL" clId="{4D2C9319-30E6-4C8B-848A-567B1E0E61DB}" dt="2024-05-19T15:21:14.441" v="44"/>
          <ac:spMkLst>
            <pc:docMk/>
            <pc:sldMk cId="745568940" sldId="2147377085"/>
            <ac:spMk id="34" creationId="{C1F06963-6374-4B48-844F-071A9BAAAE02}"/>
          </ac:spMkLst>
        </pc:spChg>
        <pc:spChg chg="add del">
          <ac:chgData name="Teja Stokes" userId="b467c6ac-05a6-4d4a-a2a4-a756c7b8bec0" providerId="ADAL" clId="{4D2C9319-30E6-4C8B-848A-567B1E0E61DB}" dt="2024-05-19T15:21:14.441" v="44"/>
          <ac:spMkLst>
            <pc:docMk/>
            <pc:sldMk cId="745568940" sldId="2147377085"/>
            <ac:spMk id="35" creationId="{6CB927A4-E432-4310-9CD5-E89FF5063179}"/>
          </ac:spMkLst>
        </pc:spChg>
        <pc:spChg chg="add del">
          <ac:chgData name="Teja Stokes" userId="b467c6ac-05a6-4d4a-a2a4-a756c7b8bec0" providerId="ADAL" clId="{4D2C9319-30E6-4C8B-848A-567B1E0E61DB}" dt="2024-05-19T15:21:14.441" v="44"/>
          <ac:spMkLst>
            <pc:docMk/>
            <pc:sldMk cId="745568940" sldId="2147377085"/>
            <ac:spMk id="36" creationId="{1453BF6C-B012-48B7-B4E8-6D7AC7C27D02}"/>
          </ac:spMkLst>
        </pc:spChg>
        <pc:cxnChg chg="add del">
          <ac:chgData name="Teja Stokes" userId="b467c6ac-05a6-4d4a-a2a4-a756c7b8bec0" providerId="ADAL" clId="{4D2C9319-30E6-4C8B-848A-567B1E0E61DB}" dt="2024-05-19T15:21:14.441" v="44"/>
          <ac:cxnSpMkLst>
            <pc:docMk/>
            <pc:sldMk cId="745568940" sldId="2147377085"/>
            <ac:cxnSpMk id="33" creationId="{C49DA8F6-BCC1-4447-B54C-57856834B94B}"/>
          </ac:cxnSpMkLst>
        </pc:cxnChg>
      </pc:sldChg>
      <pc:sldMasterChg chg="modSldLayout">
        <pc:chgData name="Teja Stokes" userId="b467c6ac-05a6-4d4a-a2a4-a756c7b8bec0" providerId="ADAL" clId="{4D2C9319-30E6-4C8B-848A-567B1E0E61DB}" dt="2024-05-19T15:26:21.916" v="114" actId="6549"/>
        <pc:sldMasterMkLst>
          <pc:docMk/>
          <pc:sldMasterMk cId="1605402867" sldId="2147483693"/>
        </pc:sldMasterMkLst>
        <pc:sldLayoutChg chg="modSp mod">
          <pc:chgData name="Teja Stokes" userId="b467c6ac-05a6-4d4a-a2a4-a756c7b8bec0" providerId="ADAL" clId="{4D2C9319-30E6-4C8B-848A-567B1E0E61DB}" dt="2024-05-19T15:26:21.916" v="114" actId="6549"/>
          <pc:sldLayoutMkLst>
            <pc:docMk/>
            <pc:sldMasterMk cId="1605402867" sldId="2147483693"/>
            <pc:sldLayoutMk cId="1570311245" sldId="2147483726"/>
          </pc:sldLayoutMkLst>
          <pc:spChg chg="mod">
            <ac:chgData name="Teja Stokes" userId="b467c6ac-05a6-4d4a-a2a4-a756c7b8bec0" providerId="ADAL" clId="{4D2C9319-30E6-4C8B-848A-567B1E0E61DB}" dt="2024-05-19T15:26:21.916" v="114" actId="6549"/>
            <ac:spMkLst>
              <pc:docMk/>
              <pc:sldMasterMk cId="1605402867" sldId="2147483693"/>
              <pc:sldLayoutMk cId="1570311245" sldId="2147483726"/>
              <ac:spMk id="4" creationId="{F60AB05F-A66B-95D0-45A5-C8BAFE9F360A}"/>
            </ac:spMkLst>
          </pc:spChg>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CA3FE-9AE4-4E84-95C7-C41BAAF79A26}" type="doc">
      <dgm:prSet loTypeId="urn:microsoft.com/office/officeart/2018/2/layout/IconVerticalSolidList" loCatId="icon" qsTypeId="urn:microsoft.com/office/officeart/2005/8/quickstyle/simple1" qsCatId="simple" csTypeId="urn:microsoft.com/office/officeart/2005/8/colors/colorful4" csCatId="colorful" phldr="1"/>
      <dgm:spPr/>
    </dgm:pt>
    <dgm:pt modelId="{F3870DC7-8091-4A6E-ABC2-5B1590A3CA22}">
      <dgm:prSet phldrT="[Text]" phldr="0"/>
      <dgm:spPr/>
      <dgm:t>
        <a:bodyPr/>
        <a:lstStyle/>
        <a:p>
          <a:pPr>
            <a:lnSpc>
              <a:spcPct val="100000"/>
            </a:lnSpc>
          </a:pPr>
          <a:r>
            <a:rPr lang="en-US" dirty="0">
              <a:solidFill>
                <a:srgbClr val="004F6E"/>
              </a:solidFill>
            </a:rPr>
            <a:t>State </a:t>
          </a:r>
          <a:r>
            <a:rPr lang="en-US" dirty="0">
              <a:solidFill>
                <a:srgbClr val="004F6E"/>
              </a:solidFill>
              <a:latin typeface="Arial"/>
            </a:rPr>
            <a:t>Roundtables</a:t>
          </a:r>
          <a:endParaRPr lang="en-US" dirty="0">
            <a:solidFill>
              <a:srgbClr val="004F6E"/>
            </a:solidFill>
          </a:endParaRPr>
        </a:p>
      </dgm:t>
    </dgm:pt>
    <dgm:pt modelId="{822CB2AC-80D0-4FEF-9B31-CBECBC23B023}" type="parTrans" cxnId="{ABF44B54-20FA-49C5-A9A9-73F9728A35C0}">
      <dgm:prSet/>
      <dgm:spPr/>
      <dgm:t>
        <a:bodyPr/>
        <a:lstStyle/>
        <a:p>
          <a:endParaRPr lang="en-US"/>
        </a:p>
      </dgm:t>
    </dgm:pt>
    <dgm:pt modelId="{0614C972-3DAD-42B6-A06C-F4CB8E871076}" type="sibTrans" cxnId="{ABF44B54-20FA-49C5-A9A9-73F9728A35C0}">
      <dgm:prSet/>
      <dgm:spPr/>
      <dgm:t>
        <a:bodyPr/>
        <a:lstStyle/>
        <a:p>
          <a:endParaRPr lang="en-US"/>
        </a:p>
      </dgm:t>
    </dgm:pt>
    <dgm:pt modelId="{56E4204E-EED4-4498-B74B-347496DC5DA9}">
      <dgm:prSet phldrT="[Text]" phldr="0"/>
      <dgm:spPr/>
      <dgm:t>
        <a:bodyPr/>
        <a:lstStyle/>
        <a:p>
          <a:pPr>
            <a:lnSpc>
              <a:spcPct val="100000"/>
            </a:lnSpc>
          </a:pPr>
          <a:r>
            <a:rPr lang="en-US" dirty="0">
              <a:solidFill>
                <a:srgbClr val="004F6E"/>
              </a:solidFill>
            </a:rPr>
            <a:t>State Training Event</a:t>
          </a:r>
        </a:p>
      </dgm:t>
    </dgm:pt>
    <dgm:pt modelId="{3725EF0E-8B64-46C9-A44E-BB8D2EF87F56}" type="parTrans" cxnId="{51750973-F200-4B59-B1AB-6645A3ED3FF4}">
      <dgm:prSet/>
      <dgm:spPr/>
      <dgm:t>
        <a:bodyPr/>
        <a:lstStyle/>
        <a:p>
          <a:endParaRPr lang="en-US"/>
        </a:p>
      </dgm:t>
    </dgm:pt>
    <dgm:pt modelId="{ABD8BA1F-2264-4642-A787-C30E08AAC7A9}" type="sibTrans" cxnId="{51750973-F200-4B59-B1AB-6645A3ED3FF4}">
      <dgm:prSet/>
      <dgm:spPr/>
      <dgm:t>
        <a:bodyPr/>
        <a:lstStyle/>
        <a:p>
          <a:endParaRPr lang="en-US"/>
        </a:p>
      </dgm:t>
    </dgm:pt>
    <dgm:pt modelId="{C721E19A-6131-43A4-B6E9-B01A29D46135}">
      <dgm:prSet phldrT="[Text]" phldr="0"/>
      <dgm:spPr/>
      <dgm:t>
        <a:bodyPr/>
        <a:lstStyle/>
        <a:p>
          <a:pPr>
            <a:lnSpc>
              <a:spcPct val="100000"/>
            </a:lnSpc>
          </a:pPr>
          <a:r>
            <a:rPr lang="en-US" dirty="0">
              <a:solidFill>
                <a:srgbClr val="004F6E"/>
              </a:solidFill>
            </a:rPr>
            <a:t>Targeted Technical Assistance</a:t>
          </a:r>
        </a:p>
      </dgm:t>
    </dgm:pt>
    <dgm:pt modelId="{AE55C37C-B7E7-4135-98F6-9421DBF51361}" type="parTrans" cxnId="{3AD257EC-90BB-44F4-9D80-ACDD57DBCBDD}">
      <dgm:prSet/>
      <dgm:spPr/>
      <dgm:t>
        <a:bodyPr/>
        <a:lstStyle/>
        <a:p>
          <a:endParaRPr lang="en-US"/>
        </a:p>
      </dgm:t>
    </dgm:pt>
    <dgm:pt modelId="{CC493272-CBA5-477F-AC2E-5A0EB7AEE195}" type="sibTrans" cxnId="{3AD257EC-90BB-44F4-9D80-ACDD57DBCBDD}">
      <dgm:prSet/>
      <dgm:spPr/>
      <dgm:t>
        <a:bodyPr/>
        <a:lstStyle/>
        <a:p>
          <a:endParaRPr lang="en-US"/>
        </a:p>
      </dgm:t>
    </dgm:pt>
    <dgm:pt modelId="{C791506C-31B2-4E4A-9967-03CC47882BAB}">
      <dgm:prSet phldr="0"/>
      <dgm:spPr/>
      <dgm:t>
        <a:bodyPr/>
        <a:lstStyle/>
        <a:p>
          <a:pPr rtl="0">
            <a:lnSpc>
              <a:spcPct val="100000"/>
            </a:lnSpc>
          </a:pPr>
          <a:r>
            <a:rPr lang="en-US" dirty="0">
              <a:solidFill>
                <a:srgbClr val="004F6E"/>
              </a:solidFill>
            </a:rPr>
            <a:t>State Toolkit</a:t>
          </a:r>
          <a:r>
            <a:rPr lang="en-US" dirty="0">
              <a:solidFill>
                <a:srgbClr val="004F6E"/>
              </a:solidFill>
              <a:latin typeface="Arial"/>
            </a:rPr>
            <a:t> &amp; Policy Recommendations</a:t>
          </a:r>
          <a:endParaRPr lang="en-US" dirty="0">
            <a:solidFill>
              <a:srgbClr val="004F6E"/>
            </a:solidFill>
          </a:endParaRPr>
        </a:p>
      </dgm:t>
    </dgm:pt>
    <dgm:pt modelId="{AB13BE5E-DC4A-48FF-951E-8A3B21E20CE5}" type="parTrans" cxnId="{5E1E0490-848A-4807-93CE-EBF94516CB22}">
      <dgm:prSet/>
      <dgm:spPr/>
      <dgm:t>
        <a:bodyPr/>
        <a:lstStyle/>
        <a:p>
          <a:endParaRPr lang="en-US"/>
        </a:p>
      </dgm:t>
    </dgm:pt>
    <dgm:pt modelId="{0E00B794-1A5F-4B05-B42E-ED1C10A561CB}" type="sibTrans" cxnId="{5E1E0490-848A-4807-93CE-EBF94516CB22}">
      <dgm:prSet/>
      <dgm:spPr/>
      <dgm:t>
        <a:bodyPr/>
        <a:lstStyle/>
        <a:p>
          <a:endParaRPr lang="en-US"/>
        </a:p>
      </dgm:t>
    </dgm:pt>
    <dgm:pt modelId="{403C29C7-1CA7-437F-B536-B47207D8E653}" type="pres">
      <dgm:prSet presAssocID="{1DBCA3FE-9AE4-4E84-95C7-C41BAAF79A26}" presName="root" presStyleCnt="0">
        <dgm:presLayoutVars>
          <dgm:dir/>
          <dgm:resizeHandles val="exact"/>
        </dgm:presLayoutVars>
      </dgm:prSet>
      <dgm:spPr/>
    </dgm:pt>
    <dgm:pt modelId="{44651671-6E83-4294-BA4D-31217BFDBEE1}" type="pres">
      <dgm:prSet presAssocID="{F3870DC7-8091-4A6E-ABC2-5B1590A3CA22}" presName="compNode" presStyleCnt="0"/>
      <dgm:spPr/>
    </dgm:pt>
    <dgm:pt modelId="{3D5755AD-60B8-40F4-8480-047FA0DA9383}" type="pres">
      <dgm:prSet presAssocID="{F3870DC7-8091-4A6E-ABC2-5B1590A3CA22}" presName="bgRect" presStyleLbl="bgShp" presStyleIdx="0" presStyleCnt="4"/>
      <dgm:spPr>
        <a:solidFill>
          <a:schemeClr val="accent3"/>
        </a:solidFill>
      </dgm:spPr>
    </dgm:pt>
    <dgm:pt modelId="{9A7FA9FF-C322-4834-B0D6-37A1FD91B490}" type="pres">
      <dgm:prSet presAssocID="{F3870DC7-8091-4A6E-ABC2-5B1590A3CA2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with solid fill"/>
        </a:ext>
      </dgm:extLst>
    </dgm:pt>
    <dgm:pt modelId="{9FD8560A-87C9-4C70-BCBB-058019E5C8C2}" type="pres">
      <dgm:prSet presAssocID="{F3870DC7-8091-4A6E-ABC2-5B1590A3CA22}" presName="spaceRect" presStyleCnt="0"/>
      <dgm:spPr/>
    </dgm:pt>
    <dgm:pt modelId="{AAA973A1-122D-47B6-839D-ABAE76BA748B}" type="pres">
      <dgm:prSet presAssocID="{F3870DC7-8091-4A6E-ABC2-5B1590A3CA22}" presName="parTx" presStyleLbl="revTx" presStyleIdx="0" presStyleCnt="4">
        <dgm:presLayoutVars>
          <dgm:chMax val="0"/>
          <dgm:chPref val="0"/>
        </dgm:presLayoutVars>
      </dgm:prSet>
      <dgm:spPr/>
    </dgm:pt>
    <dgm:pt modelId="{C45F74A8-2B6D-486E-95C1-FB442898BC6F}" type="pres">
      <dgm:prSet presAssocID="{0614C972-3DAD-42B6-A06C-F4CB8E871076}" presName="sibTrans" presStyleCnt="0"/>
      <dgm:spPr/>
    </dgm:pt>
    <dgm:pt modelId="{3F5CAFF0-372A-4E97-90F6-82A20C946EDB}" type="pres">
      <dgm:prSet presAssocID="{56E4204E-EED4-4498-B74B-347496DC5DA9}" presName="compNode" presStyleCnt="0"/>
      <dgm:spPr/>
    </dgm:pt>
    <dgm:pt modelId="{471A0321-36CE-417C-AA9D-66267319A39C}" type="pres">
      <dgm:prSet presAssocID="{56E4204E-EED4-4498-B74B-347496DC5DA9}" presName="bgRect" presStyleLbl="bgShp" presStyleIdx="1" presStyleCnt="4"/>
      <dgm:spPr>
        <a:solidFill>
          <a:schemeClr val="accent6">
            <a:lumMod val="60000"/>
            <a:lumOff val="40000"/>
          </a:schemeClr>
        </a:solidFill>
      </dgm:spPr>
    </dgm:pt>
    <dgm:pt modelId="{9DD25C4C-BEE0-4984-99F2-F1BC898261F1}" type="pres">
      <dgm:prSet presAssocID="{56E4204E-EED4-4498-B74B-347496DC5D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D394CE6-49B7-49D3-B0E9-C55CB412AAEF}" type="pres">
      <dgm:prSet presAssocID="{56E4204E-EED4-4498-B74B-347496DC5DA9}" presName="spaceRect" presStyleCnt="0"/>
      <dgm:spPr/>
    </dgm:pt>
    <dgm:pt modelId="{C10E3BEE-595B-48F5-8240-06DB810FD0E3}" type="pres">
      <dgm:prSet presAssocID="{56E4204E-EED4-4498-B74B-347496DC5DA9}" presName="parTx" presStyleLbl="revTx" presStyleIdx="1" presStyleCnt="4">
        <dgm:presLayoutVars>
          <dgm:chMax val="0"/>
          <dgm:chPref val="0"/>
        </dgm:presLayoutVars>
      </dgm:prSet>
      <dgm:spPr/>
    </dgm:pt>
    <dgm:pt modelId="{8FEC9BB6-B04A-4C37-94C4-4AB4B95557A9}" type="pres">
      <dgm:prSet presAssocID="{ABD8BA1F-2264-4642-A787-C30E08AAC7A9}" presName="sibTrans" presStyleCnt="0"/>
      <dgm:spPr/>
    </dgm:pt>
    <dgm:pt modelId="{B85FAEFA-D3AD-4323-A3CC-6605A9C48218}" type="pres">
      <dgm:prSet presAssocID="{C721E19A-6131-43A4-B6E9-B01A29D46135}" presName="compNode" presStyleCnt="0"/>
      <dgm:spPr/>
    </dgm:pt>
    <dgm:pt modelId="{19121C3F-980A-41BE-89FC-D2B63DA41EA5}" type="pres">
      <dgm:prSet presAssocID="{C721E19A-6131-43A4-B6E9-B01A29D46135}" presName="bgRect" presStyleLbl="bgShp" presStyleIdx="2" presStyleCnt="4"/>
      <dgm:spPr>
        <a:solidFill>
          <a:schemeClr val="bg1">
            <a:lumMod val="85000"/>
          </a:schemeClr>
        </a:solidFill>
      </dgm:spPr>
    </dgm:pt>
    <dgm:pt modelId="{E51CB579-BA68-40CA-B3A3-38AB42964547}" type="pres">
      <dgm:prSet presAssocID="{C721E19A-6131-43A4-B6E9-B01A29D4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8169CB0D-C87E-4AF4-82D7-1C7AFAD7526A}" type="pres">
      <dgm:prSet presAssocID="{C721E19A-6131-43A4-B6E9-B01A29D46135}" presName="spaceRect" presStyleCnt="0"/>
      <dgm:spPr/>
    </dgm:pt>
    <dgm:pt modelId="{74942428-E0C4-4FF5-87F8-CC2610D9C5E0}" type="pres">
      <dgm:prSet presAssocID="{C721E19A-6131-43A4-B6E9-B01A29D46135}" presName="parTx" presStyleLbl="revTx" presStyleIdx="2" presStyleCnt="4">
        <dgm:presLayoutVars>
          <dgm:chMax val="0"/>
          <dgm:chPref val="0"/>
        </dgm:presLayoutVars>
      </dgm:prSet>
      <dgm:spPr/>
    </dgm:pt>
    <dgm:pt modelId="{3482AB32-FAA8-4D13-B29F-CAB33FAD94D5}" type="pres">
      <dgm:prSet presAssocID="{CC493272-CBA5-477F-AC2E-5A0EB7AEE195}" presName="sibTrans" presStyleCnt="0"/>
      <dgm:spPr/>
    </dgm:pt>
    <dgm:pt modelId="{81B417F1-09E9-417C-BED6-CC0365461333}" type="pres">
      <dgm:prSet presAssocID="{C791506C-31B2-4E4A-9967-03CC47882BAB}" presName="compNode" presStyleCnt="0"/>
      <dgm:spPr/>
    </dgm:pt>
    <dgm:pt modelId="{1937CECD-B3B4-44CD-9D18-F0CA4AB2B6F2}" type="pres">
      <dgm:prSet presAssocID="{C791506C-31B2-4E4A-9967-03CC47882BAB}" presName="bgRect" presStyleLbl="bgShp" presStyleIdx="3" presStyleCnt="4"/>
      <dgm:spPr>
        <a:solidFill>
          <a:srgbClr val="D7A461">
            <a:alpha val="71000"/>
          </a:srgbClr>
        </a:solidFill>
      </dgm:spPr>
    </dgm:pt>
    <dgm:pt modelId="{1B415AB7-194A-4E64-84B9-FF6F7A713FBF}" type="pres">
      <dgm:prSet presAssocID="{C791506C-31B2-4E4A-9967-03CC47882B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A6BD4875-C804-497D-BDDA-01DE17EFEE31}" type="pres">
      <dgm:prSet presAssocID="{C791506C-31B2-4E4A-9967-03CC47882BAB}" presName="spaceRect" presStyleCnt="0"/>
      <dgm:spPr/>
    </dgm:pt>
    <dgm:pt modelId="{3882870D-2CAE-4EF5-A9FD-02AE3FC065EA}" type="pres">
      <dgm:prSet presAssocID="{C791506C-31B2-4E4A-9967-03CC47882BAB}" presName="parTx" presStyleLbl="revTx" presStyleIdx="3" presStyleCnt="4">
        <dgm:presLayoutVars>
          <dgm:chMax val="0"/>
          <dgm:chPref val="0"/>
        </dgm:presLayoutVars>
      </dgm:prSet>
      <dgm:spPr/>
    </dgm:pt>
  </dgm:ptLst>
  <dgm:cxnLst>
    <dgm:cxn modelId="{3849FD1C-FC8F-4563-99B6-368154B2B263}" type="presOf" srcId="{F3870DC7-8091-4A6E-ABC2-5B1590A3CA22}" destId="{AAA973A1-122D-47B6-839D-ABAE76BA748B}" srcOrd="0" destOrd="0" presId="urn:microsoft.com/office/officeart/2018/2/layout/IconVerticalSolidList"/>
    <dgm:cxn modelId="{B45C6251-48DF-4D7A-833F-15512EA57612}" type="presOf" srcId="{C791506C-31B2-4E4A-9967-03CC47882BAB}" destId="{3882870D-2CAE-4EF5-A9FD-02AE3FC065EA}" srcOrd="0" destOrd="0" presId="urn:microsoft.com/office/officeart/2018/2/layout/IconVerticalSolidList"/>
    <dgm:cxn modelId="{51750973-F200-4B59-B1AB-6645A3ED3FF4}" srcId="{1DBCA3FE-9AE4-4E84-95C7-C41BAAF79A26}" destId="{56E4204E-EED4-4498-B74B-347496DC5DA9}" srcOrd="1" destOrd="0" parTransId="{3725EF0E-8B64-46C9-A44E-BB8D2EF87F56}" sibTransId="{ABD8BA1F-2264-4642-A787-C30E08AAC7A9}"/>
    <dgm:cxn modelId="{ABF44B54-20FA-49C5-A9A9-73F9728A35C0}" srcId="{1DBCA3FE-9AE4-4E84-95C7-C41BAAF79A26}" destId="{F3870DC7-8091-4A6E-ABC2-5B1590A3CA22}" srcOrd="0" destOrd="0" parTransId="{822CB2AC-80D0-4FEF-9B31-CBECBC23B023}" sibTransId="{0614C972-3DAD-42B6-A06C-F4CB8E871076}"/>
    <dgm:cxn modelId="{99485A56-C4B5-4A51-B8E1-DB8CA3435EA8}" type="presOf" srcId="{C721E19A-6131-43A4-B6E9-B01A29D46135}" destId="{74942428-E0C4-4FF5-87F8-CC2610D9C5E0}" srcOrd="0" destOrd="0" presId="urn:microsoft.com/office/officeart/2018/2/layout/IconVerticalSolidList"/>
    <dgm:cxn modelId="{5E1E0490-848A-4807-93CE-EBF94516CB22}" srcId="{1DBCA3FE-9AE4-4E84-95C7-C41BAAF79A26}" destId="{C791506C-31B2-4E4A-9967-03CC47882BAB}" srcOrd="3" destOrd="0" parTransId="{AB13BE5E-DC4A-48FF-951E-8A3B21E20CE5}" sibTransId="{0E00B794-1A5F-4B05-B42E-ED1C10A561CB}"/>
    <dgm:cxn modelId="{686994B6-53C5-4FF4-9FC8-2DAC13911B4C}" type="presOf" srcId="{1DBCA3FE-9AE4-4E84-95C7-C41BAAF79A26}" destId="{403C29C7-1CA7-437F-B536-B47207D8E653}" srcOrd="0" destOrd="0" presId="urn:microsoft.com/office/officeart/2018/2/layout/IconVerticalSolidList"/>
    <dgm:cxn modelId="{17EE73E0-FFA4-4BAC-A61C-198D98D36B24}" type="presOf" srcId="{56E4204E-EED4-4498-B74B-347496DC5DA9}" destId="{C10E3BEE-595B-48F5-8240-06DB810FD0E3}" srcOrd="0" destOrd="0" presId="urn:microsoft.com/office/officeart/2018/2/layout/IconVerticalSolidList"/>
    <dgm:cxn modelId="{3AD257EC-90BB-44F4-9D80-ACDD57DBCBDD}" srcId="{1DBCA3FE-9AE4-4E84-95C7-C41BAAF79A26}" destId="{C721E19A-6131-43A4-B6E9-B01A29D46135}" srcOrd="2" destOrd="0" parTransId="{AE55C37C-B7E7-4135-98F6-9421DBF51361}" sibTransId="{CC493272-CBA5-477F-AC2E-5A0EB7AEE195}"/>
    <dgm:cxn modelId="{B3A4F874-7D60-44B4-B48B-984E753A2161}" type="presParOf" srcId="{403C29C7-1CA7-437F-B536-B47207D8E653}" destId="{44651671-6E83-4294-BA4D-31217BFDBEE1}" srcOrd="0" destOrd="0" presId="urn:microsoft.com/office/officeart/2018/2/layout/IconVerticalSolidList"/>
    <dgm:cxn modelId="{B46CEE95-25D2-4DBA-A5F0-822119AC0826}" type="presParOf" srcId="{44651671-6E83-4294-BA4D-31217BFDBEE1}" destId="{3D5755AD-60B8-40F4-8480-047FA0DA9383}" srcOrd="0" destOrd="0" presId="urn:microsoft.com/office/officeart/2018/2/layout/IconVerticalSolidList"/>
    <dgm:cxn modelId="{B831D003-A432-4F53-88E7-066B1456B36C}" type="presParOf" srcId="{44651671-6E83-4294-BA4D-31217BFDBEE1}" destId="{9A7FA9FF-C322-4834-B0D6-37A1FD91B490}" srcOrd="1" destOrd="0" presId="urn:microsoft.com/office/officeart/2018/2/layout/IconVerticalSolidList"/>
    <dgm:cxn modelId="{3AFD069F-7F49-4868-A769-126FB39123CF}" type="presParOf" srcId="{44651671-6E83-4294-BA4D-31217BFDBEE1}" destId="{9FD8560A-87C9-4C70-BCBB-058019E5C8C2}" srcOrd="2" destOrd="0" presId="urn:microsoft.com/office/officeart/2018/2/layout/IconVerticalSolidList"/>
    <dgm:cxn modelId="{FD8A6838-84F9-4A7A-ABDA-391584E8EEA8}" type="presParOf" srcId="{44651671-6E83-4294-BA4D-31217BFDBEE1}" destId="{AAA973A1-122D-47B6-839D-ABAE76BA748B}" srcOrd="3" destOrd="0" presId="urn:microsoft.com/office/officeart/2018/2/layout/IconVerticalSolidList"/>
    <dgm:cxn modelId="{E7F4F567-F0CB-4F4B-BD9D-EC13EB4AEE20}" type="presParOf" srcId="{403C29C7-1CA7-437F-B536-B47207D8E653}" destId="{C45F74A8-2B6D-486E-95C1-FB442898BC6F}" srcOrd="1" destOrd="0" presId="urn:microsoft.com/office/officeart/2018/2/layout/IconVerticalSolidList"/>
    <dgm:cxn modelId="{7D22CB23-B61D-4311-B97C-3AAAF265DA83}" type="presParOf" srcId="{403C29C7-1CA7-437F-B536-B47207D8E653}" destId="{3F5CAFF0-372A-4E97-90F6-82A20C946EDB}" srcOrd="2" destOrd="0" presId="urn:microsoft.com/office/officeart/2018/2/layout/IconVerticalSolidList"/>
    <dgm:cxn modelId="{8C6B7E8B-F734-4542-96D9-4D1791B3B401}" type="presParOf" srcId="{3F5CAFF0-372A-4E97-90F6-82A20C946EDB}" destId="{471A0321-36CE-417C-AA9D-66267319A39C}" srcOrd="0" destOrd="0" presId="urn:microsoft.com/office/officeart/2018/2/layout/IconVerticalSolidList"/>
    <dgm:cxn modelId="{2339C2E8-B51D-410B-829B-C2CF3A2BC8E7}" type="presParOf" srcId="{3F5CAFF0-372A-4E97-90F6-82A20C946EDB}" destId="{9DD25C4C-BEE0-4984-99F2-F1BC898261F1}" srcOrd="1" destOrd="0" presId="urn:microsoft.com/office/officeart/2018/2/layout/IconVerticalSolidList"/>
    <dgm:cxn modelId="{EA446415-6892-408E-8585-637874C0B7A0}" type="presParOf" srcId="{3F5CAFF0-372A-4E97-90F6-82A20C946EDB}" destId="{FD394CE6-49B7-49D3-B0E9-C55CB412AAEF}" srcOrd="2" destOrd="0" presId="urn:microsoft.com/office/officeart/2018/2/layout/IconVerticalSolidList"/>
    <dgm:cxn modelId="{0995D8B1-C607-4B80-8472-AA3E4E8D6E21}" type="presParOf" srcId="{3F5CAFF0-372A-4E97-90F6-82A20C946EDB}" destId="{C10E3BEE-595B-48F5-8240-06DB810FD0E3}" srcOrd="3" destOrd="0" presId="urn:microsoft.com/office/officeart/2018/2/layout/IconVerticalSolidList"/>
    <dgm:cxn modelId="{2679EE95-1C5C-4686-827F-8586E64261CB}" type="presParOf" srcId="{403C29C7-1CA7-437F-B536-B47207D8E653}" destId="{8FEC9BB6-B04A-4C37-94C4-4AB4B95557A9}" srcOrd="3" destOrd="0" presId="urn:microsoft.com/office/officeart/2018/2/layout/IconVerticalSolidList"/>
    <dgm:cxn modelId="{37A323C8-66DB-4C40-A76E-69891BCB5226}" type="presParOf" srcId="{403C29C7-1CA7-437F-B536-B47207D8E653}" destId="{B85FAEFA-D3AD-4323-A3CC-6605A9C48218}" srcOrd="4" destOrd="0" presId="urn:microsoft.com/office/officeart/2018/2/layout/IconVerticalSolidList"/>
    <dgm:cxn modelId="{6948CBDE-177A-4CF1-A20F-1D0769456736}" type="presParOf" srcId="{B85FAEFA-D3AD-4323-A3CC-6605A9C48218}" destId="{19121C3F-980A-41BE-89FC-D2B63DA41EA5}" srcOrd="0" destOrd="0" presId="urn:microsoft.com/office/officeart/2018/2/layout/IconVerticalSolidList"/>
    <dgm:cxn modelId="{CAECBDBE-0B73-46F9-AB21-AA1EFBF66F13}" type="presParOf" srcId="{B85FAEFA-D3AD-4323-A3CC-6605A9C48218}" destId="{E51CB579-BA68-40CA-B3A3-38AB42964547}" srcOrd="1" destOrd="0" presId="urn:microsoft.com/office/officeart/2018/2/layout/IconVerticalSolidList"/>
    <dgm:cxn modelId="{556EA41C-0B26-435B-B745-8EDAE5347984}" type="presParOf" srcId="{B85FAEFA-D3AD-4323-A3CC-6605A9C48218}" destId="{8169CB0D-C87E-4AF4-82D7-1C7AFAD7526A}" srcOrd="2" destOrd="0" presId="urn:microsoft.com/office/officeart/2018/2/layout/IconVerticalSolidList"/>
    <dgm:cxn modelId="{2113EEA9-4698-42B0-8E42-E63EB44C7B88}" type="presParOf" srcId="{B85FAEFA-D3AD-4323-A3CC-6605A9C48218}" destId="{74942428-E0C4-4FF5-87F8-CC2610D9C5E0}" srcOrd="3" destOrd="0" presId="urn:microsoft.com/office/officeart/2018/2/layout/IconVerticalSolidList"/>
    <dgm:cxn modelId="{64CB1331-9418-4A81-B2A0-02539622885E}" type="presParOf" srcId="{403C29C7-1CA7-437F-B536-B47207D8E653}" destId="{3482AB32-FAA8-4D13-B29F-CAB33FAD94D5}" srcOrd="5" destOrd="0" presId="urn:microsoft.com/office/officeart/2018/2/layout/IconVerticalSolidList"/>
    <dgm:cxn modelId="{313F0F8B-B7F0-43E8-8F14-376E8EE9D3C7}" type="presParOf" srcId="{403C29C7-1CA7-437F-B536-B47207D8E653}" destId="{81B417F1-09E9-417C-BED6-CC0365461333}" srcOrd="6" destOrd="0" presId="urn:microsoft.com/office/officeart/2018/2/layout/IconVerticalSolidList"/>
    <dgm:cxn modelId="{D55C70A1-2887-42A5-87A9-5CE25FD4285B}" type="presParOf" srcId="{81B417F1-09E9-417C-BED6-CC0365461333}" destId="{1937CECD-B3B4-44CD-9D18-F0CA4AB2B6F2}" srcOrd="0" destOrd="0" presId="urn:microsoft.com/office/officeart/2018/2/layout/IconVerticalSolidList"/>
    <dgm:cxn modelId="{D575B3B9-9158-42D9-878D-57201D3B1C16}" type="presParOf" srcId="{81B417F1-09E9-417C-BED6-CC0365461333}" destId="{1B415AB7-194A-4E64-84B9-FF6F7A713FBF}" srcOrd="1" destOrd="0" presId="urn:microsoft.com/office/officeart/2018/2/layout/IconVerticalSolidList"/>
    <dgm:cxn modelId="{3F97698A-8923-486F-9951-BED498609F90}" type="presParOf" srcId="{81B417F1-09E9-417C-BED6-CC0365461333}" destId="{A6BD4875-C804-497D-BDDA-01DE17EFEE31}" srcOrd="2" destOrd="0" presId="urn:microsoft.com/office/officeart/2018/2/layout/IconVerticalSolidList"/>
    <dgm:cxn modelId="{06585C01-E95C-48EA-BCAB-FDFCF11AFF07}" type="presParOf" srcId="{81B417F1-09E9-417C-BED6-CC0365461333}" destId="{3882870D-2CAE-4EF5-A9FD-02AE3FC065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B8C91-F507-4B26-B96D-A1632028E616}" type="doc">
      <dgm:prSet loTypeId="urn:microsoft.com/office/officeart/2005/8/layout/venn1" loCatId="relationship" qsTypeId="urn:microsoft.com/office/officeart/2005/8/quickstyle/simple1#1" qsCatId="simple" csTypeId="urn:microsoft.com/office/officeart/2005/8/colors/accent3_4" csCatId="accent3" phldr="1"/>
      <dgm:spPr/>
    </dgm:pt>
    <dgm:pt modelId="{0FE9365E-BF8C-45ED-843C-85982B6F6802}">
      <dgm:prSet phldrT="[Text]" custT="1"/>
      <dgm:spPr>
        <a:solidFill>
          <a:schemeClr val="accent3">
            <a:shade val="80000"/>
            <a:hueOff val="0"/>
            <a:satOff val="0"/>
            <a:lumOff val="0"/>
            <a:alpha val="69000"/>
          </a:schemeClr>
        </a:solidFill>
      </dgm:spPr>
      <dgm:t>
        <a:bodyPr/>
        <a:lstStyle/>
        <a:p>
          <a:pPr algn="l">
            <a:spcAft>
              <a:spcPts val="0"/>
            </a:spcAft>
          </a:pPr>
          <a:endParaRPr lang="en-US" sz="2800">
            <a:solidFill>
              <a:srgbClr val="FFFFFF"/>
            </a:solidFill>
            <a:latin typeface="Calibri" pitchFamily="34" charset="0"/>
            <a:cs typeface="Calibri" pitchFamily="34" charset="0"/>
          </a:endParaRPr>
        </a:p>
      </dgm:t>
    </dgm:pt>
    <dgm:pt modelId="{FA81D63B-75AB-48AF-A434-BB957EF44CF6}" type="parTrans" cxnId="{36BD2A48-005C-4C99-B958-9C1E8B0E9151}">
      <dgm:prSet/>
      <dgm:spPr/>
      <dgm:t>
        <a:bodyPr/>
        <a:lstStyle/>
        <a:p>
          <a:endParaRPr lang="en-US"/>
        </a:p>
      </dgm:t>
    </dgm:pt>
    <dgm:pt modelId="{C42EFF21-D640-4DA8-9C5B-FBE2B1B43DCB}" type="sibTrans" cxnId="{36BD2A48-005C-4C99-B958-9C1E8B0E9151}">
      <dgm:prSet/>
      <dgm:spPr/>
      <dgm:t>
        <a:bodyPr/>
        <a:lstStyle/>
        <a:p>
          <a:endParaRPr lang="en-US"/>
        </a:p>
      </dgm:t>
    </dgm:pt>
    <dgm:pt modelId="{B104A453-5393-4EB2-8AF6-165579E2924D}">
      <dgm:prSet phldrT="[Text]" custT="1"/>
      <dgm:spPr>
        <a:solidFill>
          <a:schemeClr val="accent3">
            <a:lumMod val="50000"/>
            <a:alpha val="50000"/>
          </a:schemeClr>
        </a:solidFill>
      </dgm:spPr>
      <dgm:t>
        <a:bodyPr/>
        <a:lstStyle/>
        <a:p>
          <a:pPr algn="r">
            <a:spcAft>
              <a:spcPts val="0"/>
            </a:spcAft>
          </a:pPr>
          <a:endParaRPr lang="en-US" sz="2800">
            <a:solidFill>
              <a:srgbClr val="000000"/>
            </a:solidFill>
            <a:latin typeface="Calibri" pitchFamily="34" charset="0"/>
            <a:cs typeface="Calibri" pitchFamily="34" charset="0"/>
          </a:endParaRPr>
        </a:p>
      </dgm:t>
    </dgm:pt>
    <dgm:pt modelId="{DB537630-50BF-4535-805B-3684C2A445C4}" type="parTrans" cxnId="{876B058B-491D-41AE-85DD-9D56DF43A034}">
      <dgm:prSet/>
      <dgm:spPr/>
      <dgm:t>
        <a:bodyPr/>
        <a:lstStyle/>
        <a:p>
          <a:endParaRPr lang="en-US"/>
        </a:p>
      </dgm:t>
    </dgm:pt>
    <dgm:pt modelId="{89FA070A-692F-46A3-A413-E114B8AC0F95}" type="sibTrans" cxnId="{876B058B-491D-41AE-85DD-9D56DF43A034}">
      <dgm:prSet/>
      <dgm:spPr/>
      <dgm:t>
        <a:bodyPr/>
        <a:lstStyle/>
        <a:p>
          <a:endParaRPr lang="en-US"/>
        </a:p>
      </dgm:t>
    </dgm:pt>
    <dgm:pt modelId="{19B03099-F7BA-41DC-91AC-6338844A0CCC}" type="pres">
      <dgm:prSet presAssocID="{538B8C91-F507-4B26-B96D-A1632028E616}" presName="compositeShape" presStyleCnt="0">
        <dgm:presLayoutVars>
          <dgm:chMax val="7"/>
          <dgm:dir/>
          <dgm:resizeHandles val="exact"/>
        </dgm:presLayoutVars>
      </dgm:prSet>
      <dgm:spPr/>
    </dgm:pt>
    <dgm:pt modelId="{C7DAD28F-72E6-472C-A4E2-42D4974B458F}" type="pres">
      <dgm:prSet presAssocID="{0FE9365E-BF8C-45ED-843C-85982B6F6802}" presName="circ1" presStyleLbl="vennNode1" presStyleIdx="0" presStyleCnt="2" custScaleX="131479" custScaleY="100547" custLinFactNeighborX="3209"/>
      <dgm:spPr/>
    </dgm:pt>
    <dgm:pt modelId="{ED94F4A9-65EA-4ACD-8640-F460D8CEC783}" type="pres">
      <dgm:prSet presAssocID="{0FE9365E-BF8C-45ED-843C-85982B6F6802}" presName="circ1Tx" presStyleLbl="revTx" presStyleIdx="0" presStyleCnt="0">
        <dgm:presLayoutVars>
          <dgm:chMax val="0"/>
          <dgm:chPref val="0"/>
          <dgm:bulletEnabled val="1"/>
        </dgm:presLayoutVars>
      </dgm:prSet>
      <dgm:spPr/>
    </dgm:pt>
    <dgm:pt modelId="{23A8FCBF-CC7E-4469-AC02-6F38FC313566}" type="pres">
      <dgm:prSet presAssocID="{B104A453-5393-4EB2-8AF6-165579E2924D}" presName="circ2" presStyleLbl="vennNode1" presStyleIdx="1" presStyleCnt="2" custScaleX="131371" custScaleY="100547" custLinFactNeighborX="-7108" custLinFactNeighborY="0"/>
      <dgm:spPr/>
    </dgm:pt>
    <dgm:pt modelId="{BF0F7527-4961-4756-8F26-9ED6A5E713B7}" type="pres">
      <dgm:prSet presAssocID="{B104A453-5393-4EB2-8AF6-165579E2924D}" presName="circ2Tx" presStyleLbl="revTx" presStyleIdx="0" presStyleCnt="0">
        <dgm:presLayoutVars>
          <dgm:chMax val="0"/>
          <dgm:chPref val="0"/>
          <dgm:bulletEnabled val="1"/>
        </dgm:presLayoutVars>
      </dgm:prSet>
      <dgm:spPr/>
    </dgm:pt>
  </dgm:ptLst>
  <dgm:cxnLst>
    <dgm:cxn modelId="{880F5F05-DE41-4885-909E-31A6CB938BE1}" type="presOf" srcId="{0FE9365E-BF8C-45ED-843C-85982B6F6802}" destId="{C7DAD28F-72E6-472C-A4E2-42D4974B458F}" srcOrd="0" destOrd="0" presId="urn:microsoft.com/office/officeart/2005/8/layout/venn1"/>
    <dgm:cxn modelId="{FEF4741F-CE73-48C6-907B-AA4C15952DCA}" type="presOf" srcId="{538B8C91-F507-4B26-B96D-A1632028E616}" destId="{19B03099-F7BA-41DC-91AC-6338844A0CCC}" srcOrd="0" destOrd="0" presId="urn:microsoft.com/office/officeart/2005/8/layout/venn1"/>
    <dgm:cxn modelId="{FDF7DF30-4A2D-44DA-AE8B-1465CAE01980}" type="presOf" srcId="{B104A453-5393-4EB2-8AF6-165579E2924D}" destId="{BF0F7527-4961-4756-8F26-9ED6A5E713B7}" srcOrd="1" destOrd="0" presId="urn:microsoft.com/office/officeart/2005/8/layout/venn1"/>
    <dgm:cxn modelId="{36BD2A48-005C-4C99-B958-9C1E8B0E9151}" srcId="{538B8C91-F507-4B26-B96D-A1632028E616}" destId="{0FE9365E-BF8C-45ED-843C-85982B6F6802}" srcOrd="0" destOrd="0" parTransId="{FA81D63B-75AB-48AF-A434-BB957EF44CF6}" sibTransId="{C42EFF21-D640-4DA8-9C5B-FBE2B1B43DCB}"/>
    <dgm:cxn modelId="{876B058B-491D-41AE-85DD-9D56DF43A034}" srcId="{538B8C91-F507-4B26-B96D-A1632028E616}" destId="{B104A453-5393-4EB2-8AF6-165579E2924D}" srcOrd="1" destOrd="0" parTransId="{DB537630-50BF-4535-805B-3684C2A445C4}" sibTransId="{89FA070A-692F-46A3-A413-E114B8AC0F95}"/>
    <dgm:cxn modelId="{4A7CA49F-EC21-434D-89B3-CDFE241A0EE5}" type="presOf" srcId="{0FE9365E-BF8C-45ED-843C-85982B6F6802}" destId="{ED94F4A9-65EA-4ACD-8640-F460D8CEC783}" srcOrd="1" destOrd="0" presId="urn:microsoft.com/office/officeart/2005/8/layout/venn1"/>
    <dgm:cxn modelId="{FB4ABCA1-570B-440F-9DA3-FB30A74B0391}" type="presOf" srcId="{B104A453-5393-4EB2-8AF6-165579E2924D}" destId="{23A8FCBF-CC7E-4469-AC02-6F38FC313566}" srcOrd="0" destOrd="0" presId="urn:microsoft.com/office/officeart/2005/8/layout/venn1"/>
    <dgm:cxn modelId="{FA1C0FCE-A9A1-4255-8531-0918D8A1440C}" type="presParOf" srcId="{19B03099-F7BA-41DC-91AC-6338844A0CCC}" destId="{C7DAD28F-72E6-472C-A4E2-42D4974B458F}" srcOrd="0" destOrd="0" presId="urn:microsoft.com/office/officeart/2005/8/layout/venn1"/>
    <dgm:cxn modelId="{1553ABA5-DC39-4090-9DA7-1D68569B25D1}" type="presParOf" srcId="{19B03099-F7BA-41DC-91AC-6338844A0CCC}" destId="{ED94F4A9-65EA-4ACD-8640-F460D8CEC783}" srcOrd="1" destOrd="0" presId="urn:microsoft.com/office/officeart/2005/8/layout/venn1"/>
    <dgm:cxn modelId="{F11873BF-3ED8-4686-8B5E-F13340EE587A}" type="presParOf" srcId="{19B03099-F7BA-41DC-91AC-6338844A0CCC}" destId="{23A8FCBF-CC7E-4469-AC02-6F38FC313566}" srcOrd="2" destOrd="0" presId="urn:microsoft.com/office/officeart/2005/8/layout/venn1"/>
    <dgm:cxn modelId="{93EF4860-EE60-45CC-97B3-F21DD62C9F40}" type="presParOf" srcId="{19B03099-F7BA-41DC-91AC-6338844A0CCC}" destId="{BF0F7527-4961-4756-8F26-9ED6A5E713B7}"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8B8C91-F507-4B26-B96D-A1632028E616}" type="doc">
      <dgm:prSet loTypeId="urn:microsoft.com/office/officeart/2005/8/layout/venn1" loCatId="relationship" qsTypeId="urn:microsoft.com/office/officeart/2005/8/quickstyle/simple1#1" qsCatId="simple" csTypeId="urn:microsoft.com/office/officeart/2005/8/colors/accent1_2#1" csCatId="accent1" phldr="1"/>
      <dgm:spPr/>
    </dgm:pt>
    <dgm:pt modelId="{0FE9365E-BF8C-45ED-843C-85982B6F6802}">
      <dgm:prSet phldrT="[Text]" custT="1"/>
      <dgm:spPr>
        <a:solidFill>
          <a:srgbClr val="003366"/>
        </a:solidFill>
        <a:ln>
          <a:solidFill>
            <a:srgbClr val="000000"/>
          </a:solidFill>
        </a:ln>
      </dgm:spPr>
      <dgm:t>
        <a:bodyPr/>
        <a:lstStyle/>
        <a:p>
          <a:pPr algn="l">
            <a:spcAft>
              <a:spcPts val="0"/>
            </a:spcAft>
          </a:pPr>
          <a:endParaRPr lang="en-US" sz="2800" dirty="0">
            <a:solidFill>
              <a:srgbClr val="FFFFFF"/>
            </a:solidFill>
            <a:latin typeface="Calibri" pitchFamily="34" charset="0"/>
            <a:cs typeface="Calibri" pitchFamily="34" charset="0"/>
          </a:endParaRPr>
        </a:p>
      </dgm:t>
    </dgm:pt>
    <dgm:pt modelId="{FA81D63B-75AB-48AF-A434-BB957EF44CF6}" type="parTrans" cxnId="{36BD2A48-005C-4C99-B958-9C1E8B0E9151}">
      <dgm:prSet/>
      <dgm:spPr/>
      <dgm:t>
        <a:bodyPr/>
        <a:lstStyle/>
        <a:p>
          <a:endParaRPr lang="en-US"/>
        </a:p>
      </dgm:t>
    </dgm:pt>
    <dgm:pt modelId="{C42EFF21-D640-4DA8-9C5B-FBE2B1B43DCB}" type="sibTrans" cxnId="{36BD2A48-005C-4C99-B958-9C1E8B0E9151}">
      <dgm:prSet/>
      <dgm:spPr/>
      <dgm:t>
        <a:bodyPr/>
        <a:lstStyle/>
        <a:p>
          <a:endParaRPr lang="en-US"/>
        </a:p>
      </dgm:t>
    </dgm:pt>
    <dgm:pt modelId="{B104A453-5393-4EB2-8AF6-165579E2924D}">
      <dgm:prSet phldrT="[Text]" custT="1"/>
      <dgm:spPr>
        <a:solidFill>
          <a:srgbClr val="6685A2">
            <a:alpha val="34902"/>
          </a:srgbClr>
        </a:solidFill>
        <a:ln>
          <a:solidFill>
            <a:srgbClr val="000000"/>
          </a:solidFill>
        </a:ln>
      </dgm:spPr>
      <dgm:t>
        <a:bodyPr/>
        <a:lstStyle/>
        <a:p>
          <a:pPr algn="r">
            <a:spcAft>
              <a:spcPts val="0"/>
            </a:spcAft>
          </a:pPr>
          <a:endParaRPr lang="en-US" sz="2800" dirty="0">
            <a:solidFill>
              <a:srgbClr val="000000"/>
            </a:solidFill>
            <a:latin typeface="Calibri" pitchFamily="34" charset="0"/>
            <a:cs typeface="Calibri" pitchFamily="34" charset="0"/>
          </a:endParaRPr>
        </a:p>
      </dgm:t>
    </dgm:pt>
    <dgm:pt modelId="{DB537630-50BF-4535-805B-3684C2A445C4}" type="parTrans" cxnId="{876B058B-491D-41AE-85DD-9D56DF43A034}">
      <dgm:prSet/>
      <dgm:spPr/>
      <dgm:t>
        <a:bodyPr/>
        <a:lstStyle/>
        <a:p>
          <a:endParaRPr lang="en-US"/>
        </a:p>
      </dgm:t>
    </dgm:pt>
    <dgm:pt modelId="{89FA070A-692F-46A3-A413-E114B8AC0F95}" type="sibTrans" cxnId="{876B058B-491D-41AE-85DD-9D56DF43A034}">
      <dgm:prSet/>
      <dgm:spPr/>
      <dgm:t>
        <a:bodyPr/>
        <a:lstStyle/>
        <a:p>
          <a:endParaRPr lang="en-US"/>
        </a:p>
      </dgm:t>
    </dgm:pt>
    <dgm:pt modelId="{19B03099-F7BA-41DC-91AC-6338844A0CCC}" type="pres">
      <dgm:prSet presAssocID="{538B8C91-F507-4B26-B96D-A1632028E616}" presName="compositeShape" presStyleCnt="0">
        <dgm:presLayoutVars>
          <dgm:chMax val="7"/>
          <dgm:dir/>
          <dgm:resizeHandles val="exact"/>
        </dgm:presLayoutVars>
      </dgm:prSet>
      <dgm:spPr/>
    </dgm:pt>
    <dgm:pt modelId="{C7DAD28F-72E6-472C-A4E2-42D4974B458F}" type="pres">
      <dgm:prSet presAssocID="{0FE9365E-BF8C-45ED-843C-85982B6F6802}" presName="circ1" presStyleLbl="vennNode1" presStyleIdx="0" presStyleCnt="2" custScaleX="134063" custScaleY="100547" custLinFactNeighborX="3209"/>
      <dgm:spPr/>
    </dgm:pt>
    <dgm:pt modelId="{ED94F4A9-65EA-4ACD-8640-F460D8CEC783}" type="pres">
      <dgm:prSet presAssocID="{0FE9365E-BF8C-45ED-843C-85982B6F6802}" presName="circ1Tx" presStyleLbl="revTx" presStyleIdx="0" presStyleCnt="0">
        <dgm:presLayoutVars>
          <dgm:chMax val="0"/>
          <dgm:chPref val="0"/>
          <dgm:bulletEnabled val="1"/>
        </dgm:presLayoutVars>
      </dgm:prSet>
      <dgm:spPr/>
    </dgm:pt>
    <dgm:pt modelId="{23A8FCBF-CC7E-4469-AC02-6F38FC313566}" type="pres">
      <dgm:prSet presAssocID="{B104A453-5393-4EB2-8AF6-165579E2924D}" presName="circ2" presStyleLbl="vennNode1" presStyleIdx="1" presStyleCnt="2" custScaleX="134063" custScaleY="100547" custLinFactNeighborX="-7108" custLinFactNeighborY="0"/>
      <dgm:spPr/>
    </dgm:pt>
    <dgm:pt modelId="{BF0F7527-4961-4756-8F26-9ED6A5E713B7}" type="pres">
      <dgm:prSet presAssocID="{B104A453-5393-4EB2-8AF6-165579E2924D}" presName="circ2Tx" presStyleLbl="revTx" presStyleIdx="0" presStyleCnt="0">
        <dgm:presLayoutVars>
          <dgm:chMax val="0"/>
          <dgm:chPref val="0"/>
          <dgm:bulletEnabled val="1"/>
        </dgm:presLayoutVars>
      </dgm:prSet>
      <dgm:spPr/>
    </dgm:pt>
  </dgm:ptLst>
  <dgm:cxnLst>
    <dgm:cxn modelId="{880F5F05-DE41-4885-909E-31A6CB938BE1}" type="presOf" srcId="{0FE9365E-BF8C-45ED-843C-85982B6F6802}" destId="{C7DAD28F-72E6-472C-A4E2-42D4974B458F}" srcOrd="0" destOrd="0" presId="urn:microsoft.com/office/officeart/2005/8/layout/venn1"/>
    <dgm:cxn modelId="{FEF4741F-CE73-48C6-907B-AA4C15952DCA}" type="presOf" srcId="{538B8C91-F507-4B26-B96D-A1632028E616}" destId="{19B03099-F7BA-41DC-91AC-6338844A0CCC}" srcOrd="0" destOrd="0" presId="urn:microsoft.com/office/officeart/2005/8/layout/venn1"/>
    <dgm:cxn modelId="{FDF7DF30-4A2D-44DA-AE8B-1465CAE01980}" type="presOf" srcId="{B104A453-5393-4EB2-8AF6-165579E2924D}" destId="{BF0F7527-4961-4756-8F26-9ED6A5E713B7}" srcOrd="1" destOrd="0" presId="urn:microsoft.com/office/officeart/2005/8/layout/venn1"/>
    <dgm:cxn modelId="{36BD2A48-005C-4C99-B958-9C1E8B0E9151}" srcId="{538B8C91-F507-4B26-B96D-A1632028E616}" destId="{0FE9365E-BF8C-45ED-843C-85982B6F6802}" srcOrd="0" destOrd="0" parTransId="{FA81D63B-75AB-48AF-A434-BB957EF44CF6}" sibTransId="{C42EFF21-D640-4DA8-9C5B-FBE2B1B43DCB}"/>
    <dgm:cxn modelId="{876B058B-491D-41AE-85DD-9D56DF43A034}" srcId="{538B8C91-F507-4B26-B96D-A1632028E616}" destId="{B104A453-5393-4EB2-8AF6-165579E2924D}" srcOrd="1" destOrd="0" parTransId="{DB537630-50BF-4535-805B-3684C2A445C4}" sibTransId="{89FA070A-692F-46A3-A413-E114B8AC0F95}"/>
    <dgm:cxn modelId="{4A7CA49F-EC21-434D-89B3-CDFE241A0EE5}" type="presOf" srcId="{0FE9365E-BF8C-45ED-843C-85982B6F6802}" destId="{ED94F4A9-65EA-4ACD-8640-F460D8CEC783}" srcOrd="1" destOrd="0" presId="urn:microsoft.com/office/officeart/2005/8/layout/venn1"/>
    <dgm:cxn modelId="{FB4ABCA1-570B-440F-9DA3-FB30A74B0391}" type="presOf" srcId="{B104A453-5393-4EB2-8AF6-165579E2924D}" destId="{23A8FCBF-CC7E-4469-AC02-6F38FC313566}" srcOrd="0" destOrd="0" presId="urn:microsoft.com/office/officeart/2005/8/layout/venn1"/>
    <dgm:cxn modelId="{FA1C0FCE-A9A1-4255-8531-0918D8A1440C}" type="presParOf" srcId="{19B03099-F7BA-41DC-91AC-6338844A0CCC}" destId="{C7DAD28F-72E6-472C-A4E2-42D4974B458F}" srcOrd="0" destOrd="0" presId="urn:microsoft.com/office/officeart/2005/8/layout/venn1"/>
    <dgm:cxn modelId="{1553ABA5-DC39-4090-9DA7-1D68569B25D1}" type="presParOf" srcId="{19B03099-F7BA-41DC-91AC-6338844A0CCC}" destId="{ED94F4A9-65EA-4ACD-8640-F460D8CEC783}" srcOrd="1" destOrd="0" presId="urn:microsoft.com/office/officeart/2005/8/layout/venn1"/>
    <dgm:cxn modelId="{F11873BF-3ED8-4686-8B5E-F13340EE587A}" type="presParOf" srcId="{19B03099-F7BA-41DC-91AC-6338844A0CCC}" destId="{23A8FCBF-CC7E-4469-AC02-6F38FC313566}" srcOrd="2" destOrd="0" presId="urn:microsoft.com/office/officeart/2005/8/layout/venn1"/>
    <dgm:cxn modelId="{93EF4860-EE60-45CC-97B3-F21DD62C9F40}" type="presParOf" srcId="{19B03099-F7BA-41DC-91AC-6338844A0CCC}" destId="{BF0F7527-4961-4756-8F26-9ED6A5E713B7}"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02D834-1994-46E5-9866-B0EE5AF80DE9}"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950D947B-ACCD-48C0-9C7C-94D666673571}">
      <dgm:prSet phldrT="[Text]" phldr="0"/>
      <dgm:spPr/>
      <dgm:t>
        <a:bodyPr/>
        <a:lstStyle/>
        <a:p>
          <a:pPr rtl="0"/>
          <a:r>
            <a:rPr lang="en-US" dirty="0">
              <a:solidFill>
                <a:schemeClr val="bg1"/>
              </a:solidFill>
              <a:latin typeface="Segoe UI"/>
              <a:cs typeface="Segoe UI"/>
            </a:rPr>
            <a:t>Individuals with I/DD experience significant health disparities, including related to receiving necessary somatic health care due to access issues and biases related to quality of life.</a:t>
          </a:r>
          <a:endParaRPr lang="en-US" dirty="0">
            <a:solidFill>
              <a:schemeClr val="bg1"/>
            </a:solidFill>
          </a:endParaRPr>
        </a:p>
      </dgm:t>
    </dgm:pt>
    <dgm:pt modelId="{E4BB3F65-EF2A-4705-82EA-ED5AAAF7A925}" type="parTrans" cxnId="{47071149-4BA3-4699-AAE5-67790BE8F6F9}">
      <dgm:prSet/>
      <dgm:spPr/>
      <dgm:t>
        <a:bodyPr/>
        <a:lstStyle/>
        <a:p>
          <a:endParaRPr lang="en-US"/>
        </a:p>
      </dgm:t>
    </dgm:pt>
    <dgm:pt modelId="{4A504937-95FB-43C0-87DB-E178E8AED535}" type="sibTrans" cxnId="{47071149-4BA3-4699-AAE5-67790BE8F6F9}">
      <dgm:prSet/>
      <dgm:spPr/>
      <dgm:t>
        <a:bodyPr/>
        <a:lstStyle/>
        <a:p>
          <a:endParaRPr lang="en-US"/>
        </a:p>
      </dgm:t>
    </dgm:pt>
    <dgm:pt modelId="{64955A0C-AC03-42E5-B7C7-C2847C15FFC3}">
      <dgm:prSet phldrT="[Text]" phldr="0"/>
      <dgm:spPr/>
      <dgm:t>
        <a:bodyPr/>
        <a:lstStyle/>
        <a:p>
          <a:pPr rtl="0"/>
          <a:r>
            <a:rPr lang="en-US" dirty="0">
              <a:solidFill>
                <a:schemeClr val="bg1"/>
              </a:solidFill>
              <a:latin typeface="Segoe UI"/>
              <a:cs typeface="Segoe UI"/>
            </a:rPr>
            <a:t>DD agencies must become more engaged in truly ensuring health and welfare of individuals supported, both to ensure a person-centered approach to supports and to ensure that individuals functional needs are optimized by maintaining good health. </a:t>
          </a:r>
          <a:endParaRPr lang="en-US" dirty="0">
            <a:solidFill>
              <a:schemeClr val="bg1"/>
            </a:solidFill>
          </a:endParaRPr>
        </a:p>
      </dgm:t>
    </dgm:pt>
    <dgm:pt modelId="{1EF3A638-192D-4A0E-8E34-4F80C0EF730D}" type="parTrans" cxnId="{11B5E4F6-D728-43A5-9E23-794FCCA55B12}">
      <dgm:prSet/>
      <dgm:spPr/>
      <dgm:t>
        <a:bodyPr/>
        <a:lstStyle/>
        <a:p>
          <a:endParaRPr lang="en-US"/>
        </a:p>
      </dgm:t>
    </dgm:pt>
    <dgm:pt modelId="{E7A0008A-B023-42A8-9907-4BB100037546}" type="sibTrans" cxnId="{11B5E4F6-D728-43A5-9E23-794FCCA55B12}">
      <dgm:prSet/>
      <dgm:spPr/>
      <dgm:t>
        <a:bodyPr/>
        <a:lstStyle/>
        <a:p>
          <a:endParaRPr lang="en-US"/>
        </a:p>
      </dgm:t>
    </dgm:pt>
    <dgm:pt modelId="{5FB8744C-AEA5-49AC-8FC4-C0CB706F0F32}" type="pres">
      <dgm:prSet presAssocID="{B802D834-1994-46E5-9866-B0EE5AF80DE9}" presName="diagram" presStyleCnt="0">
        <dgm:presLayoutVars>
          <dgm:dir/>
          <dgm:resizeHandles val="exact"/>
        </dgm:presLayoutVars>
      </dgm:prSet>
      <dgm:spPr/>
    </dgm:pt>
    <dgm:pt modelId="{0BBC12FC-E269-4666-8D83-0588A27EA787}" type="pres">
      <dgm:prSet presAssocID="{950D947B-ACCD-48C0-9C7C-94D666673571}" presName="arrow" presStyleLbl="node1" presStyleIdx="0" presStyleCnt="2">
        <dgm:presLayoutVars>
          <dgm:bulletEnabled val="1"/>
        </dgm:presLayoutVars>
      </dgm:prSet>
      <dgm:spPr/>
    </dgm:pt>
    <dgm:pt modelId="{87ABEE02-26D4-44B0-A65E-CE6D9A084FAC}" type="pres">
      <dgm:prSet presAssocID="{64955A0C-AC03-42E5-B7C7-C2847C15FFC3}" presName="arrow" presStyleLbl="node1" presStyleIdx="1" presStyleCnt="2">
        <dgm:presLayoutVars>
          <dgm:bulletEnabled val="1"/>
        </dgm:presLayoutVars>
      </dgm:prSet>
      <dgm:spPr/>
    </dgm:pt>
  </dgm:ptLst>
  <dgm:cxnLst>
    <dgm:cxn modelId="{DD5EBA28-767A-4746-89A8-F6DCDB8C7AB9}" type="presOf" srcId="{950D947B-ACCD-48C0-9C7C-94D666673571}" destId="{0BBC12FC-E269-4666-8D83-0588A27EA787}" srcOrd="0" destOrd="0" presId="urn:microsoft.com/office/officeart/2005/8/layout/arrow5"/>
    <dgm:cxn modelId="{6DB91D30-8704-4D84-9C59-CAB74F7B0909}" type="presOf" srcId="{64955A0C-AC03-42E5-B7C7-C2847C15FFC3}" destId="{87ABEE02-26D4-44B0-A65E-CE6D9A084FAC}" srcOrd="0" destOrd="0" presId="urn:microsoft.com/office/officeart/2005/8/layout/arrow5"/>
    <dgm:cxn modelId="{47071149-4BA3-4699-AAE5-67790BE8F6F9}" srcId="{B802D834-1994-46E5-9866-B0EE5AF80DE9}" destId="{950D947B-ACCD-48C0-9C7C-94D666673571}" srcOrd="0" destOrd="0" parTransId="{E4BB3F65-EF2A-4705-82EA-ED5AAAF7A925}" sibTransId="{4A504937-95FB-43C0-87DB-E178E8AED535}"/>
    <dgm:cxn modelId="{5926669D-352E-4A32-8F25-8A42025ACA4B}" type="presOf" srcId="{B802D834-1994-46E5-9866-B0EE5AF80DE9}" destId="{5FB8744C-AEA5-49AC-8FC4-C0CB706F0F32}" srcOrd="0" destOrd="0" presId="urn:microsoft.com/office/officeart/2005/8/layout/arrow5"/>
    <dgm:cxn modelId="{11B5E4F6-D728-43A5-9E23-794FCCA55B12}" srcId="{B802D834-1994-46E5-9866-B0EE5AF80DE9}" destId="{64955A0C-AC03-42E5-B7C7-C2847C15FFC3}" srcOrd="1" destOrd="0" parTransId="{1EF3A638-192D-4A0E-8E34-4F80C0EF730D}" sibTransId="{E7A0008A-B023-42A8-9907-4BB100037546}"/>
    <dgm:cxn modelId="{46FB7299-D033-4CB9-A58D-2A6B83E302A8}" type="presParOf" srcId="{5FB8744C-AEA5-49AC-8FC4-C0CB706F0F32}" destId="{0BBC12FC-E269-4666-8D83-0588A27EA787}" srcOrd="0" destOrd="0" presId="urn:microsoft.com/office/officeart/2005/8/layout/arrow5"/>
    <dgm:cxn modelId="{2675AA6A-F034-4C20-98E0-89E6C0A8F04E}" type="presParOf" srcId="{5FB8744C-AEA5-49AC-8FC4-C0CB706F0F32}" destId="{87ABEE02-26D4-44B0-A65E-CE6D9A084FAC}"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5ADB46-D4E2-DE47-9B54-51DE71E7B8FF}" type="doc">
      <dgm:prSet loTypeId="urn:microsoft.com/office/officeart/2005/8/layout/hList3" loCatId="" qsTypeId="urn:microsoft.com/office/officeart/2005/8/quickstyle/simple1" qsCatId="simple" csTypeId="urn:microsoft.com/office/officeart/2005/8/colors/colorful4" csCatId="colorful" phldr="1"/>
      <dgm:spPr/>
      <dgm:t>
        <a:bodyPr/>
        <a:lstStyle/>
        <a:p>
          <a:endParaRPr lang="en-US"/>
        </a:p>
      </dgm:t>
    </dgm:pt>
    <dgm:pt modelId="{53F70E70-A090-6C4A-A2DB-0995C6EF570D}">
      <dgm:prSet phldrT="[Text]"/>
      <dgm:spPr>
        <a:solidFill>
          <a:srgbClr val="003B53">
            <a:alpha val="49804"/>
          </a:srgbClr>
        </a:solidFill>
      </dgm:spPr>
      <dgm:t>
        <a:bodyPr/>
        <a:lstStyle/>
        <a:p>
          <a:r>
            <a:rPr lang="en-US" dirty="0"/>
            <a:t>Government Administers/Pays</a:t>
          </a:r>
        </a:p>
      </dgm:t>
    </dgm:pt>
    <dgm:pt modelId="{AD8F1A17-4EB4-6846-828F-D0B9A1C122C0}" type="parTrans" cxnId="{281E7998-4E80-4047-8200-45ED93572228}">
      <dgm:prSet/>
      <dgm:spPr/>
      <dgm:t>
        <a:bodyPr/>
        <a:lstStyle/>
        <a:p>
          <a:endParaRPr lang="en-US"/>
        </a:p>
      </dgm:t>
    </dgm:pt>
    <dgm:pt modelId="{05B44746-3CA6-3F46-B19A-A3C2D4A1C5CD}" type="sibTrans" cxnId="{281E7998-4E80-4047-8200-45ED93572228}">
      <dgm:prSet/>
      <dgm:spPr/>
      <dgm:t>
        <a:bodyPr/>
        <a:lstStyle/>
        <a:p>
          <a:endParaRPr lang="en-US"/>
        </a:p>
      </dgm:t>
    </dgm:pt>
    <dgm:pt modelId="{4AF72FB3-032C-5C4F-8D13-45976F203793}">
      <dgm:prSet phldrT="[Text]"/>
      <dgm:spPr/>
      <dgm:t>
        <a:bodyPr/>
        <a:lstStyle/>
        <a:p>
          <a:r>
            <a:rPr lang="en-US" dirty="0">
              <a:solidFill>
                <a:schemeClr val="tx1"/>
              </a:solidFill>
            </a:rPr>
            <a:t>Medical</a:t>
          </a:r>
        </a:p>
      </dgm:t>
    </dgm:pt>
    <dgm:pt modelId="{B6A23817-B874-1941-8ED8-705BD29915D0}" type="parTrans" cxnId="{38325466-2A1A-5C45-8E54-9A610A700AEC}">
      <dgm:prSet/>
      <dgm:spPr/>
      <dgm:t>
        <a:bodyPr/>
        <a:lstStyle/>
        <a:p>
          <a:endParaRPr lang="en-US"/>
        </a:p>
      </dgm:t>
    </dgm:pt>
    <dgm:pt modelId="{F0DA8AB6-F998-2A41-8626-C64B555D3906}" type="sibTrans" cxnId="{38325466-2A1A-5C45-8E54-9A610A700AEC}">
      <dgm:prSet/>
      <dgm:spPr/>
      <dgm:t>
        <a:bodyPr/>
        <a:lstStyle/>
        <a:p>
          <a:endParaRPr lang="en-US"/>
        </a:p>
      </dgm:t>
    </dgm:pt>
    <dgm:pt modelId="{51698902-2586-A64B-8591-798B88E369A9}">
      <dgm:prSet phldrT="[Text]"/>
      <dgm:spPr>
        <a:solidFill>
          <a:schemeClr val="bg1">
            <a:lumMod val="75000"/>
            <a:alpha val="50000"/>
          </a:schemeClr>
        </a:solidFill>
      </dgm:spPr>
      <dgm:t>
        <a:bodyPr/>
        <a:lstStyle/>
        <a:p>
          <a:r>
            <a:rPr lang="en-US" dirty="0">
              <a:solidFill>
                <a:schemeClr val="tx1"/>
              </a:solidFill>
            </a:rPr>
            <a:t>LTSS</a:t>
          </a:r>
        </a:p>
        <a:p>
          <a:r>
            <a:rPr lang="en-US" dirty="0">
              <a:solidFill>
                <a:schemeClr val="tx1"/>
              </a:solidFill>
            </a:rPr>
            <a:t>Behavioral Health Services</a:t>
          </a:r>
        </a:p>
      </dgm:t>
    </dgm:pt>
    <dgm:pt modelId="{D8FC4938-6731-9E47-9D2E-070437C05FC2}" type="parTrans" cxnId="{D49F7B8A-9E34-964D-B8FF-F7821DCF7EA2}">
      <dgm:prSet/>
      <dgm:spPr/>
      <dgm:t>
        <a:bodyPr/>
        <a:lstStyle/>
        <a:p>
          <a:endParaRPr lang="en-US"/>
        </a:p>
      </dgm:t>
    </dgm:pt>
    <dgm:pt modelId="{D6B84092-A73E-014D-A57D-2A40157A0A06}" type="sibTrans" cxnId="{D49F7B8A-9E34-964D-B8FF-F7821DCF7EA2}">
      <dgm:prSet/>
      <dgm:spPr/>
      <dgm:t>
        <a:bodyPr/>
        <a:lstStyle/>
        <a:p>
          <a:endParaRPr lang="en-US"/>
        </a:p>
      </dgm:t>
    </dgm:pt>
    <dgm:pt modelId="{741A000A-C28D-4343-88F0-5F8BB4D86462}">
      <dgm:prSet phldrT="[Text]"/>
      <dgm:spPr/>
      <dgm:t>
        <a:bodyPr/>
        <a:lstStyle/>
        <a:p>
          <a:r>
            <a:rPr lang="en-US" dirty="0">
              <a:solidFill>
                <a:schemeClr val="tx1"/>
              </a:solidFill>
            </a:rPr>
            <a:t>Hospital</a:t>
          </a:r>
        </a:p>
      </dgm:t>
    </dgm:pt>
    <dgm:pt modelId="{0713C31E-3C59-0447-84A8-48DBB58DBE65}" type="parTrans" cxnId="{44FA30D2-54BA-2849-AE04-F31453D25107}">
      <dgm:prSet/>
      <dgm:spPr/>
      <dgm:t>
        <a:bodyPr/>
        <a:lstStyle/>
        <a:p>
          <a:endParaRPr lang="en-US"/>
        </a:p>
      </dgm:t>
    </dgm:pt>
    <dgm:pt modelId="{390FF8D3-78D6-5749-95CF-B976D0606270}" type="sibTrans" cxnId="{44FA30D2-54BA-2849-AE04-F31453D25107}">
      <dgm:prSet/>
      <dgm:spPr/>
      <dgm:t>
        <a:bodyPr/>
        <a:lstStyle/>
        <a:p>
          <a:endParaRPr lang="en-US"/>
        </a:p>
      </dgm:t>
    </dgm:pt>
    <dgm:pt modelId="{595D41F6-995A-E742-B50B-4FF4B39F4A14}">
      <dgm:prSet phldrT="[Text]"/>
      <dgm:spPr/>
      <dgm:t>
        <a:bodyPr/>
        <a:lstStyle/>
        <a:p>
          <a:r>
            <a:rPr lang="en-US" dirty="0">
              <a:solidFill>
                <a:schemeClr val="tx1"/>
              </a:solidFill>
            </a:rPr>
            <a:t>Pharmacy</a:t>
          </a:r>
        </a:p>
      </dgm:t>
    </dgm:pt>
    <dgm:pt modelId="{90D0F419-53C9-FD4C-A914-8089E5A5C8F9}" type="sibTrans" cxnId="{A3E069B9-E86E-214C-9755-A0217797530F}">
      <dgm:prSet/>
      <dgm:spPr/>
      <dgm:t>
        <a:bodyPr/>
        <a:lstStyle/>
        <a:p>
          <a:endParaRPr lang="en-US"/>
        </a:p>
      </dgm:t>
    </dgm:pt>
    <dgm:pt modelId="{1381C7F1-7BD8-C64F-A43F-F3EABD50F133}" type="parTrans" cxnId="{A3E069B9-E86E-214C-9755-A0217797530F}">
      <dgm:prSet/>
      <dgm:spPr/>
      <dgm:t>
        <a:bodyPr/>
        <a:lstStyle/>
        <a:p>
          <a:endParaRPr lang="en-US"/>
        </a:p>
      </dgm:t>
    </dgm:pt>
    <dgm:pt modelId="{4C3F9413-619A-BD44-9668-69326BC45DDF}">
      <dgm:prSet phldrT="[Text]"/>
      <dgm:spPr/>
      <dgm:t>
        <a:bodyPr/>
        <a:lstStyle/>
        <a:p>
          <a:r>
            <a:rPr lang="en-US" dirty="0">
              <a:solidFill>
                <a:schemeClr val="tx1"/>
              </a:solidFill>
            </a:rPr>
            <a:t>Other Services</a:t>
          </a:r>
        </a:p>
      </dgm:t>
    </dgm:pt>
    <dgm:pt modelId="{F1D48F01-2858-9040-8C87-127ABF0C918B}" type="parTrans" cxnId="{DDE0F9CB-C503-E246-AC38-BACAAF3A4101}">
      <dgm:prSet/>
      <dgm:spPr/>
      <dgm:t>
        <a:bodyPr/>
        <a:lstStyle/>
        <a:p>
          <a:endParaRPr lang="en-US"/>
        </a:p>
      </dgm:t>
    </dgm:pt>
    <dgm:pt modelId="{27F764B7-9C45-B947-B94F-3C6CF8E6171C}" type="sibTrans" cxnId="{DDE0F9CB-C503-E246-AC38-BACAAF3A4101}">
      <dgm:prSet/>
      <dgm:spPr/>
      <dgm:t>
        <a:bodyPr/>
        <a:lstStyle/>
        <a:p>
          <a:endParaRPr lang="en-US"/>
        </a:p>
      </dgm:t>
    </dgm:pt>
    <dgm:pt modelId="{99A6172A-3D24-AB48-82DD-3DCD1016ED80}" type="pres">
      <dgm:prSet presAssocID="{0F5ADB46-D4E2-DE47-9B54-51DE71E7B8FF}" presName="composite" presStyleCnt="0">
        <dgm:presLayoutVars>
          <dgm:chMax val="1"/>
          <dgm:dir/>
          <dgm:resizeHandles val="exact"/>
        </dgm:presLayoutVars>
      </dgm:prSet>
      <dgm:spPr/>
    </dgm:pt>
    <dgm:pt modelId="{D591F139-DFF8-6349-861D-FD53463315FF}" type="pres">
      <dgm:prSet presAssocID="{53F70E70-A090-6C4A-A2DB-0995C6EF570D}" presName="roof" presStyleLbl="dkBgShp" presStyleIdx="0" presStyleCnt="2"/>
      <dgm:spPr/>
    </dgm:pt>
    <dgm:pt modelId="{D06B72AB-5966-B344-82F8-DAEE0E970034}" type="pres">
      <dgm:prSet presAssocID="{53F70E70-A090-6C4A-A2DB-0995C6EF570D}" presName="pillars" presStyleCnt="0"/>
      <dgm:spPr/>
    </dgm:pt>
    <dgm:pt modelId="{643A5425-721C-7A4D-B24D-4F6575EEA2B8}" type="pres">
      <dgm:prSet presAssocID="{53F70E70-A090-6C4A-A2DB-0995C6EF570D}" presName="pillar1" presStyleLbl="node1" presStyleIdx="0" presStyleCnt="5">
        <dgm:presLayoutVars>
          <dgm:bulletEnabled val="1"/>
        </dgm:presLayoutVars>
      </dgm:prSet>
      <dgm:spPr/>
    </dgm:pt>
    <dgm:pt modelId="{95F72E61-38A0-F043-8522-86F86E635C01}" type="pres">
      <dgm:prSet presAssocID="{51698902-2586-A64B-8591-798B88E369A9}" presName="pillarX" presStyleLbl="node1" presStyleIdx="1" presStyleCnt="5">
        <dgm:presLayoutVars>
          <dgm:bulletEnabled val="1"/>
        </dgm:presLayoutVars>
      </dgm:prSet>
      <dgm:spPr/>
    </dgm:pt>
    <dgm:pt modelId="{AFDE67AB-C6D4-B141-BA09-C421DA6138BA}" type="pres">
      <dgm:prSet presAssocID="{595D41F6-995A-E742-B50B-4FF4B39F4A14}" presName="pillarX" presStyleLbl="node1" presStyleIdx="2" presStyleCnt="5">
        <dgm:presLayoutVars>
          <dgm:bulletEnabled val="1"/>
        </dgm:presLayoutVars>
      </dgm:prSet>
      <dgm:spPr/>
    </dgm:pt>
    <dgm:pt modelId="{9AC2CAAF-A0C8-E24B-A14D-76AE3F8BF6E7}" type="pres">
      <dgm:prSet presAssocID="{741A000A-C28D-4343-88F0-5F8BB4D86462}" presName="pillarX" presStyleLbl="node1" presStyleIdx="3" presStyleCnt="5">
        <dgm:presLayoutVars>
          <dgm:bulletEnabled val="1"/>
        </dgm:presLayoutVars>
      </dgm:prSet>
      <dgm:spPr/>
    </dgm:pt>
    <dgm:pt modelId="{8CA594FC-2ED9-6A42-8CDD-33625BCEA553}" type="pres">
      <dgm:prSet presAssocID="{4C3F9413-619A-BD44-9668-69326BC45DDF}" presName="pillarX" presStyleLbl="node1" presStyleIdx="4" presStyleCnt="5">
        <dgm:presLayoutVars>
          <dgm:bulletEnabled val="1"/>
        </dgm:presLayoutVars>
      </dgm:prSet>
      <dgm:spPr/>
    </dgm:pt>
    <dgm:pt modelId="{36385768-FFBC-7441-BA9C-CA04A36E3797}" type="pres">
      <dgm:prSet presAssocID="{53F70E70-A090-6C4A-A2DB-0995C6EF570D}" presName="base" presStyleLbl="dkBgShp" presStyleIdx="1" presStyleCnt="2"/>
      <dgm:spPr>
        <a:solidFill>
          <a:srgbClr val="003B53">
            <a:alpha val="50196"/>
          </a:srgbClr>
        </a:solidFill>
      </dgm:spPr>
    </dgm:pt>
  </dgm:ptLst>
  <dgm:cxnLst>
    <dgm:cxn modelId="{20C10B06-AE88-F84D-A4F4-E3A0D38B32A0}" type="presOf" srcId="{53F70E70-A090-6C4A-A2DB-0995C6EF570D}" destId="{D591F139-DFF8-6349-861D-FD53463315FF}" srcOrd="0" destOrd="0" presId="urn:microsoft.com/office/officeart/2005/8/layout/hList3"/>
    <dgm:cxn modelId="{87E8E51C-8A22-2441-A042-C73C0B7A7088}" type="presOf" srcId="{51698902-2586-A64B-8591-798B88E369A9}" destId="{95F72E61-38A0-F043-8522-86F86E635C01}" srcOrd="0" destOrd="0" presId="urn:microsoft.com/office/officeart/2005/8/layout/hList3"/>
    <dgm:cxn modelId="{F2FA341E-8C15-FC4D-A9E6-A4EC7B1FE03E}" type="presOf" srcId="{4C3F9413-619A-BD44-9668-69326BC45DDF}" destId="{8CA594FC-2ED9-6A42-8CDD-33625BCEA553}" srcOrd="0" destOrd="0" presId="urn:microsoft.com/office/officeart/2005/8/layout/hList3"/>
    <dgm:cxn modelId="{38325466-2A1A-5C45-8E54-9A610A700AEC}" srcId="{53F70E70-A090-6C4A-A2DB-0995C6EF570D}" destId="{4AF72FB3-032C-5C4F-8D13-45976F203793}" srcOrd="0" destOrd="0" parTransId="{B6A23817-B874-1941-8ED8-705BD29915D0}" sibTransId="{F0DA8AB6-F998-2A41-8626-C64B555D3906}"/>
    <dgm:cxn modelId="{72524C52-B380-B647-9315-8745CEE371E3}" type="presOf" srcId="{595D41F6-995A-E742-B50B-4FF4B39F4A14}" destId="{AFDE67AB-C6D4-B141-BA09-C421DA6138BA}" srcOrd="0" destOrd="0" presId="urn:microsoft.com/office/officeart/2005/8/layout/hList3"/>
    <dgm:cxn modelId="{C0B1707E-AFF6-D74A-ABC6-9DB3455B31ED}" type="presOf" srcId="{0F5ADB46-D4E2-DE47-9B54-51DE71E7B8FF}" destId="{99A6172A-3D24-AB48-82DD-3DCD1016ED80}" srcOrd="0" destOrd="0" presId="urn:microsoft.com/office/officeart/2005/8/layout/hList3"/>
    <dgm:cxn modelId="{D49F7B8A-9E34-964D-B8FF-F7821DCF7EA2}" srcId="{53F70E70-A090-6C4A-A2DB-0995C6EF570D}" destId="{51698902-2586-A64B-8591-798B88E369A9}" srcOrd="1" destOrd="0" parTransId="{D8FC4938-6731-9E47-9D2E-070437C05FC2}" sibTransId="{D6B84092-A73E-014D-A57D-2A40157A0A06}"/>
    <dgm:cxn modelId="{281E7998-4E80-4047-8200-45ED93572228}" srcId="{0F5ADB46-D4E2-DE47-9B54-51DE71E7B8FF}" destId="{53F70E70-A090-6C4A-A2DB-0995C6EF570D}" srcOrd="0" destOrd="0" parTransId="{AD8F1A17-4EB4-6846-828F-D0B9A1C122C0}" sibTransId="{05B44746-3CA6-3F46-B19A-A3C2D4A1C5CD}"/>
    <dgm:cxn modelId="{30D5709E-5C3C-0A4B-8086-92BBA4FCF845}" type="presOf" srcId="{4AF72FB3-032C-5C4F-8D13-45976F203793}" destId="{643A5425-721C-7A4D-B24D-4F6575EEA2B8}" srcOrd="0" destOrd="0" presId="urn:microsoft.com/office/officeart/2005/8/layout/hList3"/>
    <dgm:cxn modelId="{A3E069B9-E86E-214C-9755-A0217797530F}" srcId="{53F70E70-A090-6C4A-A2DB-0995C6EF570D}" destId="{595D41F6-995A-E742-B50B-4FF4B39F4A14}" srcOrd="2" destOrd="0" parTransId="{1381C7F1-7BD8-C64F-A43F-F3EABD50F133}" sibTransId="{90D0F419-53C9-FD4C-A914-8089E5A5C8F9}"/>
    <dgm:cxn modelId="{6A847AC8-816E-1743-8D07-A00C0238EA3B}" type="presOf" srcId="{741A000A-C28D-4343-88F0-5F8BB4D86462}" destId="{9AC2CAAF-A0C8-E24B-A14D-76AE3F8BF6E7}" srcOrd="0" destOrd="0" presId="urn:microsoft.com/office/officeart/2005/8/layout/hList3"/>
    <dgm:cxn modelId="{DDE0F9CB-C503-E246-AC38-BACAAF3A4101}" srcId="{53F70E70-A090-6C4A-A2DB-0995C6EF570D}" destId="{4C3F9413-619A-BD44-9668-69326BC45DDF}" srcOrd="4" destOrd="0" parTransId="{F1D48F01-2858-9040-8C87-127ABF0C918B}" sibTransId="{27F764B7-9C45-B947-B94F-3C6CF8E6171C}"/>
    <dgm:cxn modelId="{44FA30D2-54BA-2849-AE04-F31453D25107}" srcId="{53F70E70-A090-6C4A-A2DB-0995C6EF570D}" destId="{741A000A-C28D-4343-88F0-5F8BB4D86462}" srcOrd="3" destOrd="0" parTransId="{0713C31E-3C59-0447-84A8-48DBB58DBE65}" sibTransId="{390FF8D3-78D6-5749-95CF-B976D0606270}"/>
    <dgm:cxn modelId="{1F856FBF-5CB5-9346-B522-4E6D51EC29E9}" type="presParOf" srcId="{99A6172A-3D24-AB48-82DD-3DCD1016ED80}" destId="{D591F139-DFF8-6349-861D-FD53463315FF}" srcOrd="0" destOrd="0" presId="urn:microsoft.com/office/officeart/2005/8/layout/hList3"/>
    <dgm:cxn modelId="{6618A9B7-C69D-A64D-900C-3D681A3C346F}" type="presParOf" srcId="{99A6172A-3D24-AB48-82DD-3DCD1016ED80}" destId="{D06B72AB-5966-B344-82F8-DAEE0E970034}" srcOrd="1" destOrd="0" presId="urn:microsoft.com/office/officeart/2005/8/layout/hList3"/>
    <dgm:cxn modelId="{3EC20193-BC90-3141-B968-1D91E533B195}" type="presParOf" srcId="{D06B72AB-5966-B344-82F8-DAEE0E970034}" destId="{643A5425-721C-7A4D-B24D-4F6575EEA2B8}" srcOrd="0" destOrd="0" presId="urn:microsoft.com/office/officeart/2005/8/layout/hList3"/>
    <dgm:cxn modelId="{EA07E41E-9D01-FB4C-881F-F701F2BEE646}" type="presParOf" srcId="{D06B72AB-5966-B344-82F8-DAEE0E970034}" destId="{95F72E61-38A0-F043-8522-86F86E635C01}" srcOrd="1" destOrd="0" presId="urn:microsoft.com/office/officeart/2005/8/layout/hList3"/>
    <dgm:cxn modelId="{6386134C-89E6-0249-8924-EAE0CB9DE9CE}" type="presParOf" srcId="{D06B72AB-5966-B344-82F8-DAEE0E970034}" destId="{AFDE67AB-C6D4-B141-BA09-C421DA6138BA}" srcOrd="2" destOrd="0" presId="urn:microsoft.com/office/officeart/2005/8/layout/hList3"/>
    <dgm:cxn modelId="{224A29C2-6C21-904A-81B5-7A3349CFEE68}" type="presParOf" srcId="{D06B72AB-5966-B344-82F8-DAEE0E970034}" destId="{9AC2CAAF-A0C8-E24B-A14D-76AE3F8BF6E7}" srcOrd="3" destOrd="0" presId="urn:microsoft.com/office/officeart/2005/8/layout/hList3"/>
    <dgm:cxn modelId="{2B65B3FD-4485-E747-9267-B27F2F8F747E}" type="presParOf" srcId="{D06B72AB-5966-B344-82F8-DAEE0E970034}" destId="{8CA594FC-2ED9-6A42-8CDD-33625BCEA553}" srcOrd="4" destOrd="0" presId="urn:microsoft.com/office/officeart/2005/8/layout/hList3"/>
    <dgm:cxn modelId="{FAA83B13-5E99-B446-ABA5-AC4C63194137}" type="presParOf" srcId="{99A6172A-3D24-AB48-82DD-3DCD1016ED80}" destId="{36385768-FFBC-7441-BA9C-CA04A36E3797}"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5ADB46-D4E2-DE47-9B54-51DE71E7B8FF}" type="doc">
      <dgm:prSet loTypeId="urn:microsoft.com/office/officeart/2005/8/layout/radial3" loCatId="relationship" qsTypeId="urn:microsoft.com/office/officeart/2005/8/quickstyle/simple1" qsCatId="simple" csTypeId="urn:microsoft.com/office/officeart/2005/8/colors/colorful4" csCatId="colorful" phldr="1"/>
      <dgm:spPr/>
      <dgm:t>
        <a:bodyPr/>
        <a:lstStyle/>
        <a:p>
          <a:endParaRPr lang="en-US"/>
        </a:p>
      </dgm:t>
    </dgm:pt>
    <dgm:pt modelId="{53F70E70-A090-6C4A-A2DB-0995C6EF570D}">
      <dgm:prSet phldrT="[Text]"/>
      <dgm:spPr>
        <a:solidFill>
          <a:schemeClr val="tx2">
            <a:lumMod val="75000"/>
            <a:alpha val="50000"/>
          </a:schemeClr>
        </a:solidFill>
      </dgm:spPr>
      <dgm:t>
        <a:bodyPr/>
        <a:lstStyle/>
        <a:p>
          <a:r>
            <a:rPr lang="en-US" dirty="0"/>
            <a:t>Managed Care Plan</a:t>
          </a:r>
        </a:p>
      </dgm:t>
    </dgm:pt>
    <dgm:pt modelId="{AD8F1A17-4EB4-6846-828F-D0B9A1C122C0}" type="parTrans" cxnId="{281E7998-4E80-4047-8200-45ED93572228}">
      <dgm:prSet/>
      <dgm:spPr/>
      <dgm:t>
        <a:bodyPr/>
        <a:lstStyle/>
        <a:p>
          <a:endParaRPr lang="en-US"/>
        </a:p>
      </dgm:t>
    </dgm:pt>
    <dgm:pt modelId="{05B44746-3CA6-3F46-B19A-A3C2D4A1C5CD}" type="sibTrans" cxnId="{281E7998-4E80-4047-8200-45ED93572228}">
      <dgm:prSet/>
      <dgm:spPr/>
      <dgm:t>
        <a:bodyPr/>
        <a:lstStyle/>
        <a:p>
          <a:endParaRPr lang="en-US"/>
        </a:p>
      </dgm:t>
    </dgm:pt>
    <dgm:pt modelId="{4AF72FB3-032C-5C4F-8D13-45976F203793}">
      <dgm:prSet phldrT="[Text]"/>
      <dgm:spPr/>
      <dgm:t>
        <a:bodyPr/>
        <a:lstStyle/>
        <a:p>
          <a:r>
            <a:rPr lang="en-US" dirty="0"/>
            <a:t>Care Coordination</a:t>
          </a:r>
        </a:p>
      </dgm:t>
    </dgm:pt>
    <dgm:pt modelId="{B6A23817-B874-1941-8ED8-705BD29915D0}" type="parTrans" cxnId="{38325466-2A1A-5C45-8E54-9A610A700AEC}">
      <dgm:prSet/>
      <dgm:spPr/>
      <dgm:t>
        <a:bodyPr/>
        <a:lstStyle/>
        <a:p>
          <a:endParaRPr lang="en-US"/>
        </a:p>
      </dgm:t>
    </dgm:pt>
    <dgm:pt modelId="{F0DA8AB6-F998-2A41-8626-C64B555D3906}" type="sibTrans" cxnId="{38325466-2A1A-5C45-8E54-9A610A700AEC}">
      <dgm:prSet/>
      <dgm:spPr/>
      <dgm:t>
        <a:bodyPr/>
        <a:lstStyle/>
        <a:p>
          <a:endParaRPr lang="en-US"/>
        </a:p>
      </dgm:t>
    </dgm:pt>
    <dgm:pt modelId="{51698902-2586-A64B-8591-798B88E369A9}">
      <dgm:prSet phldrT="[Text]"/>
      <dgm:spPr>
        <a:solidFill>
          <a:schemeClr val="bg1">
            <a:lumMod val="75000"/>
            <a:alpha val="50000"/>
          </a:schemeClr>
        </a:solidFill>
      </dgm:spPr>
      <dgm:t>
        <a:bodyPr/>
        <a:lstStyle/>
        <a:p>
          <a:r>
            <a:rPr lang="en-US" dirty="0"/>
            <a:t>Extra Benefits</a:t>
          </a:r>
        </a:p>
      </dgm:t>
    </dgm:pt>
    <dgm:pt modelId="{D8FC4938-6731-9E47-9D2E-070437C05FC2}" type="parTrans" cxnId="{D49F7B8A-9E34-964D-B8FF-F7821DCF7EA2}">
      <dgm:prSet/>
      <dgm:spPr/>
      <dgm:t>
        <a:bodyPr/>
        <a:lstStyle/>
        <a:p>
          <a:endParaRPr lang="en-US"/>
        </a:p>
      </dgm:t>
    </dgm:pt>
    <dgm:pt modelId="{D6B84092-A73E-014D-A57D-2A40157A0A06}" type="sibTrans" cxnId="{D49F7B8A-9E34-964D-B8FF-F7821DCF7EA2}">
      <dgm:prSet/>
      <dgm:spPr/>
      <dgm:t>
        <a:bodyPr/>
        <a:lstStyle/>
        <a:p>
          <a:endParaRPr lang="en-US"/>
        </a:p>
      </dgm:t>
    </dgm:pt>
    <dgm:pt modelId="{741A000A-C28D-4343-88F0-5F8BB4D86462}">
      <dgm:prSet phldrT="[Text]"/>
      <dgm:spPr/>
      <dgm:t>
        <a:bodyPr/>
        <a:lstStyle/>
        <a:p>
          <a:r>
            <a:rPr lang="en-US" dirty="0"/>
            <a:t>Provider Network Management</a:t>
          </a:r>
        </a:p>
      </dgm:t>
    </dgm:pt>
    <dgm:pt modelId="{0713C31E-3C59-0447-84A8-48DBB58DBE65}" type="parTrans" cxnId="{44FA30D2-54BA-2849-AE04-F31453D25107}">
      <dgm:prSet/>
      <dgm:spPr/>
      <dgm:t>
        <a:bodyPr/>
        <a:lstStyle/>
        <a:p>
          <a:endParaRPr lang="en-US"/>
        </a:p>
      </dgm:t>
    </dgm:pt>
    <dgm:pt modelId="{390FF8D3-78D6-5749-95CF-B976D0606270}" type="sibTrans" cxnId="{44FA30D2-54BA-2849-AE04-F31453D25107}">
      <dgm:prSet/>
      <dgm:spPr/>
      <dgm:t>
        <a:bodyPr/>
        <a:lstStyle/>
        <a:p>
          <a:endParaRPr lang="en-US"/>
        </a:p>
      </dgm:t>
    </dgm:pt>
    <dgm:pt modelId="{595D41F6-995A-E742-B50B-4FF4B39F4A14}">
      <dgm:prSet phldrT="[Text]"/>
      <dgm:spPr/>
      <dgm:t>
        <a:bodyPr/>
        <a:lstStyle/>
        <a:p>
          <a:r>
            <a:rPr lang="en-US" dirty="0"/>
            <a:t>Claims Payment for Services Provided </a:t>
          </a:r>
        </a:p>
      </dgm:t>
    </dgm:pt>
    <dgm:pt modelId="{90D0F419-53C9-FD4C-A914-8089E5A5C8F9}" type="sibTrans" cxnId="{A3E069B9-E86E-214C-9755-A0217797530F}">
      <dgm:prSet/>
      <dgm:spPr/>
      <dgm:t>
        <a:bodyPr/>
        <a:lstStyle/>
        <a:p>
          <a:endParaRPr lang="en-US"/>
        </a:p>
      </dgm:t>
    </dgm:pt>
    <dgm:pt modelId="{1381C7F1-7BD8-C64F-A43F-F3EABD50F133}" type="parTrans" cxnId="{A3E069B9-E86E-214C-9755-A0217797530F}">
      <dgm:prSet/>
      <dgm:spPr/>
      <dgm:t>
        <a:bodyPr/>
        <a:lstStyle/>
        <a:p>
          <a:endParaRPr lang="en-US"/>
        </a:p>
      </dgm:t>
    </dgm:pt>
    <dgm:pt modelId="{4C3F9413-619A-BD44-9668-69326BC45DDF}">
      <dgm:prSet phldrT="[Text]"/>
      <dgm:spPr/>
      <dgm:t>
        <a:bodyPr/>
        <a:lstStyle/>
        <a:p>
          <a:r>
            <a:rPr lang="en-US" dirty="0"/>
            <a:t>Service/Drug Coverage (including Authorizations)</a:t>
          </a:r>
        </a:p>
      </dgm:t>
    </dgm:pt>
    <dgm:pt modelId="{F1D48F01-2858-9040-8C87-127ABF0C918B}" type="parTrans" cxnId="{DDE0F9CB-C503-E246-AC38-BACAAF3A4101}">
      <dgm:prSet/>
      <dgm:spPr/>
      <dgm:t>
        <a:bodyPr/>
        <a:lstStyle/>
        <a:p>
          <a:endParaRPr lang="en-US"/>
        </a:p>
      </dgm:t>
    </dgm:pt>
    <dgm:pt modelId="{27F764B7-9C45-B947-B94F-3C6CF8E6171C}" type="sibTrans" cxnId="{DDE0F9CB-C503-E246-AC38-BACAAF3A4101}">
      <dgm:prSet/>
      <dgm:spPr/>
      <dgm:t>
        <a:bodyPr/>
        <a:lstStyle/>
        <a:p>
          <a:endParaRPr lang="en-US"/>
        </a:p>
      </dgm:t>
    </dgm:pt>
    <dgm:pt modelId="{DE23BEC2-8A02-D44E-8ABF-E1BAC865624F}" type="pres">
      <dgm:prSet presAssocID="{0F5ADB46-D4E2-DE47-9B54-51DE71E7B8FF}" presName="composite" presStyleCnt="0">
        <dgm:presLayoutVars>
          <dgm:chMax val="1"/>
          <dgm:dir/>
          <dgm:resizeHandles val="exact"/>
        </dgm:presLayoutVars>
      </dgm:prSet>
      <dgm:spPr/>
    </dgm:pt>
    <dgm:pt modelId="{E949206D-DEFB-184F-82BF-DF7EB44D448B}" type="pres">
      <dgm:prSet presAssocID="{0F5ADB46-D4E2-DE47-9B54-51DE71E7B8FF}" presName="radial" presStyleCnt="0">
        <dgm:presLayoutVars>
          <dgm:animLvl val="ctr"/>
        </dgm:presLayoutVars>
      </dgm:prSet>
      <dgm:spPr/>
    </dgm:pt>
    <dgm:pt modelId="{140C4AF3-F7F6-D641-9C14-973708C999A8}" type="pres">
      <dgm:prSet presAssocID="{53F70E70-A090-6C4A-A2DB-0995C6EF570D}" presName="centerShape" presStyleLbl="vennNode1" presStyleIdx="0" presStyleCnt="6"/>
      <dgm:spPr/>
    </dgm:pt>
    <dgm:pt modelId="{2AB90895-2EBB-E840-ADB8-E2CFC2229D35}" type="pres">
      <dgm:prSet presAssocID="{4AF72FB3-032C-5C4F-8D13-45976F203793}" presName="node" presStyleLbl="vennNode1" presStyleIdx="1" presStyleCnt="6">
        <dgm:presLayoutVars>
          <dgm:bulletEnabled val="1"/>
        </dgm:presLayoutVars>
      </dgm:prSet>
      <dgm:spPr/>
    </dgm:pt>
    <dgm:pt modelId="{A6553492-02A0-0F46-B457-75FC64949E48}" type="pres">
      <dgm:prSet presAssocID="{51698902-2586-A64B-8591-798B88E369A9}" presName="node" presStyleLbl="vennNode1" presStyleIdx="2" presStyleCnt="6">
        <dgm:presLayoutVars>
          <dgm:bulletEnabled val="1"/>
        </dgm:presLayoutVars>
      </dgm:prSet>
      <dgm:spPr/>
    </dgm:pt>
    <dgm:pt modelId="{FD2E8C52-5ABC-684A-99A4-136BCD8845BE}" type="pres">
      <dgm:prSet presAssocID="{595D41F6-995A-E742-B50B-4FF4B39F4A14}" presName="node" presStyleLbl="vennNode1" presStyleIdx="3" presStyleCnt="6" custRadScaleRad="97452" custRadScaleInc="1084">
        <dgm:presLayoutVars>
          <dgm:bulletEnabled val="1"/>
        </dgm:presLayoutVars>
      </dgm:prSet>
      <dgm:spPr/>
    </dgm:pt>
    <dgm:pt modelId="{CD01121E-3613-1A4A-BBE4-86B4700204B1}" type="pres">
      <dgm:prSet presAssocID="{741A000A-C28D-4343-88F0-5F8BB4D86462}" presName="node" presStyleLbl="vennNode1" presStyleIdx="4" presStyleCnt="6">
        <dgm:presLayoutVars>
          <dgm:bulletEnabled val="1"/>
        </dgm:presLayoutVars>
      </dgm:prSet>
      <dgm:spPr/>
    </dgm:pt>
    <dgm:pt modelId="{6257D445-5A2E-4E44-BADA-9360C3BCDADB}" type="pres">
      <dgm:prSet presAssocID="{4C3F9413-619A-BD44-9668-69326BC45DDF}" presName="node" presStyleLbl="vennNode1" presStyleIdx="5" presStyleCnt="6">
        <dgm:presLayoutVars>
          <dgm:bulletEnabled val="1"/>
        </dgm:presLayoutVars>
      </dgm:prSet>
      <dgm:spPr/>
    </dgm:pt>
  </dgm:ptLst>
  <dgm:cxnLst>
    <dgm:cxn modelId="{95D33C20-97CD-DD49-8395-458C04FBD01C}" type="presOf" srcId="{4AF72FB3-032C-5C4F-8D13-45976F203793}" destId="{2AB90895-2EBB-E840-ADB8-E2CFC2229D35}" srcOrd="0" destOrd="0" presId="urn:microsoft.com/office/officeart/2005/8/layout/radial3"/>
    <dgm:cxn modelId="{F5DD4A63-6E0A-1940-BC7E-655BAE2B3A3E}" type="presOf" srcId="{51698902-2586-A64B-8591-798B88E369A9}" destId="{A6553492-02A0-0F46-B457-75FC64949E48}" srcOrd="0" destOrd="0" presId="urn:microsoft.com/office/officeart/2005/8/layout/radial3"/>
    <dgm:cxn modelId="{54C8B165-5745-7A45-9B3B-AB5BFCE4E792}" type="presOf" srcId="{741A000A-C28D-4343-88F0-5F8BB4D86462}" destId="{CD01121E-3613-1A4A-BBE4-86B4700204B1}" srcOrd="0" destOrd="0" presId="urn:microsoft.com/office/officeart/2005/8/layout/radial3"/>
    <dgm:cxn modelId="{38325466-2A1A-5C45-8E54-9A610A700AEC}" srcId="{53F70E70-A090-6C4A-A2DB-0995C6EF570D}" destId="{4AF72FB3-032C-5C4F-8D13-45976F203793}" srcOrd="0" destOrd="0" parTransId="{B6A23817-B874-1941-8ED8-705BD29915D0}" sibTransId="{F0DA8AB6-F998-2A41-8626-C64B555D3906}"/>
    <dgm:cxn modelId="{C1A2A955-D6B2-174E-A9E7-B8180DDE8D15}" type="presOf" srcId="{4C3F9413-619A-BD44-9668-69326BC45DDF}" destId="{6257D445-5A2E-4E44-BADA-9360C3BCDADB}" srcOrd="0" destOrd="0" presId="urn:microsoft.com/office/officeart/2005/8/layout/radial3"/>
    <dgm:cxn modelId="{6AC55A85-13EA-B04D-B851-63AE732F89EC}" type="presOf" srcId="{0F5ADB46-D4E2-DE47-9B54-51DE71E7B8FF}" destId="{DE23BEC2-8A02-D44E-8ABF-E1BAC865624F}" srcOrd="0" destOrd="0" presId="urn:microsoft.com/office/officeart/2005/8/layout/radial3"/>
    <dgm:cxn modelId="{D49F7B8A-9E34-964D-B8FF-F7821DCF7EA2}" srcId="{53F70E70-A090-6C4A-A2DB-0995C6EF570D}" destId="{51698902-2586-A64B-8591-798B88E369A9}" srcOrd="1" destOrd="0" parTransId="{D8FC4938-6731-9E47-9D2E-070437C05FC2}" sibTransId="{D6B84092-A73E-014D-A57D-2A40157A0A06}"/>
    <dgm:cxn modelId="{281E7998-4E80-4047-8200-45ED93572228}" srcId="{0F5ADB46-D4E2-DE47-9B54-51DE71E7B8FF}" destId="{53F70E70-A090-6C4A-A2DB-0995C6EF570D}" srcOrd="0" destOrd="0" parTransId="{AD8F1A17-4EB4-6846-828F-D0B9A1C122C0}" sibTransId="{05B44746-3CA6-3F46-B19A-A3C2D4A1C5CD}"/>
    <dgm:cxn modelId="{A3E069B9-E86E-214C-9755-A0217797530F}" srcId="{53F70E70-A090-6C4A-A2DB-0995C6EF570D}" destId="{595D41F6-995A-E742-B50B-4FF4B39F4A14}" srcOrd="2" destOrd="0" parTransId="{1381C7F1-7BD8-C64F-A43F-F3EABD50F133}" sibTransId="{90D0F419-53C9-FD4C-A914-8089E5A5C8F9}"/>
    <dgm:cxn modelId="{DDE0F9CB-C503-E246-AC38-BACAAF3A4101}" srcId="{53F70E70-A090-6C4A-A2DB-0995C6EF570D}" destId="{4C3F9413-619A-BD44-9668-69326BC45DDF}" srcOrd="4" destOrd="0" parTransId="{F1D48F01-2858-9040-8C87-127ABF0C918B}" sibTransId="{27F764B7-9C45-B947-B94F-3C6CF8E6171C}"/>
    <dgm:cxn modelId="{44FA30D2-54BA-2849-AE04-F31453D25107}" srcId="{53F70E70-A090-6C4A-A2DB-0995C6EF570D}" destId="{741A000A-C28D-4343-88F0-5F8BB4D86462}" srcOrd="3" destOrd="0" parTransId="{0713C31E-3C59-0447-84A8-48DBB58DBE65}" sibTransId="{390FF8D3-78D6-5749-95CF-B976D0606270}"/>
    <dgm:cxn modelId="{5B9D9CE3-EB34-3441-9D75-689946BC304F}" type="presOf" srcId="{53F70E70-A090-6C4A-A2DB-0995C6EF570D}" destId="{140C4AF3-F7F6-D641-9C14-973708C999A8}" srcOrd="0" destOrd="0" presId="urn:microsoft.com/office/officeart/2005/8/layout/radial3"/>
    <dgm:cxn modelId="{D91B0EE4-8DAC-F84D-A72E-4DCADA089515}" type="presOf" srcId="{595D41F6-995A-E742-B50B-4FF4B39F4A14}" destId="{FD2E8C52-5ABC-684A-99A4-136BCD8845BE}" srcOrd="0" destOrd="0" presId="urn:microsoft.com/office/officeart/2005/8/layout/radial3"/>
    <dgm:cxn modelId="{A23E28BB-B23E-DA4B-AAE9-677237C98A5C}" type="presParOf" srcId="{DE23BEC2-8A02-D44E-8ABF-E1BAC865624F}" destId="{E949206D-DEFB-184F-82BF-DF7EB44D448B}" srcOrd="0" destOrd="0" presId="urn:microsoft.com/office/officeart/2005/8/layout/radial3"/>
    <dgm:cxn modelId="{18B8F704-CE02-0342-BB83-870098548743}" type="presParOf" srcId="{E949206D-DEFB-184F-82BF-DF7EB44D448B}" destId="{140C4AF3-F7F6-D641-9C14-973708C999A8}" srcOrd="0" destOrd="0" presId="urn:microsoft.com/office/officeart/2005/8/layout/radial3"/>
    <dgm:cxn modelId="{98A62D2D-B893-FF46-97E5-244B2C2133C7}" type="presParOf" srcId="{E949206D-DEFB-184F-82BF-DF7EB44D448B}" destId="{2AB90895-2EBB-E840-ADB8-E2CFC2229D35}" srcOrd="1" destOrd="0" presId="urn:microsoft.com/office/officeart/2005/8/layout/radial3"/>
    <dgm:cxn modelId="{96CF30BF-63CF-DE46-99B3-75F3475CF77B}" type="presParOf" srcId="{E949206D-DEFB-184F-82BF-DF7EB44D448B}" destId="{A6553492-02A0-0F46-B457-75FC64949E48}" srcOrd="2" destOrd="0" presId="urn:microsoft.com/office/officeart/2005/8/layout/radial3"/>
    <dgm:cxn modelId="{73B9CEED-D63F-0243-B801-8C94F8E89814}" type="presParOf" srcId="{E949206D-DEFB-184F-82BF-DF7EB44D448B}" destId="{FD2E8C52-5ABC-684A-99A4-136BCD8845BE}" srcOrd="3" destOrd="0" presId="urn:microsoft.com/office/officeart/2005/8/layout/radial3"/>
    <dgm:cxn modelId="{E53FD33C-B3FA-8547-8A55-5914B92ACA2C}" type="presParOf" srcId="{E949206D-DEFB-184F-82BF-DF7EB44D448B}" destId="{CD01121E-3613-1A4A-BBE4-86B4700204B1}" srcOrd="4" destOrd="0" presId="urn:microsoft.com/office/officeart/2005/8/layout/radial3"/>
    <dgm:cxn modelId="{4EFC4CE6-0340-6349-BC26-4206BC77F26E}" type="presParOf" srcId="{E949206D-DEFB-184F-82BF-DF7EB44D448B}" destId="{6257D445-5A2E-4E44-BADA-9360C3BCDADB}"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3E09AA-3D71-40AF-BEF9-9D4D92DAAC14}"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2C1C76EA-ABB6-4E6F-9BAB-32397607D81A}">
      <dgm:prSet/>
      <dgm:spPr>
        <a:solidFill>
          <a:schemeClr val="accent3"/>
        </a:solidFill>
      </dgm:spPr>
      <dgm:t>
        <a:bodyPr/>
        <a:lstStyle/>
        <a:p>
          <a:r>
            <a:rPr lang="en-US" dirty="0">
              <a:solidFill>
                <a:schemeClr val="tx1"/>
              </a:solidFill>
            </a:rPr>
            <a:t>Which Health Plan to Choose </a:t>
          </a:r>
        </a:p>
      </dgm:t>
    </dgm:pt>
    <dgm:pt modelId="{2874BD48-2521-4E7E-BCCB-838508F8AD3A}" type="parTrans" cxnId="{D04A5BD4-7FA2-4AFF-8830-26E3EE72E009}">
      <dgm:prSet/>
      <dgm:spPr/>
      <dgm:t>
        <a:bodyPr/>
        <a:lstStyle/>
        <a:p>
          <a:endParaRPr lang="en-US"/>
        </a:p>
      </dgm:t>
    </dgm:pt>
    <dgm:pt modelId="{7FFDFD31-7525-4FAF-A225-C820E8E5DBE5}" type="sibTrans" cxnId="{D04A5BD4-7FA2-4AFF-8830-26E3EE72E009}">
      <dgm:prSet/>
      <dgm:spPr/>
      <dgm:t>
        <a:bodyPr/>
        <a:lstStyle/>
        <a:p>
          <a:endParaRPr lang="en-US"/>
        </a:p>
      </dgm:t>
    </dgm:pt>
    <dgm:pt modelId="{74A7FDAF-4597-498E-86AA-13C8500241D2}">
      <dgm:prSet/>
      <dgm:spPr/>
      <dgm:t>
        <a:bodyPr/>
        <a:lstStyle/>
        <a:p>
          <a:r>
            <a:rPr lang="en-US"/>
            <a:t>Brokers can assist individuals with selecting a Medicare managed care plan – note they are paid a commission for each person that enrolls</a:t>
          </a:r>
        </a:p>
      </dgm:t>
    </dgm:pt>
    <dgm:pt modelId="{8E8DF59F-48BA-4EDE-996F-F36CFE5987E7}" type="parTrans" cxnId="{79C88FED-71AB-4E0E-A5A2-F98A2120D5B1}">
      <dgm:prSet/>
      <dgm:spPr/>
      <dgm:t>
        <a:bodyPr/>
        <a:lstStyle/>
        <a:p>
          <a:endParaRPr lang="en-US"/>
        </a:p>
      </dgm:t>
    </dgm:pt>
    <dgm:pt modelId="{A47B8B3B-7D34-4391-9D64-5BA4A9725F95}" type="sibTrans" cxnId="{79C88FED-71AB-4E0E-A5A2-F98A2120D5B1}">
      <dgm:prSet/>
      <dgm:spPr/>
      <dgm:t>
        <a:bodyPr/>
        <a:lstStyle/>
        <a:p>
          <a:endParaRPr lang="en-US"/>
        </a:p>
      </dgm:t>
    </dgm:pt>
    <dgm:pt modelId="{93743A92-8782-4A2E-86D5-CA2F288C462F}">
      <dgm:prSet/>
      <dgm:spPr/>
      <dgm:t>
        <a:bodyPr/>
        <a:lstStyle/>
        <a:p>
          <a:r>
            <a:rPr lang="en-US"/>
            <a:t>Other state community resources (State Health Insurance Plan Counselors, etc.)</a:t>
          </a:r>
        </a:p>
      </dgm:t>
    </dgm:pt>
    <dgm:pt modelId="{D16551FA-35F5-4B22-90F0-5AF3F68E26CE}" type="parTrans" cxnId="{F42319FC-CEFD-4DB2-8B15-B7C42476E848}">
      <dgm:prSet/>
      <dgm:spPr/>
      <dgm:t>
        <a:bodyPr/>
        <a:lstStyle/>
        <a:p>
          <a:endParaRPr lang="en-US"/>
        </a:p>
      </dgm:t>
    </dgm:pt>
    <dgm:pt modelId="{B810DB40-5686-41F6-972B-FF601C70A767}" type="sibTrans" cxnId="{F42319FC-CEFD-4DB2-8B15-B7C42476E848}">
      <dgm:prSet/>
      <dgm:spPr/>
      <dgm:t>
        <a:bodyPr/>
        <a:lstStyle/>
        <a:p>
          <a:endParaRPr lang="en-US"/>
        </a:p>
      </dgm:t>
    </dgm:pt>
    <dgm:pt modelId="{033B62E7-1C7D-44CD-A7F9-E53060826971}">
      <dgm:prSet/>
      <dgm:spPr/>
      <dgm:t>
        <a:bodyPr/>
        <a:lstStyle/>
        <a:p>
          <a:r>
            <a:rPr lang="en-US" dirty="0">
              <a:solidFill>
                <a:schemeClr val="tx1"/>
              </a:solidFill>
            </a:rPr>
            <a:t>Enrollment periods</a:t>
          </a:r>
        </a:p>
      </dgm:t>
    </dgm:pt>
    <dgm:pt modelId="{B906217F-C947-40B6-B677-9A2E4F198555}" type="parTrans" cxnId="{078BD160-2F7C-433B-8A32-BEBCD4616007}">
      <dgm:prSet/>
      <dgm:spPr/>
      <dgm:t>
        <a:bodyPr/>
        <a:lstStyle/>
        <a:p>
          <a:endParaRPr lang="en-US"/>
        </a:p>
      </dgm:t>
    </dgm:pt>
    <dgm:pt modelId="{C4CF1578-8EF4-44F9-BD7E-772FBE19217D}" type="sibTrans" cxnId="{078BD160-2F7C-433B-8A32-BEBCD4616007}">
      <dgm:prSet/>
      <dgm:spPr/>
      <dgm:t>
        <a:bodyPr/>
        <a:lstStyle/>
        <a:p>
          <a:endParaRPr lang="en-US"/>
        </a:p>
      </dgm:t>
    </dgm:pt>
    <dgm:pt modelId="{55BE2A6A-49D3-4E33-94AF-2AD3B0D25F78}">
      <dgm:prSet/>
      <dgm:spPr/>
      <dgm:t>
        <a:bodyPr/>
        <a:lstStyle/>
        <a:p>
          <a:r>
            <a:rPr lang="en-US"/>
            <a:t>Medicare -  annual enrollment period and ongoing - month to month for enrollment/disenrollment for Medicare Advantage plans</a:t>
          </a:r>
        </a:p>
      </dgm:t>
    </dgm:pt>
    <dgm:pt modelId="{E82A2BB1-766B-450B-B805-036B8B413710}" type="parTrans" cxnId="{F381AC94-A711-47F5-95A4-3B22F3F3D1EF}">
      <dgm:prSet/>
      <dgm:spPr/>
      <dgm:t>
        <a:bodyPr/>
        <a:lstStyle/>
        <a:p>
          <a:endParaRPr lang="en-US"/>
        </a:p>
      </dgm:t>
    </dgm:pt>
    <dgm:pt modelId="{DC33046A-92DB-4FCD-8764-966856FE2DE3}" type="sibTrans" cxnId="{F381AC94-A711-47F5-95A4-3B22F3F3D1EF}">
      <dgm:prSet/>
      <dgm:spPr/>
      <dgm:t>
        <a:bodyPr/>
        <a:lstStyle/>
        <a:p>
          <a:endParaRPr lang="en-US"/>
        </a:p>
      </dgm:t>
    </dgm:pt>
    <dgm:pt modelId="{FAD82CD0-4C3B-4368-9D92-155A091FD3B1}">
      <dgm:prSet/>
      <dgm:spPr/>
      <dgm:t>
        <a:bodyPr/>
        <a:lstStyle/>
        <a:p>
          <a:r>
            <a:rPr lang="en-US"/>
            <a:t>Medicaid - annual enrollment period plus exemptions for good cause to switch plans between enrollment periods</a:t>
          </a:r>
        </a:p>
      </dgm:t>
    </dgm:pt>
    <dgm:pt modelId="{FE0A72CE-DEAD-495F-B865-6A1886C2A027}" type="parTrans" cxnId="{32BC20D7-0FE5-4E66-8B47-94CA8D40278E}">
      <dgm:prSet/>
      <dgm:spPr/>
      <dgm:t>
        <a:bodyPr/>
        <a:lstStyle/>
        <a:p>
          <a:endParaRPr lang="en-US"/>
        </a:p>
      </dgm:t>
    </dgm:pt>
    <dgm:pt modelId="{35E2D8DD-4139-4ECA-AC7D-E1CC88A67D06}" type="sibTrans" cxnId="{32BC20D7-0FE5-4E66-8B47-94CA8D40278E}">
      <dgm:prSet/>
      <dgm:spPr/>
      <dgm:t>
        <a:bodyPr/>
        <a:lstStyle/>
        <a:p>
          <a:endParaRPr lang="en-US"/>
        </a:p>
      </dgm:t>
    </dgm:pt>
    <dgm:pt modelId="{62E51852-444C-4F0B-9D2E-67B41BAF9AF0}" type="pres">
      <dgm:prSet presAssocID="{6C3E09AA-3D71-40AF-BEF9-9D4D92DAAC14}" presName="Name0" presStyleCnt="0">
        <dgm:presLayoutVars>
          <dgm:dir/>
          <dgm:animLvl val="lvl"/>
          <dgm:resizeHandles val="exact"/>
        </dgm:presLayoutVars>
      </dgm:prSet>
      <dgm:spPr/>
    </dgm:pt>
    <dgm:pt modelId="{3450675B-7B24-4870-B973-780E9455309E}" type="pres">
      <dgm:prSet presAssocID="{2C1C76EA-ABB6-4E6F-9BAB-32397607D81A}" presName="composite" presStyleCnt="0"/>
      <dgm:spPr/>
    </dgm:pt>
    <dgm:pt modelId="{70D62D50-3009-462C-9766-C48F73D5F64B}" type="pres">
      <dgm:prSet presAssocID="{2C1C76EA-ABB6-4E6F-9BAB-32397607D81A}" presName="parTx" presStyleLbl="alignNode1" presStyleIdx="0" presStyleCnt="2">
        <dgm:presLayoutVars>
          <dgm:chMax val="0"/>
          <dgm:chPref val="0"/>
          <dgm:bulletEnabled val="1"/>
        </dgm:presLayoutVars>
      </dgm:prSet>
      <dgm:spPr/>
    </dgm:pt>
    <dgm:pt modelId="{F41D0EB7-7172-4DBA-99D5-5E6E08C09546}" type="pres">
      <dgm:prSet presAssocID="{2C1C76EA-ABB6-4E6F-9BAB-32397607D81A}" presName="desTx" presStyleLbl="alignAccFollowNode1" presStyleIdx="0" presStyleCnt="2">
        <dgm:presLayoutVars>
          <dgm:bulletEnabled val="1"/>
        </dgm:presLayoutVars>
      </dgm:prSet>
      <dgm:spPr/>
    </dgm:pt>
    <dgm:pt modelId="{4E463FDF-6D86-43A3-93A6-42B8B31373D2}" type="pres">
      <dgm:prSet presAssocID="{7FFDFD31-7525-4FAF-A225-C820E8E5DBE5}" presName="space" presStyleCnt="0"/>
      <dgm:spPr/>
    </dgm:pt>
    <dgm:pt modelId="{560381DA-ABBC-49DC-ACB3-8A2D065EC9CB}" type="pres">
      <dgm:prSet presAssocID="{033B62E7-1C7D-44CD-A7F9-E53060826971}" presName="composite" presStyleCnt="0"/>
      <dgm:spPr/>
    </dgm:pt>
    <dgm:pt modelId="{EDE260B1-ECDD-44F3-8E02-E14B7D075760}" type="pres">
      <dgm:prSet presAssocID="{033B62E7-1C7D-44CD-A7F9-E53060826971}" presName="parTx" presStyleLbl="alignNode1" presStyleIdx="1" presStyleCnt="2">
        <dgm:presLayoutVars>
          <dgm:chMax val="0"/>
          <dgm:chPref val="0"/>
          <dgm:bulletEnabled val="1"/>
        </dgm:presLayoutVars>
      </dgm:prSet>
      <dgm:spPr/>
    </dgm:pt>
    <dgm:pt modelId="{93179925-5C98-4D65-951D-1A2A265C47BE}" type="pres">
      <dgm:prSet presAssocID="{033B62E7-1C7D-44CD-A7F9-E53060826971}" presName="desTx" presStyleLbl="alignAccFollowNode1" presStyleIdx="1" presStyleCnt="2">
        <dgm:presLayoutVars>
          <dgm:bulletEnabled val="1"/>
        </dgm:presLayoutVars>
      </dgm:prSet>
      <dgm:spPr/>
    </dgm:pt>
  </dgm:ptLst>
  <dgm:cxnLst>
    <dgm:cxn modelId="{3F1CFE14-36A9-4640-94AF-A5F4D0CBF3B9}" type="presOf" srcId="{033B62E7-1C7D-44CD-A7F9-E53060826971}" destId="{EDE260B1-ECDD-44F3-8E02-E14B7D075760}" srcOrd="0" destOrd="0" presId="urn:microsoft.com/office/officeart/2005/8/layout/hList1"/>
    <dgm:cxn modelId="{3B278122-49D2-4645-8C72-560208F616C2}" type="presOf" srcId="{74A7FDAF-4597-498E-86AA-13C8500241D2}" destId="{F41D0EB7-7172-4DBA-99D5-5E6E08C09546}" srcOrd="0" destOrd="0" presId="urn:microsoft.com/office/officeart/2005/8/layout/hList1"/>
    <dgm:cxn modelId="{D48DB82A-397E-4A02-B6E5-91302D69F17D}" type="presOf" srcId="{2C1C76EA-ABB6-4E6F-9BAB-32397607D81A}" destId="{70D62D50-3009-462C-9766-C48F73D5F64B}" srcOrd="0" destOrd="0" presId="urn:microsoft.com/office/officeart/2005/8/layout/hList1"/>
    <dgm:cxn modelId="{078BD160-2F7C-433B-8A32-BEBCD4616007}" srcId="{6C3E09AA-3D71-40AF-BEF9-9D4D92DAAC14}" destId="{033B62E7-1C7D-44CD-A7F9-E53060826971}" srcOrd="1" destOrd="0" parTransId="{B906217F-C947-40B6-B677-9A2E4F198555}" sibTransId="{C4CF1578-8EF4-44F9-BD7E-772FBE19217D}"/>
    <dgm:cxn modelId="{E2F6816F-F950-4864-A0FB-59D515F1DEFD}" type="presOf" srcId="{FAD82CD0-4C3B-4368-9D92-155A091FD3B1}" destId="{93179925-5C98-4D65-951D-1A2A265C47BE}" srcOrd="0" destOrd="1" presId="urn:microsoft.com/office/officeart/2005/8/layout/hList1"/>
    <dgm:cxn modelId="{F381AC94-A711-47F5-95A4-3B22F3F3D1EF}" srcId="{033B62E7-1C7D-44CD-A7F9-E53060826971}" destId="{55BE2A6A-49D3-4E33-94AF-2AD3B0D25F78}" srcOrd="0" destOrd="0" parTransId="{E82A2BB1-766B-450B-B805-036B8B413710}" sibTransId="{DC33046A-92DB-4FCD-8764-966856FE2DE3}"/>
    <dgm:cxn modelId="{6AE970AB-EA61-43A9-BADD-1B416461E7CE}" type="presOf" srcId="{6C3E09AA-3D71-40AF-BEF9-9D4D92DAAC14}" destId="{62E51852-444C-4F0B-9D2E-67B41BAF9AF0}" srcOrd="0" destOrd="0" presId="urn:microsoft.com/office/officeart/2005/8/layout/hList1"/>
    <dgm:cxn modelId="{D04A5BD4-7FA2-4AFF-8830-26E3EE72E009}" srcId="{6C3E09AA-3D71-40AF-BEF9-9D4D92DAAC14}" destId="{2C1C76EA-ABB6-4E6F-9BAB-32397607D81A}" srcOrd="0" destOrd="0" parTransId="{2874BD48-2521-4E7E-BCCB-838508F8AD3A}" sibTransId="{7FFDFD31-7525-4FAF-A225-C820E8E5DBE5}"/>
    <dgm:cxn modelId="{32BC20D7-0FE5-4E66-8B47-94CA8D40278E}" srcId="{033B62E7-1C7D-44CD-A7F9-E53060826971}" destId="{FAD82CD0-4C3B-4368-9D92-155A091FD3B1}" srcOrd="1" destOrd="0" parTransId="{FE0A72CE-DEAD-495F-B865-6A1886C2A027}" sibTransId="{35E2D8DD-4139-4ECA-AC7D-E1CC88A67D06}"/>
    <dgm:cxn modelId="{0AA984DD-4488-46D6-B6F4-697E4F04FDD1}" type="presOf" srcId="{55BE2A6A-49D3-4E33-94AF-2AD3B0D25F78}" destId="{93179925-5C98-4D65-951D-1A2A265C47BE}" srcOrd="0" destOrd="0" presId="urn:microsoft.com/office/officeart/2005/8/layout/hList1"/>
    <dgm:cxn modelId="{79C88FED-71AB-4E0E-A5A2-F98A2120D5B1}" srcId="{2C1C76EA-ABB6-4E6F-9BAB-32397607D81A}" destId="{74A7FDAF-4597-498E-86AA-13C8500241D2}" srcOrd="0" destOrd="0" parTransId="{8E8DF59F-48BA-4EDE-996F-F36CFE5987E7}" sibTransId="{A47B8B3B-7D34-4391-9D64-5BA4A9725F95}"/>
    <dgm:cxn modelId="{0F7455F4-E309-47E0-BBDE-3DB79C67B66E}" type="presOf" srcId="{93743A92-8782-4A2E-86D5-CA2F288C462F}" destId="{F41D0EB7-7172-4DBA-99D5-5E6E08C09546}" srcOrd="0" destOrd="1" presId="urn:microsoft.com/office/officeart/2005/8/layout/hList1"/>
    <dgm:cxn modelId="{F42319FC-CEFD-4DB2-8B15-B7C42476E848}" srcId="{2C1C76EA-ABB6-4E6F-9BAB-32397607D81A}" destId="{93743A92-8782-4A2E-86D5-CA2F288C462F}" srcOrd="1" destOrd="0" parTransId="{D16551FA-35F5-4B22-90F0-5AF3F68E26CE}" sibTransId="{B810DB40-5686-41F6-972B-FF601C70A767}"/>
    <dgm:cxn modelId="{A4810BB0-83E6-41EF-AC7F-BA92410A4444}" type="presParOf" srcId="{62E51852-444C-4F0B-9D2E-67B41BAF9AF0}" destId="{3450675B-7B24-4870-B973-780E9455309E}" srcOrd="0" destOrd="0" presId="urn:microsoft.com/office/officeart/2005/8/layout/hList1"/>
    <dgm:cxn modelId="{9076ACE1-B09F-438F-AD9B-3B3D0F86D2CB}" type="presParOf" srcId="{3450675B-7B24-4870-B973-780E9455309E}" destId="{70D62D50-3009-462C-9766-C48F73D5F64B}" srcOrd="0" destOrd="0" presId="urn:microsoft.com/office/officeart/2005/8/layout/hList1"/>
    <dgm:cxn modelId="{45D6AE17-DE29-4522-806B-32B4310A0A87}" type="presParOf" srcId="{3450675B-7B24-4870-B973-780E9455309E}" destId="{F41D0EB7-7172-4DBA-99D5-5E6E08C09546}" srcOrd="1" destOrd="0" presId="urn:microsoft.com/office/officeart/2005/8/layout/hList1"/>
    <dgm:cxn modelId="{9BCFD626-2575-45C0-8D09-D7D5370D8AF2}" type="presParOf" srcId="{62E51852-444C-4F0B-9D2E-67B41BAF9AF0}" destId="{4E463FDF-6D86-43A3-93A6-42B8B31373D2}" srcOrd="1" destOrd="0" presId="urn:microsoft.com/office/officeart/2005/8/layout/hList1"/>
    <dgm:cxn modelId="{700E927D-F9CC-4537-9943-E4BDC789E125}" type="presParOf" srcId="{62E51852-444C-4F0B-9D2E-67B41BAF9AF0}" destId="{560381DA-ABBC-49DC-ACB3-8A2D065EC9CB}" srcOrd="2" destOrd="0" presId="urn:microsoft.com/office/officeart/2005/8/layout/hList1"/>
    <dgm:cxn modelId="{C06E3E00-2355-4D55-AFBA-8D4754BACFE0}" type="presParOf" srcId="{560381DA-ABBC-49DC-ACB3-8A2D065EC9CB}" destId="{EDE260B1-ECDD-44F3-8E02-E14B7D075760}" srcOrd="0" destOrd="0" presId="urn:microsoft.com/office/officeart/2005/8/layout/hList1"/>
    <dgm:cxn modelId="{F0892AB0-D061-40C8-A793-CB99BF6453E6}" type="presParOf" srcId="{560381DA-ABBC-49DC-ACB3-8A2D065EC9CB}" destId="{93179925-5C98-4D65-951D-1A2A265C47B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57AEE2-7725-48FD-8C28-60F501A9A2FD}" type="doc">
      <dgm:prSet loTypeId="urn:microsoft.com/office/officeart/2005/8/layout/vList4" loCatId="picture" qsTypeId="urn:microsoft.com/office/officeart/2005/8/quickstyle/simple1" qsCatId="simple" csTypeId="urn:microsoft.com/office/officeart/2005/8/colors/colorful4" csCatId="colorful" phldr="1"/>
      <dgm:spPr/>
      <dgm:t>
        <a:bodyPr/>
        <a:lstStyle/>
        <a:p>
          <a:endParaRPr lang="en-US"/>
        </a:p>
      </dgm:t>
    </dgm:pt>
    <dgm:pt modelId="{9CC28249-31A9-48B8-BFAB-A2133539E250}">
      <dgm:prSet phldrT="[Text]"/>
      <dgm:spPr/>
      <dgm:t>
        <a:bodyPr/>
        <a:lstStyle/>
        <a:p>
          <a:r>
            <a:rPr lang="en-US" dirty="0">
              <a:solidFill>
                <a:schemeClr val="tx1"/>
              </a:solidFill>
            </a:rPr>
            <a:t>Enhanced access to a large network of other providers (pharmacy, medical, health care systems/hospitals, specialists, etc.)</a:t>
          </a:r>
        </a:p>
      </dgm:t>
    </dgm:pt>
    <dgm:pt modelId="{BABFA635-0FCF-419B-B59A-266B6636B58D}" type="parTrans" cxnId="{AE0FCE13-F9CD-4ECD-ADEA-6E1CBFFD7EDA}">
      <dgm:prSet/>
      <dgm:spPr/>
      <dgm:t>
        <a:bodyPr/>
        <a:lstStyle/>
        <a:p>
          <a:endParaRPr lang="en-US"/>
        </a:p>
      </dgm:t>
    </dgm:pt>
    <dgm:pt modelId="{FA2E57B2-8575-4ACB-B771-7862EF4560EC}" type="sibTrans" cxnId="{AE0FCE13-F9CD-4ECD-ADEA-6E1CBFFD7EDA}">
      <dgm:prSet/>
      <dgm:spPr/>
      <dgm:t>
        <a:bodyPr/>
        <a:lstStyle/>
        <a:p>
          <a:endParaRPr lang="en-US"/>
        </a:p>
      </dgm:t>
    </dgm:pt>
    <dgm:pt modelId="{FA0E6379-37C8-4705-8C29-CF5009E2DE51}">
      <dgm:prSet phldrT="[Text]"/>
      <dgm:spPr/>
      <dgm:t>
        <a:bodyPr/>
        <a:lstStyle/>
        <a:p>
          <a:r>
            <a:rPr lang="en-US" dirty="0">
              <a:solidFill>
                <a:schemeClr val="tx1"/>
              </a:solidFill>
            </a:rPr>
            <a:t>Avoiding loss of benefits normally covered by Medicaid, and how to prepare providers (i.e., pharmacy)</a:t>
          </a:r>
        </a:p>
      </dgm:t>
    </dgm:pt>
    <dgm:pt modelId="{99BBE009-14C4-4258-86F6-CD11E7791F44}" type="parTrans" cxnId="{0809AA7B-5764-418B-A1CD-5320AA5F8A0B}">
      <dgm:prSet/>
      <dgm:spPr/>
      <dgm:t>
        <a:bodyPr/>
        <a:lstStyle/>
        <a:p>
          <a:endParaRPr lang="en-US"/>
        </a:p>
      </dgm:t>
    </dgm:pt>
    <dgm:pt modelId="{5708E948-2A1B-4255-92C7-01B7DEBAD76B}" type="sibTrans" cxnId="{0809AA7B-5764-418B-A1CD-5320AA5F8A0B}">
      <dgm:prSet/>
      <dgm:spPr/>
      <dgm:t>
        <a:bodyPr/>
        <a:lstStyle/>
        <a:p>
          <a:endParaRPr lang="en-US"/>
        </a:p>
      </dgm:t>
    </dgm:pt>
    <dgm:pt modelId="{96F1D5D2-BAB1-414E-9345-800A80D2BBDA}">
      <dgm:prSet phldrT="[Text]"/>
      <dgm:spPr/>
      <dgm:t>
        <a:bodyPr/>
        <a:lstStyle/>
        <a:p>
          <a:r>
            <a:rPr lang="en-US" dirty="0">
              <a:solidFill>
                <a:schemeClr val="tx1"/>
              </a:solidFill>
            </a:rPr>
            <a:t>Enhanced care coordination &amp; other services beyond Medicaid</a:t>
          </a:r>
        </a:p>
      </dgm:t>
    </dgm:pt>
    <dgm:pt modelId="{A8366D0B-C6C7-4DAE-A97D-1EFFBCCFEE6E}" type="parTrans" cxnId="{03CF9560-ACE0-4653-B802-E4861AB047F4}">
      <dgm:prSet/>
      <dgm:spPr/>
      <dgm:t>
        <a:bodyPr/>
        <a:lstStyle/>
        <a:p>
          <a:endParaRPr lang="en-US"/>
        </a:p>
      </dgm:t>
    </dgm:pt>
    <dgm:pt modelId="{CFBD3DF7-D310-4BAC-90AE-A8CBDF4E2923}" type="sibTrans" cxnId="{03CF9560-ACE0-4653-B802-E4861AB047F4}">
      <dgm:prSet/>
      <dgm:spPr/>
      <dgm:t>
        <a:bodyPr/>
        <a:lstStyle/>
        <a:p>
          <a:endParaRPr lang="en-US"/>
        </a:p>
      </dgm:t>
    </dgm:pt>
    <dgm:pt modelId="{9B69A2F3-8C64-4612-A572-5AA73B0BB8EA}" type="pres">
      <dgm:prSet presAssocID="{8D57AEE2-7725-48FD-8C28-60F501A9A2FD}" presName="linear" presStyleCnt="0">
        <dgm:presLayoutVars>
          <dgm:dir/>
          <dgm:resizeHandles val="exact"/>
        </dgm:presLayoutVars>
      </dgm:prSet>
      <dgm:spPr/>
    </dgm:pt>
    <dgm:pt modelId="{FE8E55DA-EA1C-4E62-BE43-CE863720D69B}" type="pres">
      <dgm:prSet presAssocID="{9CC28249-31A9-48B8-BFAB-A2133539E250}" presName="comp" presStyleCnt="0"/>
      <dgm:spPr/>
    </dgm:pt>
    <dgm:pt modelId="{80A7EF39-89DA-4143-8F75-800A5B8EDDDF}" type="pres">
      <dgm:prSet presAssocID="{9CC28249-31A9-48B8-BFAB-A2133539E250}" presName="box" presStyleLbl="node1" presStyleIdx="0" presStyleCnt="3" custLinFactNeighborX="248" custLinFactNeighborY="-2140"/>
      <dgm:spPr/>
    </dgm:pt>
    <dgm:pt modelId="{CEF4828E-8376-4E60-8C2E-6647577C94E3}" type="pres">
      <dgm:prSet presAssocID="{9CC28249-31A9-48B8-BFAB-A2133539E250}" presName="img" presStyleLbl="fgImgPlace1" presStyleIdx="0" presStyleCnt="3" custScaleX="73484" custScaleY="7633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000" b="-7000"/>
          </a:stretch>
        </a:blipFill>
      </dgm:spPr>
      <dgm:extLst>
        <a:ext uri="{E40237B7-FDA0-4F09-8148-C483321AD2D9}">
          <dgm14:cNvPr xmlns:dgm14="http://schemas.microsoft.com/office/drawing/2010/diagram" id="0" name="" descr="Doctor female with solid fill"/>
        </a:ext>
      </dgm:extLst>
    </dgm:pt>
    <dgm:pt modelId="{CF15C08F-EEDF-481F-95E2-36C70027E27E}" type="pres">
      <dgm:prSet presAssocID="{9CC28249-31A9-48B8-BFAB-A2133539E250}" presName="text" presStyleLbl="node1" presStyleIdx="0" presStyleCnt="3">
        <dgm:presLayoutVars>
          <dgm:bulletEnabled val="1"/>
        </dgm:presLayoutVars>
      </dgm:prSet>
      <dgm:spPr/>
    </dgm:pt>
    <dgm:pt modelId="{27631809-B6D9-46F8-B848-3794594C75C4}" type="pres">
      <dgm:prSet presAssocID="{FA2E57B2-8575-4ACB-B771-7862EF4560EC}" presName="spacer" presStyleCnt="0"/>
      <dgm:spPr/>
    </dgm:pt>
    <dgm:pt modelId="{EDB40560-E9FA-4101-BDA9-2BD4ADD03169}" type="pres">
      <dgm:prSet presAssocID="{FA0E6379-37C8-4705-8C29-CF5009E2DE51}" presName="comp" presStyleCnt="0"/>
      <dgm:spPr/>
    </dgm:pt>
    <dgm:pt modelId="{C4BFCC26-723D-4331-894D-3F541934CC03}" type="pres">
      <dgm:prSet presAssocID="{FA0E6379-37C8-4705-8C29-CF5009E2DE51}" presName="box" presStyleLbl="node1" presStyleIdx="1" presStyleCnt="3"/>
      <dgm:spPr/>
    </dgm:pt>
    <dgm:pt modelId="{C2E38506-7C43-4998-8519-C1F61E1EB44D}" type="pres">
      <dgm:prSet presAssocID="{FA0E6379-37C8-4705-8C29-CF5009E2DE51}" presName="img" presStyleLbl="fgImgPlace1" presStyleIdx="1" presStyleCnt="3" custScaleX="73484" custScaleY="7633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000" b="-7000"/>
          </a:stretch>
        </a:blipFill>
      </dgm:spPr>
      <dgm:extLst>
        <a:ext uri="{E40237B7-FDA0-4F09-8148-C483321AD2D9}">
          <dgm14:cNvPr xmlns:dgm14="http://schemas.microsoft.com/office/drawing/2010/diagram" id="0" name="" descr="Medicine with solid fill"/>
        </a:ext>
      </dgm:extLst>
    </dgm:pt>
    <dgm:pt modelId="{F934D96D-56EA-4EAD-9227-F8FADADB1C4A}" type="pres">
      <dgm:prSet presAssocID="{FA0E6379-37C8-4705-8C29-CF5009E2DE51}" presName="text" presStyleLbl="node1" presStyleIdx="1" presStyleCnt="3">
        <dgm:presLayoutVars>
          <dgm:bulletEnabled val="1"/>
        </dgm:presLayoutVars>
      </dgm:prSet>
      <dgm:spPr/>
    </dgm:pt>
    <dgm:pt modelId="{8710670D-C919-400D-8CC8-44F68EE99CC3}" type="pres">
      <dgm:prSet presAssocID="{5708E948-2A1B-4255-92C7-01B7DEBAD76B}" presName="spacer" presStyleCnt="0"/>
      <dgm:spPr/>
    </dgm:pt>
    <dgm:pt modelId="{E7E22032-2686-4282-82D1-AEA31AAF86B4}" type="pres">
      <dgm:prSet presAssocID="{96F1D5D2-BAB1-414E-9345-800A80D2BBDA}" presName="comp" presStyleCnt="0"/>
      <dgm:spPr/>
    </dgm:pt>
    <dgm:pt modelId="{6A6C0ED5-65E9-4AA3-B43E-D00E548F5A26}" type="pres">
      <dgm:prSet presAssocID="{96F1D5D2-BAB1-414E-9345-800A80D2BBDA}" presName="box" presStyleLbl="node1" presStyleIdx="2" presStyleCnt="3"/>
      <dgm:spPr/>
    </dgm:pt>
    <dgm:pt modelId="{A2653D52-FA2C-4F50-A09A-899964DDF1AF}" type="pres">
      <dgm:prSet presAssocID="{96F1D5D2-BAB1-414E-9345-800A80D2BBDA}" presName="img" presStyleLbl="fgImgPlace1" presStyleIdx="2" presStyleCnt="3" custScaleX="73484" custScaleY="7633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dgm:spPr>
      <dgm:extLst>
        <a:ext uri="{E40237B7-FDA0-4F09-8148-C483321AD2D9}">
          <dgm14:cNvPr xmlns:dgm14="http://schemas.microsoft.com/office/drawing/2010/diagram" id="0" name="" descr="Boardroom with solid fill"/>
        </a:ext>
      </dgm:extLst>
    </dgm:pt>
    <dgm:pt modelId="{18F4673D-4360-4CF5-9F9F-B349A42ADEBF}" type="pres">
      <dgm:prSet presAssocID="{96F1D5D2-BAB1-414E-9345-800A80D2BBDA}" presName="text" presStyleLbl="node1" presStyleIdx="2" presStyleCnt="3">
        <dgm:presLayoutVars>
          <dgm:bulletEnabled val="1"/>
        </dgm:presLayoutVars>
      </dgm:prSet>
      <dgm:spPr/>
    </dgm:pt>
  </dgm:ptLst>
  <dgm:cxnLst>
    <dgm:cxn modelId="{77DEFF08-0D27-4572-9F0E-9C0253D36464}" type="presOf" srcId="{96F1D5D2-BAB1-414E-9345-800A80D2BBDA}" destId="{6A6C0ED5-65E9-4AA3-B43E-D00E548F5A26}" srcOrd="0" destOrd="0" presId="urn:microsoft.com/office/officeart/2005/8/layout/vList4"/>
    <dgm:cxn modelId="{AE0FCE13-F9CD-4ECD-ADEA-6E1CBFFD7EDA}" srcId="{8D57AEE2-7725-48FD-8C28-60F501A9A2FD}" destId="{9CC28249-31A9-48B8-BFAB-A2133539E250}" srcOrd="0" destOrd="0" parTransId="{BABFA635-0FCF-419B-B59A-266B6636B58D}" sibTransId="{FA2E57B2-8575-4ACB-B771-7862EF4560EC}"/>
    <dgm:cxn modelId="{A16B0B29-36A2-4F69-9E82-EB5A4F7CC466}" type="presOf" srcId="{9CC28249-31A9-48B8-BFAB-A2133539E250}" destId="{80A7EF39-89DA-4143-8F75-800A5B8EDDDF}" srcOrd="0" destOrd="0" presId="urn:microsoft.com/office/officeart/2005/8/layout/vList4"/>
    <dgm:cxn modelId="{F5587233-ACD1-43F7-A964-5399C134BF68}" type="presOf" srcId="{8D57AEE2-7725-48FD-8C28-60F501A9A2FD}" destId="{9B69A2F3-8C64-4612-A572-5AA73B0BB8EA}" srcOrd="0" destOrd="0" presId="urn:microsoft.com/office/officeart/2005/8/layout/vList4"/>
    <dgm:cxn modelId="{03CF9560-ACE0-4653-B802-E4861AB047F4}" srcId="{8D57AEE2-7725-48FD-8C28-60F501A9A2FD}" destId="{96F1D5D2-BAB1-414E-9345-800A80D2BBDA}" srcOrd="2" destOrd="0" parTransId="{A8366D0B-C6C7-4DAE-A97D-1EFFBCCFEE6E}" sibTransId="{CFBD3DF7-D310-4BAC-90AE-A8CBDF4E2923}"/>
    <dgm:cxn modelId="{0809AA7B-5764-418B-A1CD-5320AA5F8A0B}" srcId="{8D57AEE2-7725-48FD-8C28-60F501A9A2FD}" destId="{FA0E6379-37C8-4705-8C29-CF5009E2DE51}" srcOrd="1" destOrd="0" parTransId="{99BBE009-14C4-4258-86F6-CD11E7791F44}" sibTransId="{5708E948-2A1B-4255-92C7-01B7DEBAD76B}"/>
    <dgm:cxn modelId="{F8413893-652D-4097-941B-C788EB03F504}" type="presOf" srcId="{FA0E6379-37C8-4705-8C29-CF5009E2DE51}" destId="{F934D96D-56EA-4EAD-9227-F8FADADB1C4A}" srcOrd="1" destOrd="0" presId="urn:microsoft.com/office/officeart/2005/8/layout/vList4"/>
    <dgm:cxn modelId="{3B8236CD-5574-41F0-8351-DB573456CE77}" type="presOf" srcId="{96F1D5D2-BAB1-414E-9345-800A80D2BBDA}" destId="{18F4673D-4360-4CF5-9F9F-B349A42ADEBF}" srcOrd="1" destOrd="0" presId="urn:microsoft.com/office/officeart/2005/8/layout/vList4"/>
    <dgm:cxn modelId="{C41643EC-6953-4035-9ED7-469DDC06787C}" type="presOf" srcId="{FA0E6379-37C8-4705-8C29-CF5009E2DE51}" destId="{C4BFCC26-723D-4331-894D-3F541934CC03}" srcOrd="0" destOrd="0" presId="urn:microsoft.com/office/officeart/2005/8/layout/vList4"/>
    <dgm:cxn modelId="{B9FA65FE-0220-424E-B4E9-933288D40CDF}" type="presOf" srcId="{9CC28249-31A9-48B8-BFAB-A2133539E250}" destId="{CF15C08F-EEDF-481F-95E2-36C70027E27E}" srcOrd="1" destOrd="0" presId="urn:microsoft.com/office/officeart/2005/8/layout/vList4"/>
    <dgm:cxn modelId="{205B459A-9746-4512-BC2A-64F18FE6827C}" type="presParOf" srcId="{9B69A2F3-8C64-4612-A572-5AA73B0BB8EA}" destId="{FE8E55DA-EA1C-4E62-BE43-CE863720D69B}" srcOrd="0" destOrd="0" presId="urn:microsoft.com/office/officeart/2005/8/layout/vList4"/>
    <dgm:cxn modelId="{82C7A95A-137F-4FF2-B02A-4B87FFEE2ABC}" type="presParOf" srcId="{FE8E55DA-EA1C-4E62-BE43-CE863720D69B}" destId="{80A7EF39-89DA-4143-8F75-800A5B8EDDDF}" srcOrd="0" destOrd="0" presId="urn:microsoft.com/office/officeart/2005/8/layout/vList4"/>
    <dgm:cxn modelId="{7BD8FA44-A535-413B-AE33-7BEFEAC89975}" type="presParOf" srcId="{FE8E55DA-EA1C-4E62-BE43-CE863720D69B}" destId="{CEF4828E-8376-4E60-8C2E-6647577C94E3}" srcOrd="1" destOrd="0" presId="urn:microsoft.com/office/officeart/2005/8/layout/vList4"/>
    <dgm:cxn modelId="{34151B37-F34C-4481-8296-FBC56662A755}" type="presParOf" srcId="{FE8E55DA-EA1C-4E62-BE43-CE863720D69B}" destId="{CF15C08F-EEDF-481F-95E2-36C70027E27E}" srcOrd="2" destOrd="0" presId="urn:microsoft.com/office/officeart/2005/8/layout/vList4"/>
    <dgm:cxn modelId="{B845EC4C-C0C8-4183-93C8-FD5B4908C1B0}" type="presParOf" srcId="{9B69A2F3-8C64-4612-A572-5AA73B0BB8EA}" destId="{27631809-B6D9-46F8-B848-3794594C75C4}" srcOrd="1" destOrd="0" presId="urn:microsoft.com/office/officeart/2005/8/layout/vList4"/>
    <dgm:cxn modelId="{1DE457B3-C317-42A1-A402-C9BC0C0C92F2}" type="presParOf" srcId="{9B69A2F3-8C64-4612-A572-5AA73B0BB8EA}" destId="{EDB40560-E9FA-4101-BDA9-2BD4ADD03169}" srcOrd="2" destOrd="0" presId="urn:microsoft.com/office/officeart/2005/8/layout/vList4"/>
    <dgm:cxn modelId="{13B0CCA9-3A50-490B-997B-D33643B601CB}" type="presParOf" srcId="{EDB40560-E9FA-4101-BDA9-2BD4ADD03169}" destId="{C4BFCC26-723D-4331-894D-3F541934CC03}" srcOrd="0" destOrd="0" presId="urn:microsoft.com/office/officeart/2005/8/layout/vList4"/>
    <dgm:cxn modelId="{5A3E5FD1-A8DC-4233-AB49-5444008F79A2}" type="presParOf" srcId="{EDB40560-E9FA-4101-BDA9-2BD4ADD03169}" destId="{C2E38506-7C43-4998-8519-C1F61E1EB44D}" srcOrd="1" destOrd="0" presId="urn:microsoft.com/office/officeart/2005/8/layout/vList4"/>
    <dgm:cxn modelId="{F2234731-0282-4326-A607-644CB2F8709D}" type="presParOf" srcId="{EDB40560-E9FA-4101-BDA9-2BD4ADD03169}" destId="{F934D96D-56EA-4EAD-9227-F8FADADB1C4A}" srcOrd="2" destOrd="0" presId="urn:microsoft.com/office/officeart/2005/8/layout/vList4"/>
    <dgm:cxn modelId="{760F1B4E-94C6-445A-94BE-9B4453024A21}" type="presParOf" srcId="{9B69A2F3-8C64-4612-A572-5AA73B0BB8EA}" destId="{8710670D-C919-400D-8CC8-44F68EE99CC3}" srcOrd="3" destOrd="0" presId="urn:microsoft.com/office/officeart/2005/8/layout/vList4"/>
    <dgm:cxn modelId="{49912751-2BFD-4CA4-A96D-2818056400DF}" type="presParOf" srcId="{9B69A2F3-8C64-4612-A572-5AA73B0BB8EA}" destId="{E7E22032-2686-4282-82D1-AEA31AAF86B4}" srcOrd="4" destOrd="0" presId="urn:microsoft.com/office/officeart/2005/8/layout/vList4"/>
    <dgm:cxn modelId="{E473D7A1-DAD9-4F60-BEBC-ECCC29114651}" type="presParOf" srcId="{E7E22032-2686-4282-82D1-AEA31AAF86B4}" destId="{6A6C0ED5-65E9-4AA3-B43E-D00E548F5A26}" srcOrd="0" destOrd="0" presId="urn:microsoft.com/office/officeart/2005/8/layout/vList4"/>
    <dgm:cxn modelId="{14EAC14A-4791-4D0C-B5C9-95A61B89430B}" type="presParOf" srcId="{E7E22032-2686-4282-82D1-AEA31AAF86B4}" destId="{A2653D52-FA2C-4F50-A09A-899964DDF1AF}" srcOrd="1" destOrd="0" presId="urn:microsoft.com/office/officeart/2005/8/layout/vList4"/>
    <dgm:cxn modelId="{D7470489-17AD-43A3-87C1-17C4AAE0482A}" type="presParOf" srcId="{E7E22032-2686-4282-82D1-AEA31AAF86B4}" destId="{18F4673D-4360-4CF5-9F9F-B349A42ADEB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BCA3FE-9AE4-4E84-95C7-C41BAAF79A26}" type="doc">
      <dgm:prSet loTypeId="urn:microsoft.com/office/officeart/2018/2/layout/IconVerticalSolidList" loCatId="icon" qsTypeId="urn:microsoft.com/office/officeart/2005/8/quickstyle/simple1" qsCatId="simple" csTypeId="urn:microsoft.com/office/officeart/2005/8/colors/colorful4" csCatId="colorful" phldr="1"/>
      <dgm:spPr/>
    </dgm:pt>
    <dgm:pt modelId="{F3870DC7-8091-4A6E-ABC2-5B1590A3CA22}">
      <dgm:prSet phldrT="[Text]" phldr="0"/>
      <dgm:spPr/>
      <dgm:t>
        <a:bodyPr/>
        <a:lstStyle/>
        <a:p>
          <a:pPr>
            <a:lnSpc>
              <a:spcPct val="100000"/>
            </a:lnSpc>
          </a:pPr>
          <a:r>
            <a:rPr lang="en-US">
              <a:solidFill>
                <a:srgbClr val="004F6E"/>
              </a:solidFill>
            </a:rPr>
            <a:t>State </a:t>
          </a:r>
          <a:r>
            <a:rPr lang="en-US">
              <a:solidFill>
                <a:srgbClr val="004F6E"/>
              </a:solidFill>
              <a:latin typeface="Arial"/>
            </a:rPr>
            <a:t>Roundtables</a:t>
          </a:r>
          <a:endParaRPr lang="en-US">
            <a:solidFill>
              <a:srgbClr val="004F6E"/>
            </a:solidFill>
          </a:endParaRPr>
        </a:p>
      </dgm:t>
    </dgm:pt>
    <dgm:pt modelId="{822CB2AC-80D0-4FEF-9B31-CBECBC23B023}" type="parTrans" cxnId="{ABF44B54-20FA-49C5-A9A9-73F9728A35C0}">
      <dgm:prSet/>
      <dgm:spPr/>
      <dgm:t>
        <a:bodyPr/>
        <a:lstStyle/>
        <a:p>
          <a:endParaRPr lang="en-US"/>
        </a:p>
      </dgm:t>
    </dgm:pt>
    <dgm:pt modelId="{0614C972-3DAD-42B6-A06C-F4CB8E871076}" type="sibTrans" cxnId="{ABF44B54-20FA-49C5-A9A9-73F9728A35C0}">
      <dgm:prSet/>
      <dgm:spPr/>
      <dgm:t>
        <a:bodyPr/>
        <a:lstStyle/>
        <a:p>
          <a:endParaRPr lang="en-US"/>
        </a:p>
      </dgm:t>
    </dgm:pt>
    <dgm:pt modelId="{56E4204E-EED4-4498-B74B-347496DC5DA9}">
      <dgm:prSet phldrT="[Text]" phldr="0"/>
      <dgm:spPr/>
      <dgm:t>
        <a:bodyPr/>
        <a:lstStyle/>
        <a:p>
          <a:pPr rtl="0">
            <a:lnSpc>
              <a:spcPct val="100000"/>
            </a:lnSpc>
          </a:pPr>
          <a:r>
            <a:rPr lang="en-US">
              <a:solidFill>
                <a:srgbClr val="004F6E"/>
              </a:solidFill>
            </a:rPr>
            <a:t>State</a:t>
          </a:r>
          <a:r>
            <a:rPr lang="en-US">
              <a:solidFill>
                <a:srgbClr val="004F6E"/>
              </a:solidFill>
              <a:latin typeface="Arial"/>
            </a:rPr>
            <a:t> DD AgencyTraining</a:t>
          </a:r>
          <a:r>
            <a:rPr lang="en-US">
              <a:solidFill>
                <a:srgbClr val="004F6E"/>
              </a:solidFill>
            </a:rPr>
            <a:t> Series</a:t>
          </a:r>
        </a:p>
      </dgm:t>
    </dgm:pt>
    <dgm:pt modelId="{3725EF0E-8B64-46C9-A44E-BB8D2EF87F56}" type="parTrans" cxnId="{51750973-F200-4B59-B1AB-6645A3ED3FF4}">
      <dgm:prSet/>
      <dgm:spPr/>
      <dgm:t>
        <a:bodyPr/>
        <a:lstStyle/>
        <a:p>
          <a:endParaRPr lang="en-US"/>
        </a:p>
      </dgm:t>
    </dgm:pt>
    <dgm:pt modelId="{ABD8BA1F-2264-4642-A787-C30E08AAC7A9}" type="sibTrans" cxnId="{51750973-F200-4B59-B1AB-6645A3ED3FF4}">
      <dgm:prSet/>
      <dgm:spPr/>
      <dgm:t>
        <a:bodyPr/>
        <a:lstStyle/>
        <a:p>
          <a:endParaRPr lang="en-US"/>
        </a:p>
      </dgm:t>
    </dgm:pt>
    <dgm:pt modelId="{C721E19A-6131-43A4-B6E9-B01A29D46135}">
      <dgm:prSet phldrT="[Text]" phldr="0"/>
      <dgm:spPr/>
      <dgm:t>
        <a:bodyPr/>
        <a:lstStyle/>
        <a:p>
          <a:pPr>
            <a:lnSpc>
              <a:spcPct val="100000"/>
            </a:lnSpc>
          </a:pPr>
          <a:r>
            <a:rPr lang="en-US">
              <a:solidFill>
                <a:srgbClr val="004F6E"/>
              </a:solidFill>
            </a:rPr>
            <a:t>Targeted Technical Assistance</a:t>
          </a:r>
        </a:p>
      </dgm:t>
    </dgm:pt>
    <dgm:pt modelId="{AE55C37C-B7E7-4135-98F6-9421DBF51361}" type="parTrans" cxnId="{3AD257EC-90BB-44F4-9D80-ACDD57DBCBDD}">
      <dgm:prSet/>
      <dgm:spPr/>
      <dgm:t>
        <a:bodyPr/>
        <a:lstStyle/>
        <a:p>
          <a:endParaRPr lang="en-US"/>
        </a:p>
      </dgm:t>
    </dgm:pt>
    <dgm:pt modelId="{CC493272-CBA5-477F-AC2E-5A0EB7AEE195}" type="sibTrans" cxnId="{3AD257EC-90BB-44F4-9D80-ACDD57DBCBDD}">
      <dgm:prSet/>
      <dgm:spPr/>
      <dgm:t>
        <a:bodyPr/>
        <a:lstStyle/>
        <a:p>
          <a:endParaRPr lang="en-US"/>
        </a:p>
      </dgm:t>
    </dgm:pt>
    <dgm:pt modelId="{C791506C-31B2-4E4A-9967-03CC47882BAB}">
      <dgm:prSet phldr="0"/>
      <dgm:spPr/>
      <dgm:t>
        <a:bodyPr/>
        <a:lstStyle/>
        <a:p>
          <a:pPr rtl="0">
            <a:lnSpc>
              <a:spcPct val="100000"/>
            </a:lnSpc>
          </a:pPr>
          <a:r>
            <a:rPr lang="en-US">
              <a:solidFill>
                <a:srgbClr val="004F6E"/>
              </a:solidFill>
            </a:rPr>
            <a:t>State Toolkit</a:t>
          </a:r>
          <a:r>
            <a:rPr lang="en-US">
              <a:solidFill>
                <a:srgbClr val="004F6E"/>
              </a:solidFill>
              <a:latin typeface="Arial"/>
            </a:rPr>
            <a:t> &amp; Policy Recommendations</a:t>
          </a:r>
          <a:endParaRPr lang="en-US">
            <a:solidFill>
              <a:srgbClr val="004F6E"/>
            </a:solidFill>
          </a:endParaRPr>
        </a:p>
      </dgm:t>
    </dgm:pt>
    <dgm:pt modelId="{AB13BE5E-DC4A-48FF-951E-8A3B21E20CE5}" type="parTrans" cxnId="{5E1E0490-848A-4807-93CE-EBF94516CB22}">
      <dgm:prSet/>
      <dgm:spPr/>
      <dgm:t>
        <a:bodyPr/>
        <a:lstStyle/>
        <a:p>
          <a:endParaRPr lang="en-US"/>
        </a:p>
      </dgm:t>
    </dgm:pt>
    <dgm:pt modelId="{0E00B794-1A5F-4B05-B42E-ED1C10A561CB}" type="sibTrans" cxnId="{5E1E0490-848A-4807-93CE-EBF94516CB22}">
      <dgm:prSet/>
      <dgm:spPr/>
      <dgm:t>
        <a:bodyPr/>
        <a:lstStyle/>
        <a:p>
          <a:endParaRPr lang="en-US"/>
        </a:p>
      </dgm:t>
    </dgm:pt>
    <dgm:pt modelId="{403C29C7-1CA7-437F-B536-B47207D8E653}" type="pres">
      <dgm:prSet presAssocID="{1DBCA3FE-9AE4-4E84-95C7-C41BAAF79A26}" presName="root" presStyleCnt="0">
        <dgm:presLayoutVars>
          <dgm:dir/>
          <dgm:resizeHandles val="exact"/>
        </dgm:presLayoutVars>
      </dgm:prSet>
      <dgm:spPr/>
    </dgm:pt>
    <dgm:pt modelId="{44651671-6E83-4294-BA4D-31217BFDBEE1}" type="pres">
      <dgm:prSet presAssocID="{F3870DC7-8091-4A6E-ABC2-5B1590A3CA22}" presName="compNode" presStyleCnt="0"/>
      <dgm:spPr/>
    </dgm:pt>
    <dgm:pt modelId="{3D5755AD-60B8-40F4-8480-047FA0DA9383}" type="pres">
      <dgm:prSet presAssocID="{F3870DC7-8091-4A6E-ABC2-5B1590A3CA22}" presName="bgRect" presStyleLbl="bgShp" presStyleIdx="0" presStyleCnt="4"/>
      <dgm:spPr>
        <a:solidFill>
          <a:schemeClr val="accent3"/>
        </a:solidFill>
      </dgm:spPr>
    </dgm:pt>
    <dgm:pt modelId="{9A7FA9FF-C322-4834-B0D6-37A1FD91B490}" type="pres">
      <dgm:prSet presAssocID="{F3870DC7-8091-4A6E-ABC2-5B1590A3CA2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with solid fill"/>
        </a:ext>
      </dgm:extLst>
    </dgm:pt>
    <dgm:pt modelId="{9FD8560A-87C9-4C70-BCBB-058019E5C8C2}" type="pres">
      <dgm:prSet presAssocID="{F3870DC7-8091-4A6E-ABC2-5B1590A3CA22}" presName="spaceRect" presStyleCnt="0"/>
      <dgm:spPr/>
    </dgm:pt>
    <dgm:pt modelId="{AAA973A1-122D-47B6-839D-ABAE76BA748B}" type="pres">
      <dgm:prSet presAssocID="{F3870DC7-8091-4A6E-ABC2-5B1590A3CA22}" presName="parTx" presStyleLbl="revTx" presStyleIdx="0" presStyleCnt="4">
        <dgm:presLayoutVars>
          <dgm:chMax val="0"/>
          <dgm:chPref val="0"/>
        </dgm:presLayoutVars>
      </dgm:prSet>
      <dgm:spPr/>
    </dgm:pt>
    <dgm:pt modelId="{C45F74A8-2B6D-486E-95C1-FB442898BC6F}" type="pres">
      <dgm:prSet presAssocID="{0614C972-3DAD-42B6-A06C-F4CB8E871076}" presName="sibTrans" presStyleCnt="0"/>
      <dgm:spPr/>
    </dgm:pt>
    <dgm:pt modelId="{3F5CAFF0-372A-4E97-90F6-82A20C946EDB}" type="pres">
      <dgm:prSet presAssocID="{56E4204E-EED4-4498-B74B-347496DC5DA9}" presName="compNode" presStyleCnt="0"/>
      <dgm:spPr/>
    </dgm:pt>
    <dgm:pt modelId="{471A0321-36CE-417C-AA9D-66267319A39C}" type="pres">
      <dgm:prSet presAssocID="{56E4204E-EED4-4498-B74B-347496DC5DA9}" presName="bgRect" presStyleLbl="bgShp" presStyleIdx="1" presStyleCnt="4" custLinFactNeighborX="200"/>
      <dgm:spPr>
        <a:solidFill>
          <a:schemeClr val="accent6">
            <a:lumMod val="60000"/>
            <a:lumOff val="40000"/>
          </a:schemeClr>
        </a:solidFill>
      </dgm:spPr>
    </dgm:pt>
    <dgm:pt modelId="{9DD25C4C-BEE0-4984-99F2-F1BC898261F1}" type="pres">
      <dgm:prSet presAssocID="{56E4204E-EED4-4498-B74B-347496DC5D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FD394CE6-49B7-49D3-B0E9-C55CB412AAEF}" type="pres">
      <dgm:prSet presAssocID="{56E4204E-EED4-4498-B74B-347496DC5DA9}" presName="spaceRect" presStyleCnt="0"/>
      <dgm:spPr/>
    </dgm:pt>
    <dgm:pt modelId="{C10E3BEE-595B-48F5-8240-06DB810FD0E3}" type="pres">
      <dgm:prSet presAssocID="{56E4204E-EED4-4498-B74B-347496DC5DA9}" presName="parTx" presStyleLbl="revTx" presStyleIdx="1" presStyleCnt="4">
        <dgm:presLayoutVars>
          <dgm:chMax val="0"/>
          <dgm:chPref val="0"/>
        </dgm:presLayoutVars>
      </dgm:prSet>
      <dgm:spPr/>
    </dgm:pt>
    <dgm:pt modelId="{8FEC9BB6-B04A-4C37-94C4-4AB4B95557A9}" type="pres">
      <dgm:prSet presAssocID="{ABD8BA1F-2264-4642-A787-C30E08AAC7A9}" presName="sibTrans" presStyleCnt="0"/>
      <dgm:spPr/>
    </dgm:pt>
    <dgm:pt modelId="{B85FAEFA-D3AD-4323-A3CC-6605A9C48218}" type="pres">
      <dgm:prSet presAssocID="{C721E19A-6131-43A4-B6E9-B01A29D46135}" presName="compNode" presStyleCnt="0"/>
      <dgm:spPr/>
    </dgm:pt>
    <dgm:pt modelId="{19121C3F-980A-41BE-89FC-D2B63DA41EA5}" type="pres">
      <dgm:prSet presAssocID="{C721E19A-6131-43A4-B6E9-B01A29D46135}" presName="bgRect" presStyleLbl="bgShp" presStyleIdx="2" presStyleCnt="4"/>
      <dgm:spPr>
        <a:solidFill>
          <a:schemeClr val="bg1">
            <a:lumMod val="85000"/>
          </a:schemeClr>
        </a:solidFill>
      </dgm:spPr>
    </dgm:pt>
    <dgm:pt modelId="{E51CB579-BA68-40CA-B3A3-38AB42964547}" type="pres">
      <dgm:prSet presAssocID="{C721E19A-6131-43A4-B6E9-B01A29D4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8169CB0D-C87E-4AF4-82D7-1C7AFAD7526A}" type="pres">
      <dgm:prSet presAssocID="{C721E19A-6131-43A4-B6E9-B01A29D46135}" presName="spaceRect" presStyleCnt="0"/>
      <dgm:spPr/>
    </dgm:pt>
    <dgm:pt modelId="{74942428-E0C4-4FF5-87F8-CC2610D9C5E0}" type="pres">
      <dgm:prSet presAssocID="{C721E19A-6131-43A4-B6E9-B01A29D46135}" presName="parTx" presStyleLbl="revTx" presStyleIdx="2" presStyleCnt="4">
        <dgm:presLayoutVars>
          <dgm:chMax val="0"/>
          <dgm:chPref val="0"/>
        </dgm:presLayoutVars>
      </dgm:prSet>
      <dgm:spPr/>
    </dgm:pt>
    <dgm:pt modelId="{3482AB32-FAA8-4D13-B29F-CAB33FAD94D5}" type="pres">
      <dgm:prSet presAssocID="{CC493272-CBA5-477F-AC2E-5A0EB7AEE195}" presName="sibTrans" presStyleCnt="0"/>
      <dgm:spPr/>
    </dgm:pt>
    <dgm:pt modelId="{81B417F1-09E9-417C-BED6-CC0365461333}" type="pres">
      <dgm:prSet presAssocID="{C791506C-31B2-4E4A-9967-03CC47882BAB}" presName="compNode" presStyleCnt="0"/>
      <dgm:spPr/>
    </dgm:pt>
    <dgm:pt modelId="{1937CECD-B3B4-44CD-9D18-F0CA4AB2B6F2}" type="pres">
      <dgm:prSet presAssocID="{C791506C-31B2-4E4A-9967-03CC47882BAB}" presName="bgRect" presStyleLbl="bgShp" presStyleIdx="3" presStyleCnt="4"/>
      <dgm:spPr>
        <a:solidFill>
          <a:srgbClr val="D7A461">
            <a:alpha val="71000"/>
          </a:srgbClr>
        </a:solidFill>
      </dgm:spPr>
    </dgm:pt>
    <dgm:pt modelId="{1B415AB7-194A-4E64-84B9-FF6F7A713FBF}" type="pres">
      <dgm:prSet presAssocID="{C791506C-31B2-4E4A-9967-03CC47882B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A6BD4875-C804-497D-BDDA-01DE17EFEE31}" type="pres">
      <dgm:prSet presAssocID="{C791506C-31B2-4E4A-9967-03CC47882BAB}" presName="spaceRect" presStyleCnt="0"/>
      <dgm:spPr/>
    </dgm:pt>
    <dgm:pt modelId="{3882870D-2CAE-4EF5-A9FD-02AE3FC065EA}" type="pres">
      <dgm:prSet presAssocID="{C791506C-31B2-4E4A-9967-03CC47882BAB}" presName="parTx" presStyleLbl="revTx" presStyleIdx="3" presStyleCnt="4">
        <dgm:presLayoutVars>
          <dgm:chMax val="0"/>
          <dgm:chPref val="0"/>
        </dgm:presLayoutVars>
      </dgm:prSet>
      <dgm:spPr/>
    </dgm:pt>
  </dgm:ptLst>
  <dgm:cxnLst>
    <dgm:cxn modelId="{3849FD1C-FC8F-4563-99B6-368154B2B263}" type="presOf" srcId="{F3870DC7-8091-4A6E-ABC2-5B1590A3CA22}" destId="{AAA973A1-122D-47B6-839D-ABAE76BA748B}" srcOrd="0" destOrd="0" presId="urn:microsoft.com/office/officeart/2018/2/layout/IconVerticalSolidList"/>
    <dgm:cxn modelId="{B45C6251-48DF-4D7A-833F-15512EA57612}" type="presOf" srcId="{C791506C-31B2-4E4A-9967-03CC47882BAB}" destId="{3882870D-2CAE-4EF5-A9FD-02AE3FC065EA}" srcOrd="0" destOrd="0" presId="urn:microsoft.com/office/officeart/2018/2/layout/IconVerticalSolidList"/>
    <dgm:cxn modelId="{51750973-F200-4B59-B1AB-6645A3ED3FF4}" srcId="{1DBCA3FE-9AE4-4E84-95C7-C41BAAF79A26}" destId="{56E4204E-EED4-4498-B74B-347496DC5DA9}" srcOrd="1" destOrd="0" parTransId="{3725EF0E-8B64-46C9-A44E-BB8D2EF87F56}" sibTransId="{ABD8BA1F-2264-4642-A787-C30E08AAC7A9}"/>
    <dgm:cxn modelId="{ABF44B54-20FA-49C5-A9A9-73F9728A35C0}" srcId="{1DBCA3FE-9AE4-4E84-95C7-C41BAAF79A26}" destId="{F3870DC7-8091-4A6E-ABC2-5B1590A3CA22}" srcOrd="0" destOrd="0" parTransId="{822CB2AC-80D0-4FEF-9B31-CBECBC23B023}" sibTransId="{0614C972-3DAD-42B6-A06C-F4CB8E871076}"/>
    <dgm:cxn modelId="{99485A56-C4B5-4A51-B8E1-DB8CA3435EA8}" type="presOf" srcId="{C721E19A-6131-43A4-B6E9-B01A29D46135}" destId="{74942428-E0C4-4FF5-87F8-CC2610D9C5E0}" srcOrd="0" destOrd="0" presId="urn:microsoft.com/office/officeart/2018/2/layout/IconVerticalSolidList"/>
    <dgm:cxn modelId="{5E1E0490-848A-4807-93CE-EBF94516CB22}" srcId="{1DBCA3FE-9AE4-4E84-95C7-C41BAAF79A26}" destId="{C791506C-31B2-4E4A-9967-03CC47882BAB}" srcOrd="3" destOrd="0" parTransId="{AB13BE5E-DC4A-48FF-951E-8A3B21E20CE5}" sibTransId="{0E00B794-1A5F-4B05-B42E-ED1C10A561CB}"/>
    <dgm:cxn modelId="{686994B6-53C5-4FF4-9FC8-2DAC13911B4C}" type="presOf" srcId="{1DBCA3FE-9AE4-4E84-95C7-C41BAAF79A26}" destId="{403C29C7-1CA7-437F-B536-B47207D8E653}" srcOrd="0" destOrd="0" presId="urn:microsoft.com/office/officeart/2018/2/layout/IconVerticalSolidList"/>
    <dgm:cxn modelId="{17EE73E0-FFA4-4BAC-A61C-198D98D36B24}" type="presOf" srcId="{56E4204E-EED4-4498-B74B-347496DC5DA9}" destId="{C10E3BEE-595B-48F5-8240-06DB810FD0E3}" srcOrd="0" destOrd="0" presId="urn:microsoft.com/office/officeart/2018/2/layout/IconVerticalSolidList"/>
    <dgm:cxn modelId="{3AD257EC-90BB-44F4-9D80-ACDD57DBCBDD}" srcId="{1DBCA3FE-9AE4-4E84-95C7-C41BAAF79A26}" destId="{C721E19A-6131-43A4-B6E9-B01A29D46135}" srcOrd="2" destOrd="0" parTransId="{AE55C37C-B7E7-4135-98F6-9421DBF51361}" sibTransId="{CC493272-CBA5-477F-AC2E-5A0EB7AEE195}"/>
    <dgm:cxn modelId="{B3A4F874-7D60-44B4-B48B-984E753A2161}" type="presParOf" srcId="{403C29C7-1CA7-437F-B536-B47207D8E653}" destId="{44651671-6E83-4294-BA4D-31217BFDBEE1}" srcOrd="0" destOrd="0" presId="urn:microsoft.com/office/officeart/2018/2/layout/IconVerticalSolidList"/>
    <dgm:cxn modelId="{B46CEE95-25D2-4DBA-A5F0-822119AC0826}" type="presParOf" srcId="{44651671-6E83-4294-BA4D-31217BFDBEE1}" destId="{3D5755AD-60B8-40F4-8480-047FA0DA9383}" srcOrd="0" destOrd="0" presId="urn:microsoft.com/office/officeart/2018/2/layout/IconVerticalSolidList"/>
    <dgm:cxn modelId="{B831D003-A432-4F53-88E7-066B1456B36C}" type="presParOf" srcId="{44651671-6E83-4294-BA4D-31217BFDBEE1}" destId="{9A7FA9FF-C322-4834-B0D6-37A1FD91B490}" srcOrd="1" destOrd="0" presId="urn:microsoft.com/office/officeart/2018/2/layout/IconVerticalSolidList"/>
    <dgm:cxn modelId="{3AFD069F-7F49-4868-A769-126FB39123CF}" type="presParOf" srcId="{44651671-6E83-4294-BA4D-31217BFDBEE1}" destId="{9FD8560A-87C9-4C70-BCBB-058019E5C8C2}" srcOrd="2" destOrd="0" presId="urn:microsoft.com/office/officeart/2018/2/layout/IconVerticalSolidList"/>
    <dgm:cxn modelId="{FD8A6838-84F9-4A7A-ABDA-391584E8EEA8}" type="presParOf" srcId="{44651671-6E83-4294-BA4D-31217BFDBEE1}" destId="{AAA973A1-122D-47B6-839D-ABAE76BA748B}" srcOrd="3" destOrd="0" presId="urn:microsoft.com/office/officeart/2018/2/layout/IconVerticalSolidList"/>
    <dgm:cxn modelId="{E7F4F567-F0CB-4F4B-BD9D-EC13EB4AEE20}" type="presParOf" srcId="{403C29C7-1CA7-437F-B536-B47207D8E653}" destId="{C45F74A8-2B6D-486E-95C1-FB442898BC6F}" srcOrd="1" destOrd="0" presId="urn:microsoft.com/office/officeart/2018/2/layout/IconVerticalSolidList"/>
    <dgm:cxn modelId="{7D22CB23-B61D-4311-B97C-3AAAF265DA83}" type="presParOf" srcId="{403C29C7-1CA7-437F-B536-B47207D8E653}" destId="{3F5CAFF0-372A-4E97-90F6-82A20C946EDB}" srcOrd="2" destOrd="0" presId="urn:microsoft.com/office/officeart/2018/2/layout/IconVerticalSolidList"/>
    <dgm:cxn modelId="{8C6B7E8B-F734-4542-96D9-4D1791B3B401}" type="presParOf" srcId="{3F5CAFF0-372A-4E97-90F6-82A20C946EDB}" destId="{471A0321-36CE-417C-AA9D-66267319A39C}" srcOrd="0" destOrd="0" presId="urn:microsoft.com/office/officeart/2018/2/layout/IconVerticalSolidList"/>
    <dgm:cxn modelId="{2339C2E8-B51D-410B-829B-C2CF3A2BC8E7}" type="presParOf" srcId="{3F5CAFF0-372A-4E97-90F6-82A20C946EDB}" destId="{9DD25C4C-BEE0-4984-99F2-F1BC898261F1}" srcOrd="1" destOrd="0" presId="urn:microsoft.com/office/officeart/2018/2/layout/IconVerticalSolidList"/>
    <dgm:cxn modelId="{EA446415-6892-408E-8585-637874C0B7A0}" type="presParOf" srcId="{3F5CAFF0-372A-4E97-90F6-82A20C946EDB}" destId="{FD394CE6-49B7-49D3-B0E9-C55CB412AAEF}" srcOrd="2" destOrd="0" presId="urn:microsoft.com/office/officeart/2018/2/layout/IconVerticalSolidList"/>
    <dgm:cxn modelId="{0995D8B1-C607-4B80-8472-AA3E4E8D6E21}" type="presParOf" srcId="{3F5CAFF0-372A-4E97-90F6-82A20C946EDB}" destId="{C10E3BEE-595B-48F5-8240-06DB810FD0E3}" srcOrd="3" destOrd="0" presId="urn:microsoft.com/office/officeart/2018/2/layout/IconVerticalSolidList"/>
    <dgm:cxn modelId="{2679EE95-1C5C-4686-827F-8586E64261CB}" type="presParOf" srcId="{403C29C7-1CA7-437F-B536-B47207D8E653}" destId="{8FEC9BB6-B04A-4C37-94C4-4AB4B95557A9}" srcOrd="3" destOrd="0" presId="urn:microsoft.com/office/officeart/2018/2/layout/IconVerticalSolidList"/>
    <dgm:cxn modelId="{37A323C8-66DB-4C40-A76E-69891BCB5226}" type="presParOf" srcId="{403C29C7-1CA7-437F-B536-B47207D8E653}" destId="{B85FAEFA-D3AD-4323-A3CC-6605A9C48218}" srcOrd="4" destOrd="0" presId="urn:microsoft.com/office/officeart/2018/2/layout/IconVerticalSolidList"/>
    <dgm:cxn modelId="{6948CBDE-177A-4CF1-A20F-1D0769456736}" type="presParOf" srcId="{B85FAEFA-D3AD-4323-A3CC-6605A9C48218}" destId="{19121C3F-980A-41BE-89FC-D2B63DA41EA5}" srcOrd="0" destOrd="0" presId="urn:microsoft.com/office/officeart/2018/2/layout/IconVerticalSolidList"/>
    <dgm:cxn modelId="{CAECBDBE-0B73-46F9-AB21-AA1EFBF66F13}" type="presParOf" srcId="{B85FAEFA-D3AD-4323-A3CC-6605A9C48218}" destId="{E51CB579-BA68-40CA-B3A3-38AB42964547}" srcOrd="1" destOrd="0" presId="urn:microsoft.com/office/officeart/2018/2/layout/IconVerticalSolidList"/>
    <dgm:cxn modelId="{556EA41C-0B26-435B-B745-8EDAE5347984}" type="presParOf" srcId="{B85FAEFA-D3AD-4323-A3CC-6605A9C48218}" destId="{8169CB0D-C87E-4AF4-82D7-1C7AFAD7526A}" srcOrd="2" destOrd="0" presId="urn:microsoft.com/office/officeart/2018/2/layout/IconVerticalSolidList"/>
    <dgm:cxn modelId="{2113EEA9-4698-42B0-8E42-E63EB44C7B88}" type="presParOf" srcId="{B85FAEFA-D3AD-4323-A3CC-6605A9C48218}" destId="{74942428-E0C4-4FF5-87F8-CC2610D9C5E0}" srcOrd="3" destOrd="0" presId="urn:microsoft.com/office/officeart/2018/2/layout/IconVerticalSolidList"/>
    <dgm:cxn modelId="{64CB1331-9418-4A81-B2A0-02539622885E}" type="presParOf" srcId="{403C29C7-1CA7-437F-B536-B47207D8E653}" destId="{3482AB32-FAA8-4D13-B29F-CAB33FAD94D5}" srcOrd="5" destOrd="0" presId="urn:microsoft.com/office/officeart/2018/2/layout/IconVerticalSolidList"/>
    <dgm:cxn modelId="{313F0F8B-B7F0-43E8-8F14-376E8EE9D3C7}" type="presParOf" srcId="{403C29C7-1CA7-437F-B536-B47207D8E653}" destId="{81B417F1-09E9-417C-BED6-CC0365461333}" srcOrd="6" destOrd="0" presId="urn:microsoft.com/office/officeart/2018/2/layout/IconVerticalSolidList"/>
    <dgm:cxn modelId="{D55C70A1-2887-42A5-87A9-5CE25FD4285B}" type="presParOf" srcId="{81B417F1-09E9-417C-BED6-CC0365461333}" destId="{1937CECD-B3B4-44CD-9D18-F0CA4AB2B6F2}" srcOrd="0" destOrd="0" presId="urn:microsoft.com/office/officeart/2018/2/layout/IconVerticalSolidList"/>
    <dgm:cxn modelId="{D575B3B9-9158-42D9-878D-57201D3B1C16}" type="presParOf" srcId="{81B417F1-09E9-417C-BED6-CC0365461333}" destId="{1B415AB7-194A-4E64-84B9-FF6F7A713FBF}" srcOrd="1" destOrd="0" presId="urn:microsoft.com/office/officeart/2018/2/layout/IconVerticalSolidList"/>
    <dgm:cxn modelId="{3F97698A-8923-486F-9951-BED498609F90}" type="presParOf" srcId="{81B417F1-09E9-417C-BED6-CC0365461333}" destId="{A6BD4875-C804-497D-BDDA-01DE17EFEE31}" srcOrd="2" destOrd="0" presId="urn:microsoft.com/office/officeart/2018/2/layout/IconVerticalSolidList"/>
    <dgm:cxn modelId="{06585C01-E95C-48EA-BCAB-FDFCF11AFF07}" type="presParOf" srcId="{81B417F1-09E9-417C-BED6-CC0365461333}" destId="{3882870D-2CAE-4EF5-A9FD-02AE3FC065EA}"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755AD-60B8-40F4-8480-047FA0DA9383}">
      <dsp:nvSpPr>
        <dsp:cNvPr id="0" name=""/>
        <dsp:cNvSpPr/>
      </dsp:nvSpPr>
      <dsp:spPr>
        <a:xfrm>
          <a:off x="0" y="1518"/>
          <a:ext cx="4572000" cy="76938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A7FA9FF-C322-4834-B0D6-37A1FD91B490}">
      <dsp:nvSpPr>
        <dsp:cNvPr id="0" name=""/>
        <dsp:cNvSpPr/>
      </dsp:nvSpPr>
      <dsp:spPr>
        <a:xfrm>
          <a:off x="232738" y="174628"/>
          <a:ext cx="423160" cy="4231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973A1-122D-47B6-839D-ABAE76BA748B}">
      <dsp:nvSpPr>
        <dsp:cNvPr id="0" name=""/>
        <dsp:cNvSpPr/>
      </dsp:nvSpPr>
      <dsp:spPr>
        <a:xfrm>
          <a:off x="888636" y="1518"/>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004F6E"/>
              </a:solidFill>
            </a:rPr>
            <a:t>State </a:t>
          </a:r>
          <a:r>
            <a:rPr lang="en-US" sz="2000" kern="1200" dirty="0">
              <a:solidFill>
                <a:srgbClr val="004F6E"/>
              </a:solidFill>
              <a:latin typeface="Arial"/>
            </a:rPr>
            <a:t>Roundtables</a:t>
          </a:r>
          <a:endParaRPr lang="en-US" sz="2000" kern="1200" dirty="0">
            <a:solidFill>
              <a:srgbClr val="004F6E"/>
            </a:solidFill>
          </a:endParaRPr>
        </a:p>
      </dsp:txBody>
      <dsp:txXfrm>
        <a:off x="888636" y="1518"/>
        <a:ext cx="3683363" cy="769381"/>
      </dsp:txXfrm>
    </dsp:sp>
    <dsp:sp modelId="{471A0321-36CE-417C-AA9D-66267319A39C}">
      <dsp:nvSpPr>
        <dsp:cNvPr id="0" name=""/>
        <dsp:cNvSpPr/>
      </dsp:nvSpPr>
      <dsp:spPr>
        <a:xfrm>
          <a:off x="0" y="963245"/>
          <a:ext cx="4572000" cy="769381"/>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DD25C4C-BEE0-4984-99F2-F1BC898261F1}">
      <dsp:nvSpPr>
        <dsp:cNvPr id="0" name=""/>
        <dsp:cNvSpPr/>
      </dsp:nvSpPr>
      <dsp:spPr>
        <a:xfrm>
          <a:off x="232738" y="1136356"/>
          <a:ext cx="423160" cy="423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E3BEE-595B-48F5-8240-06DB810FD0E3}">
      <dsp:nvSpPr>
        <dsp:cNvPr id="0" name=""/>
        <dsp:cNvSpPr/>
      </dsp:nvSpPr>
      <dsp:spPr>
        <a:xfrm>
          <a:off x="888636" y="963245"/>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004F6E"/>
              </a:solidFill>
            </a:rPr>
            <a:t>State Training Event</a:t>
          </a:r>
        </a:p>
      </dsp:txBody>
      <dsp:txXfrm>
        <a:off x="888636" y="963245"/>
        <a:ext cx="3683363" cy="769381"/>
      </dsp:txXfrm>
    </dsp:sp>
    <dsp:sp modelId="{19121C3F-980A-41BE-89FC-D2B63DA41EA5}">
      <dsp:nvSpPr>
        <dsp:cNvPr id="0" name=""/>
        <dsp:cNvSpPr/>
      </dsp:nvSpPr>
      <dsp:spPr>
        <a:xfrm>
          <a:off x="0" y="1924972"/>
          <a:ext cx="4572000" cy="769381"/>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51CB579-BA68-40CA-B3A3-38AB42964547}">
      <dsp:nvSpPr>
        <dsp:cNvPr id="0" name=""/>
        <dsp:cNvSpPr/>
      </dsp:nvSpPr>
      <dsp:spPr>
        <a:xfrm>
          <a:off x="232738" y="2098083"/>
          <a:ext cx="423160" cy="423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42428-E0C4-4FF5-87F8-CC2610D9C5E0}">
      <dsp:nvSpPr>
        <dsp:cNvPr id="0" name=""/>
        <dsp:cNvSpPr/>
      </dsp:nvSpPr>
      <dsp:spPr>
        <a:xfrm>
          <a:off x="888636" y="1924972"/>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004F6E"/>
              </a:solidFill>
            </a:rPr>
            <a:t>Targeted Technical Assistance</a:t>
          </a:r>
        </a:p>
      </dsp:txBody>
      <dsp:txXfrm>
        <a:off x="888636" y="1924972"/>
        <a:ext cx="3683363" cy="769381"/>
      </dsp:txXfrm>
    </dsp:sp>
    <dsp:sp modelId="{1937CECD-B3B4-44CD-9D18-F0CA4AB2B6F2}">
      <dsp:nvSpPr>
        <dsp:cNvPr id="0" name=""/>
        <dsp:cNvSpPr/>
      </dsp:nvSpPr>
      <dsp:spPr>
        <a:xfrm>
          <a:off x="0" y="2886700"/>
          <a:ext cx="4572000" cy="769381"/>
        </a:xfrm>
        <a:prstGeom prst="roundRect">
          <a:avLst>
            <a:gd name="adj" fmla="val 10000"/>
          </a:avLst>
        </a:prstGeom>
        <a:solidFill>
          <a:srgbClr val="D7A461">
            <a:alpha val="71000"/>
          </a:srgbClr>
        </a:solidFill>
        <a:ln>
          <a:noFill/>
        </a:ln>
        <a:effectLst/>
      </dsp:spPr>
      <dsp:style>
        <a:lnRef idx="0">
          <a:scrgbClr r="0" g="0" b="0"/>
        </a:lnRef>
        <a:fillRef idx="1">
          <a:scrgbClr r="0" g="0" b="0"/>
        </a:fillRef>
        <a:effectRef idx="0">
          <a:scrgbClr r="0" g="0" b="0"/>
        </a:effectRef>
        <a:fontRef idx="minor"/>
      </dsp:style>
    </dsp:sp>
    <dsp:sp modelId="{1B415AB7-194A-4E64-84B9-FF6F7A713FBF}">
      <dsp:nvSpPr>
        <dsp:cNvPr id="0" name=""/>
        <dsp:cNvSpPr/>
      </dsp:nvSpPr>
      <dsp:spPr>
        <a:xfrm>
          <a:off x="232738" y="3059811"/>
          <a:ext cx="423160" cy="4231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2870D-2CAE-4EF5-A9FD-02AE3FC065EA}">
      <dsp:nvSpPr>
        <dsp:cNvPr id="0" name=""/>
        <dsp:cNvSpPr/>
      </dsp:nvSpPr>
      <dsp:spPr>
        <a:xfrm>
          <a:off x="888636" y="2886700"/>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rtl="0">
            <a:lnSpc>
              <a:spcPct val="100000"/>
            </a:lnSpc>
            <a:spcBef>
              <a:spcPct val="0"/>
            </a:spcBef>
            <a:spcAft>
              <a:spcPct val="35000"/>
            </a:spcAft>
            <a:buNone/>
          </a:pPr>
          <a:r>
            <a:rPr lang="en-US" sz="2000" kern="1200" dirty="0">
              <a:solidFill>
                <a:srgbClr val="004F6E"/>
              </a:solidFill>
            </a:rPr>
            <a:t>State Toolkit</a:t>
          </a:r>
          <a:r>
            <a:rPr lang="en-US" sz="2000" kern="1200" dirty="0">
              <a:solidFill>
                <a:srgbClr val="004F6E"/>
              </a:solidFill>
              <a:latin typeface="Arial"/>
            </a:rPr>
            <a:t> &amp; Policy Recommendations</a:t>
          </a:r>
          <a:endParaRPr lang="en-US" sz="2000" kern="1200" dirty="0">
            <a:solidFill>
              <a:srgbClr val="004F6E"/>
            </a:solidFill>
          </a:endParaRPr>
        </a:p>
      </dsp:txBody>
      <dsp:txXfrm>
        <a:off x="888636" y="2886700"/>
        <a:ext cx="3683363" cy="769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AD28F-72E6-472C-A4E2-42D4974B458F}">
      <dsp:nvSpPr>
        <dsp:cNvPr id="0" name=""/>
        <dsp:cNvSpPr/>
      </dsp:nvSpPr>
      <dsp:spPr>
        <a:xfrm>
          <a:off x="307680" y="0"/>
          <a:ext cx="4690877" cy="3587292"/>
        </a:xfrm>
        <a:prstGeom prst="ellipse">
          <a:avLst/>
        </a:prstGeom>
        <a:solidFill>
          <a:schemeClr val="accent3">
            <a:shade val="80000"/>
            <a:hueOff val="0"/>
            <a:satOff val="0"/>
            <a:lumOff val="0"/>
            <a:alpha val="6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ts val="0"/>
            </a:spcAft>
            <a:buNone/>
          </a:pPr>
          <a:endParaRPr lang="en-US" sz="2800" kern="1200">
            <a:solidFill>
              <a:srgbClr val="FFFFFF"/>
            </a:solidFill>
            <a:latin typeface="Calibri" pitchFamily="34" charset="0"/>
            <a:cs typeface="Calibri" pitchFamily="34" charset="0"/>
          </a:endParaRPr>
        </a:p>
      </dsp:txBody>
      <dsp:txXfrm>
        <a:off x="962713" y="423018"/>
        <a:ext cx="2704650" cy="2741255"/>
      </dsp:txXfrm>
    </dsp:sp>
    <dsp:sp modelId="{23A8FCBF-CC7E-4469-AC02-6F38FC313566}">
      <dsp:nvSpPr>
        <dsp:cNvPr id="0" name=""/>
        <dsp:cNvSpPr/>
      </dsp:nvSpPr>
      <dsp:spPr>
        <a:xfrm>
          <a:off x="2512890" y="0"/>
          <a:ext cx="4687024" cy="3587292"/>
        </a:xfrm>
        <a:prstGeom prst="ellipse">
          <a:avLst/>
        </a:prstGeom>
        <a:solidFill>
          <a:schemeClr val="accent3">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ts val="0"/>
            </a:spcAft>
            <a:buNone/>
          </a:pPr>
          <a:endParaRPr lang="en-US" sz="2800" kern="1200">
            <a:solidFill>
              <a:srgbClr val="000000"/>
            </a:solidFill>
            <a:latin typeface="Calibri" pitchFamily="34" charset="0"/>
            <a:cs typeface="Calibri" pitchFamily="34" charset="0"/>
          </a:endParaRPr>
        </a:p>
      </dsp:txBody>
      <dsp:txXfrm>
        <a:off x="3842992" y="423018"/>
        <a:ext cx="2702428" cy="27412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AD28F-72E6-472C-A4E2-42D4974B458F}">
      <dsp:nvSpPr>
        <dsp:cNvPr id="0" name=""/>
        <dsp:cNvSpPr/>
      </dsp:nvSpPr>
      <dsp:spPr>
        <a:xfrm>
          <a:off x="-9923" y="0"/>
          <a:ext cx="5486410" cy="4114798"/>
        </a:xfrm>
        <a:prstGeom prst="ellipse">
          <a:avLst/>
        </a:prstGeom>
        <a:solidFill>
          <a:srgbClr val="003366"/>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1244600">
            <a:lnSpc>
              <a:spcPct val="90000"/>
            </a:lnSpc>
            <a:spcBef>
              <a:spcPct val="0"/>
            </a:spcBef>
            <a:spcAft>
              <a:spcPts val="0"/>
            </a:spcAft>
            <a:buNone/>
          </a:pPr>
          <a:endParaRPr lang="en-US" sz="2800" kern="1200" dirty="0">
            <a:solidFill>
              <a:srgbClr val="FFFFFF"/>
            </a:solidFill>
            <a:latin typeface="Calibri" pitchFamily="34" charset="0"/>
            <a:cs typeface="Calibri" pitchFamily="34" charset="0"/>
          </a:endParaRPr>
        </a:p>
      </dsp:txBody>
      <dsp:txXfrm>
        <a:off x="756197" y="485222"/>
        <a:ext cx="3163336" cy="3144351"/>
      </dsp:txXfrm>
    </dsp:sp>
    <dsp:sp modelId="{23A8FCBF-CC7E-4469-AC02-6F38FC313566}">
      <dsp:nvSpPr>
        <dsp:cNvPr id="0" name=""/>
        <dsp:cNvSpPr/>
      </dsp:nvSpPr>
      <dsp:spPr>
        <a:xfrm>
          <a:off x="2517349" y="0"/>
          <a:ext cx="5486410" cy="4114798"/>
        </a:xfrm>
        <a:prstGeom prst="ellipse">
          <a:avLst/>
        </a:prstGeom>
        <a:solidFill>
          <a:srgbClr val="6685A2">
            <a:alpha val="34902"/>
          </a:srgbClr>
        </a:solidFill>
        <a:ln w="12700" cap="flat" cmpd="sng" algn="ctr">
          <a:solidFill>
            <a:srgbClr val="00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1244600">
            <a:lnSpc>
              <a:spcPct val="90000"/>
            </a:lnSpc>
            <a:spcBef>
              <a:spcPct val="0"/>
            </a:spcBef>
            <a:spcAft>
              <a:spcPts val="0"/>
            </a:spcAft>
            <a:buNone/>
          </a:pPr>
          <a:endParaRPr lang="en-US" sz="2800" kern="1200" dirty="0">
            <a:solidFill>
              <a:srgbClr val="000000"/>
            </a:solidFill>
            <a:latin typeface="Calibri" pitchFamily="34" charset="0"/>
            <a:cs typeface="Calibri" pitchFamily="34" charset="0"/>
          </a:endParaRPr>
        </a:p>
      </dsp:txBody>
      <dsp:txXfrm>
        <a:off x="4074303" y="485222"/>
        <a:ext cx="3163336" cy="3144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C12FC-E269-4666-8D83-0588A27EA787}">
      <dsp:nvSpPr>
        <dsp:cNvPr id="0" name=""/>
        <dsp:cNvSpPr/>
      </dsp:nvSpPr>
      <dsp:spPr>
        <a:xfrm rot="16200000">
          <a:off x="1021" y="146556"/>
          <a:ext cx="5047586" cy="504758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Segoe UI"/>
              <a:cs typeface="Segoe UI"/>
            </a:rPr>
            <a:t>Individuals with I/DD experience significant health disparities, including related to receiving necessary somatic health care due to access issues and biases related to quality of life.</a:t>
          </a:r>
          <a:endParaRPr lang="en-US" sz="1800" kern="1200" dirty="0">
            <a:solidFill>
              <a:schemeClr val="bg1"/>
            </a:solidFill>
          </a:endParaRPr>
        </a:p>
      </dsp:txBody>
      <dsp:txXfrm rot="5400000">
        <a:off x="1022" y="1408451"/>
        <a:ext cx="4164258" cy="2523793"/>
      </dsp:txXfrm>
    </dsp:sp>
    <dsp:sp modelId="{87ABEE02-26D4-44B0-A65E-CE6D9A084FAC}">
      <dsp:nvSpPr>
        <dsp:cNvPr id="0" name=""/>
        <dsp:cNvSpPr/>
      </dsp:nvSpPr>
      <dsp:spPr>
        <a:xfrm rot="5400000">
          <a:off x="5309566" y="146556"/>
          <a:ext cx="5047586" cy="504758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chemeClr val="bg1"/>
              </a:solidFill>
              <a:latin typeface="Segoe UI"/>
              <a:cs typeface="Segoe UI"/>
            </a:rPr>
            <a:t>DD agencies must become more engaged in truly ensuring health and welfare of individuals supported, both to ensure a person-centered approach to supports and to ensure that individuals functional needs are optimized by maintaining good health. </a:t>
          </a:r>
          <a:endParaRPr lang="en-US" sz="1800" kern="1200" dirty="0">
            <a:solidFill>
              <a:schemeClr val="bg1"/>
            </a:solidFill>
          </a:endParaRPr>
        </a:p>
      </dsp:txBody>
      <dsp:txXfrm rot="-5400000">
        <a:off x="6192895" y="1408453"/>
        <a:ext cx="4164258" cy="25237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1F139-DFF8-6349-861D-FD53463315FF}">
      <dsp:nvSpPr>
        <dsp:cNvPr id="0" name=""/>
        <dsp:cNvSpPr/>
      </dsp:nvSpPr>
      <dsp:spPr>
        <a:xfrm>
          <a:off x="0" y="0"/>
          <a:ext cx="6930158" cy="1427138"/>
        </a:xfrm>
        <a:prstGeom prst="rect">
          <a:avLst/>
        </a:prstGeom>
        <a:solidFill>
          <a:srgbClr val="003B53">
            <a:alpha val="49804"/>
          </a:srgbClr>
        </a:solidFill>
        <a:ln>
          <a:noFill/>
        </a:ln>
        <a:effectLst/>
      </dsp:spPr>
      <dsp:style>
        <a:lnRef idx="0">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Government Administers/Pays</a:t>
          </a:r>
        </a:p>
      </dsp:txBody>
      <dsp:txXfrm>
        <a:off x="0" y="0"/>
        <a:ext cx="6930158" cy="1427138"/>
      </dsp:txXfrm>
    </dsp:sp>
    <dsp:sp modelId="{643A5425-721C-7A4D-B24D-4F6575EEA2B8}">
      <dsp:nvSpPr>
        <dsp:cNvPr id="0" name=""/>
        <dsp:cNvSpPr/>
      </dsp:nvSpPr>
      <dsp:spPr>
        <a:xfrm>
          <a:off x="845" y="1427138"/>
          <a:ext cx="1385693" cy="29969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Medical</a:t>
          </a:r>
        </a:p>
      </dsp:txBody>
      <dsp:txXfrm>
        <a:off x="845" y="1427138"/>
        <a:ext cx="1385693" cy="2996991"/>
      </dsp:txXfrm>
    </dsp:sp>
    <dsp:sp modelId="{95F72E61-38A0-F043-8522-86F86E635C01}">
      <dsp:nvSpPr>
        <dsp:cNvPr id="0" name=""/>
        <dsp:cNvSpPr/>
      </dsp:nvSpPr>
      <dsp:spPr>
        <a:xfrm>
          <a:off x="1386539" y="1427138"/>
          <a:ext cx="1385693" cy="2996991"/>
        </a:xfrm>
        <a:prstGeom prst="rect">
          <a:avLst/>
        </a:prstGeom>
        <a:solidFill>
          <a:schemeClr val="bg1">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LTSS</a:t>
          </a:r>
        </a:p>
        <a:p>
          <a:pPr marL="0" lvl="0" indent="0" algn="ctr" defTabSz="889000">
            <a:lnSpc>
              <a:spcPct val="90000"/>
            </a:lnSpc>
            <a:spcBef>
              <a:spcPct val="0"/>
            </a:spcBef>
            <a:spcAft>
              <a:spcPct val="35000"/>
            </a:spcAft>
            <a:buNone/>
          </a:pPr>
          <a:r>
            <a:rPr lang="en-US" sz="2000" kern="1200" dirty="0">
              <a:solidFill>
                <a:schemeClr val="tx1"/>
              </a:solidFill>
            </a:rPr>
            <a:t>Behavioral Health Services</a:t>
          </a:r>
        </a:p>
      </dsp:txBody>
      <dsp:txXfrm>
        <a:off x="1386539" y="1427138"/>
        <a:ext cx="1385693" cy="2996991"/>
      </dsp:txXfrm>
    </dsp:sp>
    <dsp:sp modelId="{AFDE67AB-C6D4-B141-BA09-C421DA6138BA}">
      <dsp:nvSpPr>
        <dsp:cNvPr id="0" name=""/>
        <dsp:cNvSpPr/>
      </dsp:nvSpPr>
      <dsp:spPr>
        <a:xfrm>
          <a:off x="2772232" y="1427138"/>
          <a:ext cx="1385693" cy="2996991"/>
        </a:xfrm>
        <a:prstGeom prst="rect">
          <a:avLst/>
        </a:prstGeom>
        <a:solidFill>
          <a:schemeClr val="accent4">
            <a:hueOff val="-4094125"/>
            <a:satOff val="4514"/>
            <a:lumOff val="-1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Pharmacy</a:t>
          </a:r>
        </a:p>
      </dsp:txBody>
      <dsp:txXfrm>
        <a:off x="2772232" y="1427138"/>
        <a:ext cx="1385693" cy="2996991"/>
      </dsp:txXfrm>
    </dsp:sp>
    <dsp:sp modelId="{9AC2CAAF-A0C8-E24B-A14D-76AE3F8BF6E7}">
      <dsp:nvSpPr>
        <dsp:cNvPr id="0" name=""/>
        <dsp:cNvSpPr/>
      </dsp:nvSpPr>
      <dsp:spPr>
        <a:xfrm>
          <a:off x="4157925" y="1427138"/>
          <a:ext cx="1385693" cy="2996991"/>
        </a:xfrm>
        <a:prstGeom prst="rect">
          <a:avLst/>
        </a:prstGeom>
        <a:solidFill>
          <a:schemeClr val="accent4">
            <a:hueOff val="-6141188"/>
            <a:satOff val="6770"/>
            <a:lumOff val="-18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Hospital</a:t>
          </a:r>
        </a:p>
      </dsp:txBody>
      <dsp:txXfrm>
        <a:off x="4157925" y="1427138"/>
        <a:ext cx="1385693" cy="2996991"/>
      </dsp:txXfrm>
    </dsp:sp>
    <dsp:sp modelId="{8CA594FC-2ED9-6A42-8CDD-33625BCEA553}">
      <dsp:nvSpPr>
        <dsp:cNvPr id="0" name=""/>
        <dsp:cNvSpPr/>
      </dsp:nvSpPr>
      <dsp:spPr>
        <a:xfrm>
          <a:off x="5543618" y="1427138"/>
          <a:ext cx="1385693" cy="2996991"/>
        </a:xfrm>
        <a:prstGeom prst="rect">
          <a:avLst/>
        </a:prstGeom>
        <a:solidFill>
          <a:schemeClr val="accent4">
            <a:hueOff val="-8188250"/>
            <a:satOff val="9027"/>
            <a:lumOff val="-2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Other Services</a:t>
          </a:r>
        </a:p>
      </dsp:txBody>
      <dsp:txXfrm>
        <a:off x="5543618" y="1427138"/>
        <a:ext cx="1385693" cy="2996991"/>
      </dsp:txXfrm>
    </dsp:sp>
    <dsp:sp modelId="{36385768-FFBC-7441-BA9C-CA04A36E3797}">
      <dsp:nvSpPr>
        <dsp:cNvPr id="0" name=""/>
        <dsp:cNvSpPr/>
      </dsp:nvSpPr>
      <dsp:spPr>
        <a:xfrm>
          <a:off x="0" y="4424129"/>
          <a:ext cx="6930158" cy="332999"/>
        </a:xfrm>
        <a:prstGeom prst="rect">
          <a:avLst/>
        </a:prstGeom>
        <a:solidFill>
          <a:srgbClr val="003B53">
            <a:alpha val="50196"/>
          </a:srgb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C4AF3-F7F6-D641-9C14-973708C999A8}">
      <dsp:nvSpPr>
        <dsp:cNvPr id="0" name=""/>
        <dsp:cNvSpPr/>
      </dsp:nvSpPr>
      <dsp:spPr>
        <a:xfrm>
          <a:off x="2505604" y="1344555"/>
          <a:ext cx="3116791" cy="3116791"/>
        </a:xfrm>
        <a:prstGeom prst="ellipse">
          <a:avLst/>
        </a:prstGeom>
        <a:solidFill>
          <a:schemeClr val="tx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Managed Care Plan</a:t>
          </a:r>
        </a:p>
      </dsp:txBody>
      <dsp:txXfrm>
        <a:off x="2962047" y="1800998"/>
        <a:ext cx="2203905" cy="2203905"/>
      </dsp:txXfrm>
    </dsp:sp>
    <dsp:sp modelId="{2AB90895-2EBB-E840-ADB8-E2CFC2229D35}">
      <dsp:nvSpPr>
        <dsp:cNvPr id="0" name=""/>
        <dsp:cNvSpPr/>
      </dsp:nvSpPr>
      <dsp:spPr>
        <a:xfrm>
          <a:off x="3284802" y="96160"/>
          <a:ext cx="1558395" cy="1558395"/>
        </a:xfrm>
        <a:prstGeom prst="ellipse">
          <a:avLst/>
        </a:prstGeom>
        <a:solidFill>
          <a:schemeClr val="accent4">
            <a:alpha val="50000"/>
            <a:hueOff val="-1637650"/>
            <a:satOff val="1805"/>
            <a:lumOff val="-4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Care Coordination</a:t>
          </a:r>
        </a:p>
      </dsp:txBody>
      <dsp:txXfrm>
        <a:off x="3513024" y="324382"/>
        <a:ext cx="1101951" cy="1101951"/>
      </dsp:txXfrm>
    </dsp:sp>
    <dsp:sp modelId="{A6553492-02A0-0F46-B457-75FC64949E48}">
      <dsp:nvSpPr>
        <dsp:cNvPr id="0" name=""/>
        <dsp:cNvSpPr/>
      </dsp:nvSpPr>
      <dsp:spPr>
        <a:xfrm>
          <a:off x="5213157" y="1497192"/>
          <a:ext cx="1558395" cy="1558395"/>
        </a:xfrm>
        <a:prstGeom prst="ellipse">
          <a:avLst/>
        </a:prstGeom>
        <a:solidFill>
          <a:schemeClr val="bg1">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Extra Benefits</a:t>
          </a:r>
        </a:p>
      </dsp:txBody>
      <dsp:txXfrm>
        <a:off x="5441379" y="1725414"/>
        <a:ext cx="1101951" cy="1101951"/>
      </dsp:txXfrm>
    </dsp:sp>
    <dsp:sp modelId="{FD2E8C52-5ABC-684A-99A4-136BCD8845BE}">
      <dsp:nvSpPr>
        <dsp:cNvPr id="0" name=""/>
        <dsp:cNvSpPr/>
      </dsp:nvSpPr>
      <dsp:spPr>
        <a:xfrm>
          <a:off x="4424341" y="3737986"/>
          <a:ext cx="1558395" cy="1558395"/>
        </a:xfrm>
        <a:prstGeom prst="ellipse">
          <a:avLst/>
        </a:prstGeom>
        <a:solidFill>
          <a:schemeClr val="accent4">
            <a:alpha val="50000"/>
            <a:hueOff val="-4912950"/>
            <a:satOff val="5416"/>
            <a:lumOff val="-14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Claims Payment for Services Provided </a:t>
          </a:r>
        </a:p>
      </dsp:txBody>
      <dsp:txXfrm>
        <a:off x="4652563" y="3966208"/>
        <a:ext cx="1101951" cy="1101951"/>
      </dsp:txXfrm>
    </dsp:sp>
    <dsp:sp modelId="{CD01121E-3613-1A4A-BBE4-86B4700204B1}">
      <dsp:nvSpPr>
        <dsp:cNvPr id="0" name=""/>
        <dsp:cNvSpPr/>
      </dsp:nvSpPr>
      <dsp:spPr>
        <a:xfrm>
          <a:off x="2093012" y="3764110"/>
          <a:ext cx="1558395" cy="1558395"/>
        </a:xfrm>
        <a:prstGeom prst="ellipse">
          <a:avLst/>
        </a:prstGeom>
        <a:solidFill>
          <a:schemeClr val="accent4">
            <a:alpha val="50000"/>
            <a:hueOff val="-6550600"/>
            <a:satOff val="7222"/>
            <a:lumOff val="-19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Provider Network Management</a:t>
          </a:r>
        </a:p>
      </dsp:txBody>
      <dsp:txXfrm>
        <a:off x="2321234" y="3992332"/>
        <a:ext cx="1101951" cy="1101951"/>
      </dsp:txXfrm>
    </dsp:sp>
    <dsp:sp modelId="{6257D445-5A2E-4E44-BADA-9360C3BCDADB}">
      <dsp:nvSpPr>
        <dsp:cNvPr id="0" name=""/>
        <dsp:cNvSpPr/>
      </dsp:nvSpPr>
      <dsp:spPr>
        <a:xfrm>
          <a:off x="1356446" y="1497192"/>
          <a:ext cx="1558395" cy="1558395"/>
        </a:xfrm>
        <a:prstGeom prst="ellipse">
          <a:avLst/>
        </a:prstGeom>
        <a:solidFill>
          <a:schemeClr val="accent4">
            <a:alpha val="50000"/>
            <a:hueOff val="-8188250"/>
            <a:satOff val="9027"/>
            <a:lumOff val="-2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Service/Drug Coverage (including Authorizations)</a:t>
          </a:r>
        </a:p>
      </dsp:txBody>
      <dsp:txXfrm>
        <a:off x="1584668" y="1725414"/>
        <a:ext cx="1101951" cy="11019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62D50-3009-462C-9766-C48F73D5F64B}">
      <dsp:nvSpPr>
        <dsp:cNvPr id="0" name=""/>
        <dsp:cNvSpPr/>
      </dsp:nvSpPr>
      <dsp:spPr>
        <a:xfrm>
          <a:off x="51" y="144746"/>
          <a:ext cx="4909510" cy="748800"/>
        </a:xfrm>
        <a:prstGeom prst="rect">
          <a:avLst/>
        </a:prstGeom>
        <a:solidFill>
          <a:schemeClr val="accent3"/>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Which Health Plan to Choose </a:t>
          </a:r>
        </a:p>
      </dsp:txBody>
      <dsp:txXfrm>
        <a:off x="51" y="144746"/>
        <a:ext cx="4909510" cy="748800"/>
      </dsp:txXfrm>
    </dsp:sp>
    <dsp:sp modelId="{F41D0EB7-7172-4DBA-99D5-5E6E08C09546}">
      <dsp:nvSpPr>
        <dsp:cNvPr id="0" name=""/>
        <dsp:cNvSpPr/>
      </dsp:nvSpPr>
      <dsp:spPr>
        <a:xfrm>
          <a:off x="51" y="893546"/>
          <a:ext cx="4909510" cy="349713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Brokers can assist individuals with selecting a Medicare managed care plan – note they are paid a commission for each person that enrolls</a:t>
          </a:r>
        </a:p>
        <a:p>
          <a:pPr marL="228600" lvl="1" indent="-228600" algn="l" defTabSz="1155700">
            <a:lnSpc>
              <a:spcPct val="90000"/>
            </a:lnSpc>
            <a:spcBef>
              <a:spcPct val="0"/>
            </a:spcBef>
            <a:spcAft>
              <a:spcPct val="15000"/>
            </a:spcAft>
            <a:buChar char="•"/>
          </a:pPr>
          <a:r>
            <a:rPr lang="en-US" sz="2600" kern="1200"/>
            <a:t>Other state community resources (State Health Insurance Plan Counselors, etc.)</a:t>
          </a:r>
        </a:p>
      </dsp:txBody>
      <dsp:txXfrm>
        <a:off x="51" y="893546"/>
        <a:ext cx="4909510" cy="3497130"/>
      </dsp:txXfrm>
    </dsp:sp>
    <dsp:sp modelId="{EDE260B1-ECDD-44F3-8E02-E14B7D075760}">
      <dsp:nvSpPr>
        <dsp:cNvPr id="0" name=""/>
        <dsp:cNvSpPr/>
      </dsp:nvSpPr>
      <dsp:spPr>
        <a:xfrm>
          <a:off x="5596893" y="144746"/>
          <a:ext cx="4909510" cy="748800"/>
        </a:xfrm>
        <a:prstGeom prst="rect">
          <a:avLst/>
        </a:prstGeom>
        <a:solidFill>
          <a:schemeClr val="accent4">
            <a:hueOff val="-8188250"/>
            <a:satOff val="9027"/>
            <a:lumOff val="-24706"/>
            <a:alphaOff val="0"/>
          </a:schemeClr>
        </a:solidFill>
        <a:ln w="12700" cap="flat" cmpd="sng" algn="ctr">
          <a:solidFill>
            <a:schemeClr val="accent4">
              <a:hueOff val="-8188250"/>
              <a:satOff val="9027"/>
              <a:lumOff val="-2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Enrollment periods</a:t>
          </a:r>
        </a:p>
      </dsp:txBody>
      <dsp:txXfrm>
        <a:off x="5596893" y="144746"/>
        <a:ext cx="4909510" cy="748800"/>
      </dsp:txXfrm>
    </dsp:sp>
    <dsp:sp modelId="{93179925-5C98-4D65-951D-1A2A265C47BE}">
      <dsp:nvSpPr>
        <dsp:cNvPr id="0" name=""/>
        <dsp:cNvSpPr/>
      </dsp:nvSpPr>
      <dsp:spPr>
        <a:xfrm>
          <a:off x="5596893" y="893546"/>
          <a:ext cx="4909510" cy="3497130"/>
        </a:xfrm>
        <a:prstGeom prst="rect">
          <a:avLst/>
        </a:prstGeom>
        <a:solidFill>
          <a:schemeClr val="accent4">
            <a:tint val="40000"/>
            <a:alpha val="90000"/>
            <a:hueOff val="-8253842"/>
            <a:satOff val="1512"/>
            <a:lumOff val="-6392"/>
            <a:alphaOff val="0"/>
          </a:schemeClr>
        </a:solidFill>
        <a:ln w="12700" cap="flat" cmpd="sng" algn="ctr">
          <a:solidFill>
            <a:schemeClr val="accent4">
              <a:tint val="40000"/>
              <a:alpha val="90000"/>
              <a:hueOff val="-8253842"/>
              <a:satOff val="1512"/>
              <a:lumOff val="-6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a:t>Medicare -  annual enrollment period and ongoing - month to month for enrollment/disenrollment for Medicare Advantage plans</a:t>
          </a:r>
        </a:p>
        <a:p>
          <a:pPr marL="228600" lvl="1" indent="-228600" algn="l" defTabSz="1155700">
            <a:lnSpc>
              <a:spcPct val="90000"/>
            </a:lnSpc>
            <a:spcBef>
              <a:spcPct val="0"/>
            </a:spcBef>
            <a:spcAft>
              <a:spcPct val="15000"/>
            </a:spcAft>
            <a:buChar char="•"/>
          </a:pPr>
          <a:r>
            <a:rPr lang="en-US" sz="2600" kern="1200"/>
            <a:t>Medicaid - annual enrollment period plus exemptions for good cause to switch plans between enrollment periods</a:t>
          </a:r>
        </a:p>
      </dsp:txBody>
      <dsp:txXfrm>
        <a:off x="5596893" y="893546"/>
        <a:ext cx="4909510" cy="34971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7EF39-89DA-4143-8F75-800A5B8EDDDF}">
      <dsp:nvSpPr>
        <dsp:cNvPr id="0" name=""/>
        <dsp:cNvSpPr/>
      </dsp:nvSpPr>
      <dsp:spPr>
        <a:xfrm>
          <a:off x="0" y="0"/>
          <a:ext cx="6843956" cy="149736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Enhanced access to a large network of other providers (pharmacy, medical, health care systems/hospitals, specialists, etc.)</a:t>
          </a:r>
        </a:p>
      </dsp:txBody>
      <dsp:txXfrm>
        <a:off x="1518527" y="0"/>
        <a:ext cx="5325428" cy="1497362"/>
      </dsp:txXfrm>
    </dsp:sp>
    <dsp:sp modelId="{CEF4828E-8376-4E60-8C2E-6647577C94E3}">
      <dsp:nvSpPr>
        <dsp:cNvPr id="0" name=""/>
        <dsp:cNvSpPr/>
      </dsp:nvSpPr>
      <dsp:spPr>
        <a:xfrm>
          <a:off x="331210" y="291482"/>
          <a:ext cx="1005842" cy="9143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BFCC26-723D-4331-894D-3F541934CC03}">
      <dsp:nvSpPr>
        <dsp:cNvPr id="0" name=""/>
        <dsp:cNvSpPr/>
      </dsp:nvSpPr>
      <dsp:spPr>
        <a:xfrm>
          <a:off x="0" y="1647098"/>
          <a:ext cx="6843956" cy="1497362"/>
        </a:xfrm>
        <a:prstGeom prst="roundRect">
          <a:avLst>
            <a:gd name="adj" fmla="val 10000"/>
          </a:avLst>
        </a:prstGeom>
        <a:solidFill>
          <a:schemeClr val="accent4">
            <a:hueOff val="-4094125"/>
            <a:satOff val="4514"/>
            <a:lumOff val="-1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Avoiding loss of benefits normally covered by Medicaid, and how to prepare providers (i.e., pharmacy)</a:t>
          </a:r>
        </a:p>
      </dsp:txBody>
      <dsp:txXfrm>
        <a:off x="1518527" y="1647098"/>
        <a:ext cx="5325428" cy="1497362"/>
      </dsp:txXfrm>
    </dsp:sp>
    <dsp:sp modelId="{C2E38506-7C43-4998-8519-C1F61E1EB44D}">
      <dsp:nvSpPr>
        <dsp:cNvPr id="0" name=""/>
        <dsp:cNvSpPr/>
      </dsp:nvSpPr>
      <dsp:spPr>
        <a:xfrm>
          <a:off x="331210" y="1938581"/>
          <a:ext cx="1005842" cy="9143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6C0ED5-65E9-4AA3-B43E-D00E548F5A26}">
      <dsp:nvSpPr>
        <dsp:cNvPr id="0" name=""/>
        <dsp:cNvSpPr/>
      </dsp:nvSpPr>
      <dsp:spPr>
        <a:xfrm>
          <a:off x="0" y="3294197"/>
          <a:ext cx="6843956" cy="1497362"/>
        </a:xfrm>
        <a:prstGeom prst="roundRect">
          <a:avLst>
            <a:gd name="adj" fmla="val 10000"/>
          </a:avLst>
        </a:prstGeom>
        <a:solidFill>
          <a:schemeClr val="accent4">
            <a:hueOff val="-8188250"/>
            <a:satOff val="9027"/>
            <a:lumOff val="-2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Enhanced care coordination &amp; other services beyond Medicaid</a:t>
          </a:r>
        </a:p>
      </dsp:txBody>
      <dsp:txXfrm>
        <a:off x="1518527" y="3294197"/>
        <a:ext cx="5325428" cy="1497362"/>
      </dsp:txXfrm>
    </dsp:sp>
    <dsp:sp modelId="{A2653D52-FA2C-4F50-A09A-899964DDF1AF}">
      <dsp:nvSpPr>
        <dsp:cNvPr id="0" name=""/>
        <dsp:cNvSpPr/>
      </dsp:nvSpPr>
      <dsp:spPr>
        <a:xfrm>
          <a:off x="331210" y="3585680"/>
          <a:ext cx="1005842" cy="91439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755AD-60B8-40F4-8480-047FA0DA9383}">
      <dsp:nvSpPr>
        <dsp:cNvPr id="0" name=""/>
        <dsp:cNvSpPr/>
      </dsp:nvSpPr>
      <dsp:spPr>
        <a:xfrm>
          <a:off x="0" y="1518"/>
          <a:ext cx="4572000" cy="76938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A7FA9FF-C322-4834-B0D6-37A1FD91B490}">
      <dsp:nvSpPr>
        <dsp:cNvPr id="0" name=""/>
        <dsp:cNvSpPr/>
      </dsp:nvSpPr>
      <dsp:spPr>
        <a:xfrm>
          <a:off x="232738" y="174628"/>
          <a:ext cx="423160" cy="4231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973A1-122D-47B6-839D-ABAE76BA748B}">
      <dsp:nvSpPr>
        <dsp:cNvPr id="0" name=""/>
        <dsp:cNvSpPr/>
      </dsp:nvSpPr>
      <dsp:spPr>
        <a:xfrm>
          <a:off x="888636" y="1518"/>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4F6E"/>
              </a:solidFill>
            </a:rPr>
            <a:t>State </a:t>
          </a:r>
          <a:r>
            <a:rPr lang="en-US" sz="2000" kern="1200">
              <a:solidFill>
                <a:srgbClr val="004F6E"/>
              </a:solidFill>
              <a:latin typeface="Arial"/>
            </a:rPr>
            <a:t>Roundtables</a:t>
          </a:r>
          <a:endParaRPr lang="en-US" sz="2000" kern="1200">
            <a:solidFill>
              <a:srgbClr val="004F6E"/>
            </a:solidFill>
          </a:endParaRPr>
        </a:p>
      </dsp:txBody>
      <dsp:txXfrm>
        <a:off x="888636" y="1518"/>
        <a:ext cx="3683363" cy="769381"/>
      </dsp:txXfrm>
    </dsp:sp>
    <dsp:sp modelId="{471A0321-36CE-417C-AA9D-66267319A39C}">
      <dsp:nvSpPr>
        <dsp:cNvPr id="0" name=""/>
        <dsp:cNvSpPr/>
      </dsp:nvSpPr>
      <dsp:spPr>
        <a:xfrm>
          <a:off x="0" y="963245"/>
          <a:ext cx="4572000" cy="769381"/>
        </a:xfrm>
        <a:prstGeom prst="roundRect">
          <a:avLst>
            <a:gd name="adj" fmla="val 10000"/>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9DD25C4C-BEE0-4984-99F2-F1BC898261F1}">
      <dsp:nvSpPr>
        <dsp:cNvPr id="0" name=""/>
        <dsp:cNvSpPr/>
      </dsp:nvSpPr>
      <dsp:spPr>
        <a:xfrm>
          <a:off x="232738" y="1136356"/>
          <a:ext cx="423160" cy="423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E3BEE-595B-48F5-8240-06DB810FD0E3}">
      <dsp:nvSpPr>
        <dsp:cNvPr id="0" name=""/>
        <dsp:cNvSpPr/>
      </dsp:nvSpPr>
      <dsp:spPr>
        <a:xfrm>
          <a:off x="888636" y="963245"/>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rtl="0">
            <a:lnSpc>
              <a:spcPct val="100000"/>
            </a:lnSpc>
            <a:spcBef>
              <a:spcPct val="0"/>
            </a:spcBef>
            <a:spcAft>
              <a:spcPct val="35000"/>
            </a:spcAft>
            <a:buNone/>
          </a:pPr>
          <a:r>
            <a:rPr lang="en-US" sz="2000" kern="1200">
              <a:solidFill>
                <a:srgbClr val="004F6E"/>
              </a:solidFill>
            </a:rPr>
            <a:t>State</a:t>
          </a:r>
          <a:r>
            <a:rPr lang="en-US" sz="2000" kern="1200">
              <a:solidFill>
                <a:srgbClr val="004F6E"/>
              </a:solidFill>
              <a:latin typeface="Arial"/>
            </a:rPr>
            <a:t> DD AgencyTraining</a:t>
          </a:r>
          <a:r>
            <a:rPr lang="en-US" sz="2000" kern="1200">
              <a:solidFill>
                <a:srgbClr val="004F6E"/>
              </a:solidFill>
            </a:rPr>
            <a:t> Series</a:t>
          </a:r>
        </a:p>
      </dsp:txBody>
      <dsp:txXfrm>
        <a:off x="888636" y="963245"/>
        <a:ext cx="3683363" cy="769381"/>
      </dsp:txXfrm>
    </dsp:sp>
    <dsp:sp modelId="{19121C3F-980A-41BE-89FC-D2B63DA41EA5}">
      <dsp:nvSpPr>
        <dsp:cNvPr id="0" name=""/>
        <dsp:cNvSpPr/>
      </dsp:nvSpPr>
      <dsp:spPr>
        <a:xfrm>
          <a:off x="0" y="1924972"/>
          <a:ext cx="4572000" cy="769381"/>
        </a:xfrm>
        <a:prstGeom prst="roundRect">
          <a:avLst>
            <a:gd name="adj" fmla="val 10000"/>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E51CB579-BA68-40CA-B3A3-38AB42964547}">
      <dsp:nvSpPr>
        <dsp:cNvPr id="0" name=""/>
        <dsp:cNvSpPr/>
      </dsp:nvSpPr>
      <dsp:spPr>
        <a:xfrm>
          <a:off x="232738" y="2098083"/>
          <a:ext cx="423160" cy="423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942428-E0C4-4FF5-87F8-CC2610D9C5E0}">
      <dsp:nvSpPr>
        <dsp:cNvPr id="0" name=""/>
        <dsp:cNvSpPr/>
      </dsp:nvSpPr>
      <dsp:spPr>
        <a:xfrm>
          <a:off x="888636" y="1924972"/>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4F6E"/>
              </a:solidFill>
            </a:rPr>
            <a:t>Targeted Technical Assistance</a:t>
          </a:r>
        </a:p>
      </dsp:txBody>
      <dsp:txXfrm>
        <a:off x="888636" y="1924972"/>
        <a:ext cx="3683363" cy="769381"/>
      </dsp:txXfrm>
    </dsp:sp>
    <dsp:sp modelId="{1937CECD-B3B4-44CD-9D18-F0CA4AB2B6F2}">
      <dsp:nvSpPr>
        <dsp:cNvPr id="0" name=""/>
        <dsp:cNvSpPr/>
      </dsp:nvSpPr>
      <dsp:spPr>
        <a:xfrm>
          <a:off x="0" y="2886700"/>
          <a:ext cx="4572000" cy="769381"/>
        </a:xfrm>
        <a:prstGeom prst="roundRect">
          <a:avLst>
            <a:gd name="adj" fmla="val 10000"/>
          </a:avLst>
        </a:prstGeom>
        <a:solidFill>
          <a:srgbClr val="D7A461">
            <a:alpha val="71000"/>
          </a:srgbClr>
        </a:solidFill>
        <a:ln>
          <a:noFill/>
        </a:ln>
        <a:effectLst/>
      </dsp:spPr>
      <dsp:style>
        <a:lnRef idx="0">
          <a:scrgbClr r="0" g="0" b="0"/>
        </a:lnRef>
        <a:fillRef idx="1">
          <a:scrgbClr r="0" g="0" b="0"/>
        </a:fillRef>
        <a:effectRef idx="0">
          <a:scrgbClr r="0" g="0" b="0"/>
        </a:effectRef>
        <a:fontRef idx="minor"/>
      </dsp:style>
    </dsp:sp>
    <dsp:sp modelId="{1B415AB7-194A-4E64-84B9-FF6F7A713FBF}">
      <dsp:nvSpPr>
        <dsp:cNvPr id="0" name=""/>
        <dsp:cNvSpPr/>
      </dsp:nvSpPr>
      <dsp:spPr>
        <a:xfrm>
          <a:off x="232738" y="3059811"/>
          <a:ext cx="423160" cy="4231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82870D-2CAE-4EF5-A9FD-02AE3FC065EA}">
      <dsp:nvSpPr>
        <dsp:cNvPr id="0" name=""/>
        <dsp:cNvSpPr/>
      </dsp:nvSpPr>
      <dsp:spPr>
        <a:xfrm>
          <a:off x="888636" y="2886700"/>
          <a:ext cx="3683363" cy="76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26" tIns="81426" rIns="81426" bIns="81426" numCol="1" spcCol="1270" anchor="ctr" anchorCtr="0">
          <a:noAutofit/>
        </a:bodyPr>
        <a:lstStyle/>
        <a:p>
          <a:pPr marL="0" lvl="0" indent="0" algn="l" defTabSz="889000" rtl="0">
            <a:lnSpc>
              <a:spcPct val="100000"/>
            </a:lnSpc>
            <a:spcBef>
              <a:spcPct val="0"/>
            </a:spcBef>
            <a:spcAft>
              <a:spcPct val="35000"/>
            </a:spcAft>
            <a:buNone/>
          </a:pPr>
          <a:r>
            <a:rPr lang="en-US" sz="2000" kern="1200">
              <a:solidFill>
                <a:srgbClr val="004F6E"/>
              </a:solidFill>
            </a:rPr>
            <a:t>State Toolkit</a:t>
          </a:r>
          <a:r>
            <a:rPr lang="en-US" sz="2000" kern="1200">
              <a:solidFill>
                <a:srgbClr val="004F6E"/>
              </a:solidFill>
              <a:latin typeface="Arial"/>
            </a:rPr>
            <a:t> &amp; Policy Recommendations</a:t>
          </a:r>
          <a:endParaRPr lang="en-US" sz="2000" kern="1200">
            <a:solidFill>
              <a:srgbClr val="004F6E"/>
            </a:solidFill>
          </a:endParaRPr>
        </a:p>
      </dsp:txBody>
      <dsp:txXfrm>
        <a:off x="888636" y="2886700"/>
        <a:ext cx="3683363" cy="76938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D584A-AA50-4462-8B36-745B29FDA303}"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BFF68-D494-49B8-AB79-67D851609E9E}" type="slidenum">
              <a:rPr lang="en-US" smtClean="0"/>
              <a:t>‹#›</a:t>
            </a:fld>
            <a:endParaRPr lang="en-US"/>
          </a:p>
        </p:txBody>
      </p:sp>
    </p:spTree>
    <p:extLst>
      <p:ext uri="{BB962C8B-B14F-4D97-AF65-F5344CB8AC3E}">
        <p14:creationId xmlns:p14="http://schemas.microsoft.com/office/powerpoint/2010/main" val="3772138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a:t>
            </a:fld>
            <a:endParaRPr lang="en-US"/>
          </a:p>
        </p:txBody>
      </p:sp>
    </p:spTree>
    <p:extLst>
      <p:ext uri="{BB962C8B-B14F-4D97-AF65-F5344CB8AC3E}">
        <p14:creationId xmlns:p14="http://schemas.microsoft.com/office/powerpoint/2010/main" val="2057028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15</a:t>
            </a:fld>
            <a:endParaRPr lang="en-US"/>
          </a:p>
        </p:txBody>
      </p:sp>
    </p:spTree>
    <p:extLst>
      <p:ext uri="{BB962C8B-B14F-4D97-AF65-F5344CB8AC3E}">
        <p14:creationId xmlns:p14="http://schemas.microsoft.com/office/powerpoint/2010/main" val="931383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and families need: </a:t>
            </a:r>
            <a:endParaRPr lang="en-US"/>
          </a:p>
          <a:p>
            <a:r>
              <a:rPr lang="en-US" dirty="0"/>
              <a:t>- Basic information on the programs that will serve them.</a:t>
            </a:r>
            <a:endParaRPr lang="en-US" dirty="0">
              <a:ea typeface="Calibri"/>
              <a:cs typeface="Calibri"/>
            </a:endParaRPr>
          </a:p>
          <a:p>
            <a:r>
              <a:rPr lang="en-US" dirty="0"/>
              <a:t>- Information on their options, including whether they receive coordinated care that seeks to align supports to the greatest degree possible</a:t>
            </a:r>
            <a:endParaRPr lang="en-US" dirty="0">
              <a:ea typeface="Calibri"/>
              <a:cs typeface="Calibri"/>
            </a:endParaRPr>
          </a:p>
          <a:p>
            <a:r>
              <a:rPr lang="en-US" dirty="0"/>
              <a:t>- Information on who can assist them - these programs are very complicated and having </a:t>
            </a:r>
            <a:r>
              <a:rPr lang="en-US" dirty="0" err="1"/>
              <a:t>assistnace</a:t>
            </a:r>
            <a:r>
              <a:rPr lang="en-US" dirty="0"/>
              <a:t> is key.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DBFF68-D494-49B8-AB79-67D851609E9E}" type="slidenum">
              <a:rPr lang="en-US" smtClean="0"/>
              <a:t>16</a:t>
            </a:fld>
            <a:endParaRPr lang="en-US"/>
          </a:p>
        </p:txBody>
      </p:sp>
    </p:spTree>
    <p:extLst>
      <p:ext uri="{BB962C8B-B14F-4D97-AF65-F5344CB8AC3E}">
        <p14:creationId xmlns:p14="http://schemas.microsoft.com/office/powerpoint/2010/main" val="2907482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duals understand their choices within the Medicare Program when they become dually eligible</a:t>
            </a:r>
          </a:p>
          <a:p>
            <a:endParaRPr lang="en-US"/>
          </a:p>
          <a:p>
            <a:r>
              <a:rPr lang="en-US" dirty="0"/>
              <a:t>many states have mandatory managed care for individuals with IDD for Medicaid so it is important to understand the </a:t>
            </a:r>
            <a:r>
              <a:rPr lang="en-US" dirty="0" err="1"/>
              <a:t>medicaid</a:t>
            </a:r>
            <a:r>
              <a:rPr lang="en-US" dirty="0"/>
              <a:t> landscape for the individuals too.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9DBFF68-D494-49B8-AB79-67D851609E9E}" type="slidenum">
              <a:rPr lang="en-US" smtClean="0"/>
              <a:t>17</a:t>
            </a:fld>
            <a:endParaRPr lang="en-US"/>
          </a:p>
        </p:txBody>
      </p:sp>
    </p:spTree>
    <p:extLst>
      <p:ext uri="{BB962C8B-B14F-4D97-AF65-F5344CB8AC3E}">
        <p14:creationId xmlns:p14="http://schemas.microsoft.com/office/powerpoint/2010/main" val="3713961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models of service delivery in the Medicare and Medicaid programs: fee for service and managed care.  </a:t>
            </a:r>
          </a:p>
        </p:txBody>
      </p:sp>
      <p:sp>
        <p:nvSpPr>
          <p:cNvPr id="4" name="Slide Number Placeholder 3"/>
          <p:cNvSpPr>
            <a:spLocks noGrp="1"/>
          </p:cNvSpPr>
          <p:nvPr>
            <p:ph type="sldNum" sz="quarter" idx="5"/>
          </p:nvPr>
        </p:nvSpPr>
        <p:spPr/>
        <p:txBody>
          <a:bodyPr/>
          <a:lstStyle/>
          <a:p>
            <a:fld id="{89DBFF68-D494-49B8-AB79-67D851609E9E}" type="slidenum">
              <a:rPr lang="en-US" smtClean="0"/>
              <a:t>18</a:t>
            </a:fld>
            <a:endParaRPr lang="en-US"/>
          </a:p>
        </p:txBody>
      </p:sp>
    </p:spTree>
    <p:extLst>
      <p:ext uri="{BB962C8B-B14F-4D97-AF65-F5344CB8AC3E}">
        <p14:creationId xmlns:p14="http://schemas.microsoft.com/office/powerpoint/2010/main" val="2611790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2250" dirty="0">
                <a:cs typeface="Arial"/>
              </a:rPr>
              <a:t>This is in part due to the extra benefits health plans offer to entice beneficiaries to choose them</a:t>
            </a:r>
          </a:p>
          <a:p>
            <a:pPr marL="742950" lvl="1" indent="-285750">
              <a:buFont typeface="Courier New"/>
              <a:buChar char="o"/>
            </a:pPr>
            <a:r>
              <a:rPr lang="en-US" sz="2250" dirty="0">
                <a:cs typeface="Arial"/>
              </a:rPr>
              <a:t>Eyeglasses</a:t>
            </a:r>
          </a:p>
          <a:p>
            <a:pPr marL="742950" lvl="1" indent="-285750">
              <a:buFont typeface="Courier New"/>
              <a:buChar char="o"/>
            </a:pPr>
            <a:r>
              <a:rPr lang="en-US" sz="2250" dirty="0">
                <a:cs typeface="Arial"/>
              </a:rPr>
              <a:t>Hearing aids</a:t>
            </a:r>
          </a:p>
          <a:p>
            <a:pPr marL="742950" lvl="1" indent="-285750">
              <a:buFont typeface="Courier New"/>
              <a:buChar char="o"/>
            </a:pPr>
            <a:r>
              <a:rPr lang="en-US" sz="2250" dirty="0">
                <a:cs typeface="Arial"/>
              </a:rPr>
              <a:t>Dental care</a:t>
            </a:r>
          </a:p>
          <a:p>
            <a:pPr marL="742950" lvl="1" indent="-285750">
              <a:buFont typeface="Courier New"/>
              <a:buChar char="o"/>
            </a:pPr>
            <a:r>
              <a:rPr lang="en-US" sz="2250" dirty="0">
                <a:cs typeface="Arial"/>
              </a:rPr>
              <a:t>Medical tailored meals</a:t>
            </a: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19</a:t>
            </a:fld>
            <a:endParaRPr lang="en-US"/>
          </a:p>
        </p:txBody>
      </p:sp>
    </p:spTree>
    <p:extLst>
      <p:ext uri="{BB962C8B-B14F-4D97-AF65-F5344CB8AC3E}">
        <p14:creationId xmlns:p14="http://schemas.microsoft.com/office/powerpoint/2010/main" val="360781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are they already enrolled in managed care for Medicaid? If so, what are the pros/cons/considerations for Medicare Managed care - do they have alignment opportunities? </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20</a:t>
            </a:fld>
            <a:endParaRPr lang="en-US"/>
          </a:p>
        </p:txBody>
      </p:sp>
    </p:spTree>
    <p:extLst>
      <p:ext uri="{BB962C8B-B14F-4D97-AF65-F5344CB8AC3E}">
        <p14:creationId xmlns:p14="http://schemas.microsoft.com/office/powerpoint/2010/main" val="4022552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using care in the healthcare vein but we should probably either be specific or use the word supports (or supports and health and behavioral health care)...</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21</a:t>
            </a:fld>
            <a:endParaRPr lang="en-US"/>
          </a:p>
        </p:txBody>
      </p:sp>
    </p:spTree>
    <p:extLst>
      <p:ext uri="{BB962C8B-B14F-4D97-AF65-F5344CB8AC3E}">
        <p14:creationId xmlns:p14="http://schemas.microsoft.com/office/powerpoint/2010/main" val="762836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22</a:t>
            </a:fld>
            <a:endParaRPr lang="en-US"/>
          </a:p>
        </p:txBody>
      </p:sp>
    </p:spTree>
    <p:extLst>
      <p:ext uri="{BB962C8B-B14F-4D97-AF65-F5344CB8AC3E}">
        <p14:creationId xmlns:p14="http://schemas.microsoft.com/office/powerpoint/2010/main" val="2613189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SMACs are important because you can leverage this contract even if a state does not use managed care as a delivery model for its Medicaid program.  Even states that are in a fee for service model can control how D-SNPs run for dually eligible members</a:t>
            </a:r>
          </a:p>
          <a:p>
            <a:endParaRPr lang="en-US" dirty="0"/>
          </a:p>
          <a:p>
            <a:r>
              <a:rPr lang="en-US" dirty="0"/>
              <a:t>D-SNPs exist in 45 states and DC with an enrollment of nearly 4.9 million beneficiaries or 40 percent of all dually eligible beneficiaries nationally</a:t>
            </a: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23</a:t>
            </a:fld>
            <a:endParaRPr lang="en-US"/>
          </a:p>
        </p:txBody>
      </p:sp>
    </p:spTree>
    <p:extLst>
      <p:ext uri="{BB962C8B-B14F-4D97-AF65-F5344CB8AC3E}">
        <p14:creationId xmlns:p14="http://schemas.microsoft.com/office/powerpoint/2010/main" val="45957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25</a:t>
            </a:fld>
            <a:endParaRPr lang="en-US"/>
          </a:p>
        </p:txBody>
      </p:sp>
    </p:spTree>
    <p:extLst>
      <p:ext uri="{BB962C8B-B14F-4D97-AF65-F5344CB8AC3E}">
        <p14:creationId xmlns:p14="http://schemas.microsoft.com/office/powerpoint/2010/main" val="619124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2</a:t>
            </a:fld>
            <a:endParaRPr lang="en-US"/>
          </a:p>
        </p:txBody>
      </p:sp>
    </p:spTree>
    <p:extLst>
      <p:ext uri="{BB962C8B-B14F-4D97-AF65-F5344CB8AC3E}">
        <p14:creationId xmlns:p14="http://schemas.microsoft.com/office/powerpoint/2010/main" val="1763455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26</a:t>
            </a:fld>
            <a:endParaRPr lang="en-US"/>
          </a:p>
        </p:txBody>
      </p:sp>
    </p:spTree>
    <p:extLst>
      <p:ext uri="{BB962C8B-B14F-4D97-AF65-F5344CB8AC3E}">
        <p14:creationId xmlns:p14="http://schemas.microsoft.com/office/powerpoint/2010/main" val="424220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states should be anticipating these transitions in a manner consistent with other know-able life </a:t>
            </a:r>
            <a:r>
              <a:rPr lang="en-US" sz="1800" dirty="0" err="1">
                <a:effectLst/>
                <a:latin typeface="Segoe UI" panose="020B0502040204020203" pitchFamily="34" charset="0"/>
              </a:rPr>
              <a:t>transitiosn</a:t>
            </a:r>
            <a:r>
              <a:rPr lang="en-US" sz="1800" dirty="0">
                <a:effectLst/>
                <a:latin typeface="Segoe UI" panose="020B0502040204020203" pitchFamily="34" charset="0"/>
              </a:rPr>
              <a:t>.</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Using data on age of </a:t>
            </a:r>
            <a:r>
              <a:rPr lang="en-US" sz="1800" dirty="0" err="1">
                <a:effectLst/>
                <a:latin typeface="Segoe UI" panose="020B0502040204020203" pitchFamily="34" charset="0"/>
              </a:rPr>
              <a:t>indiviual</a:t>
            </a:r>
            <a:r>
              <a:rPr lang="en-US" sz="1800" dirty="0">
                <a:effectLst/>
                <a:latin typeface="Segoe UI" panose="020B0502040204020203" pitchFamily="34" charset="0"/>
              </a:rPr>
              <a:t> and, if available, age of caregiver, can provide a rough picture of individuals who could benefit from information and outreach on these transitions steps.</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emphasize importance of data and predictive analytics here...consider person-centered planning questions that can serve as information triggers for tools/information</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27</a:t>
            </a:fld>
            <a:endParaRPr lang="en-US"/>
          </a:p>
        </p:txBody>
      </p:sp>
    </p:spTree>
    <p:extLst>
      <p:ext uri="{BB962C8B-B14F-4D97-AF65-F5344CB8AC3E}">
        <p14:creationId xmlns:p14="http://schemas.microsoft.com/office/powerpoint/2010/main" val="2147870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28</a:t>
            </a:fld>
            <a:endParaRPr lang="en-US"/>
          </a:p>
        </p:txBody>
      </p:sp>
    </p:spTree>
    <p:extLst>
      <p:ext uri="{BB962C8B-B14F-4D97-AF65-F5344CB8AC3E}">
        <p14:creationId xmlns:p14="http://schemas.microsoft.com/office/powerpoint/2010/main" val="1702441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Quick Bites  that individuals and families can easily understand with basic information and inclusive of culturally appropriate materials </a:t>
            </a:r>
          </a:p>
          <a:p>
            <a:pPr marL="171450" indent="-171450">
              <a:buFontTx/>
              <a:buChar char="-"/>
            </a:pPr>
            <a:endParaRPr lang="en-US" dirty="0"/>
          </a:p>
          <a:p>
            <a:pPr marL="171450" indent="-171450">
              <a:buFontTx/>
              <a:buChar char="-"/>
            </a:pPr>
            <a:r>
              <a:rPr lang="en-US" dirty="0"/>
              <a:t>Over one-third of Medicaid beneficiaries who quality on the basis of a disability do so through receipt of Supplemental Security Income (SSI), the federal case assistance program for the elderly and people with disabilities who have low levels of income and assets</a:t>
            </a:r>
          </a:p>
        </p:txBody>
      </p:sp>
      <p:sp>
        <p:nvSpPr>
          <p:cNvPr id="4" name="Slide Number Placeholder 3"/>
          <p:cNvSpPr>
            <a:spLocks noGrp="1"/>
          </p:cNvSpPr>
          <p:nvPr>
            <p:ph type="sldNum" sz="quarter" idx="5"/>
          </p:nvPr>
        </p:nvSpPr>
        <p:spPr/>
        <p:txBody>
          <a:bodyPr/>
          <a:lstStyle/>
          <a:p>
            <a:fld id="{89DBFF68-D494-49B8-AB79-67D851609E9E}" type="slidenum">
              <a:rPr lang="en-US" smtClean="0"/>
              <a:t>29</a:t>
            </a:fld>
            <a:endParaRPr lang="en-US"/>
          </a:p>
        </p:txBody>
      </p:sp>
    </p:spTree>
    <p:extLst>
      <p:ext uri="{BB962C8B-B14F-4D97-AF65-F5344CB8AC3E}">
        <p14:creationId xmlns:p14="http://schemas.microsoft.com/office/powerpoint/2010/main" val="1480641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a:lnSpc>
                <a:spcPct val="100000"/>
              </a:lnSpc>
              <a:spcBef>
                <a:spcPts val="600"/>
              </a:spcBef>
              <a:spcAft>
                <a:spcPts val="600"/>
              </a:spcAft>
              <a:tabLst>
                <a:tab pos="596900" algn="l"/>
                <a:tab pos="914400" algn="l"/>
              </a:tabLst>
            </a:pPr>
            <a:r>
              <a:rPr lang="en-US" sz="1700" dirty="0"/>
              <a:t>Creation of s</a:t>
            </a:r>
            <a:r>
              <a:rPr lang="en-US" sz="1700" dirty="0">
                <a:effectLst/>
              </a:rPr>
              <a:t>pecialized training opportunities for support systems at state and local levels, including supports coordinators, benefits counselors, and residential providers  </a:t>
            </a:r>
          </a:p>
          <a:p>
            <a:pPr lvl="1">
              <a:lnSpc>
                <a:spcPct val="100000"/>
              </a:lnSpc>
              <a:spcBef>
                <a:spcPts val="600"/>
              </a:spcBef>
              <a:spcAft>
                <a:spcPts val="600"/>
              </a:spcAft>
              <a:buFont typeface="Courier New" panose="02070309020205020404" pitchFamily="49" charset="0"/>
              <a:buChar char="o"/>
              <a:tabLst>
                <a:tab pos="596900" algn="l"/>
                <a:tab pos="914400" algn="l"/>
              </a:tabLst>
            </a:pPr>
            <a:r>
              <a:rPr lang="en-US" sz="1700" dirty="0"/>
              <a:t>E</a:t>
            </a:r>
            <a:r>
              <a:rPr lang="en-US" sz="1700" dirty="0">
                <a:effectLst/>
              </a:rPr>
              <a:t>xpand their awareness and understanding of Medicare and Medicaid systems, and how they do/don’t integrate </a:t>
            </a:r>
          </a:p>
          <a:p>
            <a:pPr lvl="1">
              <a:lnSpc>
                <a:spcPct val="100000"/>
              </a:lnSpc>
              <a:spcBef>
                <a:spcPts val="600"/>
              </a:spcBef>
              <a:spcAft>
                <a:spcPts val="600"/>
              </a:spcAft>
              <a:buFont typeface="Courier New" panose="02070309020205020404" pitchFamily="49" charset="0"/>
              <a:buChar char="o"/>
              <a:tabLst>
                <a:tab pos="596900" algn="l"/>
                <a:tab pos="914400" algn="l"/>
              </a:tabLst>
            </a:pPr>
            <a:r>
              <a:rPr lang="en-US" sz="1700" dirty="0"/>
              <a:t>Provide a roadmap for how to navigate benefits offered by both programs</a:t>
            </a:r>
          </a:p>
          <a:p>
            <a:pPr lvl="1">
              <a:lnSpc>
                <a:spcPct val="100000"/>
              </a:lnSpc>
              <a:spcBef>
                <a:spcPts val="600"/>
              </a:spcBef>
              <a:spcAft>
                <a:spcPts val="600"/>
              </a:spcAft>
              <a:buFont typeface="Courier New" panose="02070309020205020404" pitchFamily="49" charset="0"/>
              <a:buChar char="o"/>
              <a:tabLst>
                <a:tab pos="596900" algn="l"/>
                <a:tab pos="914400" algn="l"/>
              </a:tabLst>
            </a:pPr>
            <a:r>
              <a:rPr lang="en-US" sz="1700" dirty="0">
                <a:effectLst/>
              </a:rPr>
              <a:t>Develop an understanding of dual eligible population needs and resources they can share with individuals who are </a:t>
            </a:r>
            <a:r>
              <a:rPr lang="en-US" sz="1700" dirty="0"/>
              <a:t>already or who will become </a:t>
            </a:r>
            <a:r>
              <a:rPr lang="en-US" sz="1700" dirty="0">
                <a:effectLst/>
              </a:rPr>
              <a:t>dually eligible</a:t>
            </a:r>
          </a:p>
          <a:p>
            <a:pPr marL="285750">
              <a:lnSpc>
                <a:spcPct val="100000"/>
              </a:lnSpc>
              <a:spcBef>
                <a:spcPts val="600"/>
              </a:spcBef>
              <a:spcAft>
                <a:spcPts val="600"/>
              </a:spcAft>
              <a:tabLst>
                <a:tab pos="596900" algn="l"/>
                <a:tab pos="914400" algn="l"/>
              </a:tabLst>
            </a:pPr>
            <a:r>
              <a:rPr lang="en-US" sz="1700" dirty="0">
                <a:effectLst/>
              </a:rPr>
              <a:t>Provide access to educational materials and resources for continuous learning</a:t>
            </a: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31</a:t>
            </a:fld>
            <a:endParaRPr lang="en-US"/>
          </a:p>
        </p:txBody>
      </p:sp>
    </p:spTree>
    <p:extLst>
      <p:ext uri="{BB962C8B-B14F-4D97-AF65-F5344CB8AC3E}">
        <p14:creationId xmlns:p14="http://schemas.microsoft.com/office/powerpoint/2010/main" val="1667429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Reflect on how these resources also work for states as reviewed in the last training</a:t>
            </a: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32</a:t>
            </a:fld>
            <a:endParaRPr lang="en-US"/>
          </a:p>
        </p:txBody>
      </p:sp>
    </p:spTree>
    <p:extLst>
      <p:ext uri="{BB962C8B-B14F-4D97-AF65-F5344CB8AC3E}">
        <p14:creationId xmlns:p14="http://schemas.microsoft.com/office/powerpoint/2010/main" val="838025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00000"/>
              </a:lnSpc>
              <a:spcBef>
                <a:spcPct val="0"/>
              </a:spcBef>
              <a:buNone/>
              <a:defRPr/>
            </a:pPr>
            <a:r>
              <a:rPr lang="en-US" sz="1100" b="1" dirty="0">
                <a:solidFill>
                  <a:srgbClr val="253532"/>
                </a:solidFill>
                <a:latin typeface="Arial" panose="020B0604020202020204"/>
              </a:rPr>
              <a:t>Mission: </a:t>
            </a:r>
            <a:r>
              <a:rPr lang="en-US" sz="1100" dirty="0">
                <a:solidFill>
                  <a:srgbClr val="253532"/>
                </a:solidFill>
                <a:latin typeface="Arial" panose="020B0604020202020204"/>
              </a:rPr>
              <a:t>Maximize the independence, well-being, and health of older adults, people with disabilities across the lifespan, and their families and caregivers.</a:t>
            </a:r>
          </a:p>
          <a:p>
            <a:pPr marL="457200" indent="-457200">
              <a:lnSpc>
                <a:spcPct val="100000"/>
              </a:lnSpc>
              <a:spcBef>
                <a:spcPct val="0"/>
              </a:spcBef>
              <a:defRPr/>
            </a:pPr>
            <a:endParaRPr lang="en-US" sz="1100" b="1" dirty="0">
              <a:solidFill>
                <a:srgbClr val="253532"/>
              </a:solidFill>
              <a:latin typeface="Arial" panose="020B0604020202020204"/>
            </a:endParaRPr>
          </a:p>
          <a:p>
            <a:pPr marL="0" indent="0">
              <a:lnSpc>
                <a:spcPct val="100000"/>
              </a:lnSpc>
              <a:spcBef>
                <a:spcPct val="0"/>
              </a:spcBef>
              <a:buNone/>
              <a:defRPr/>
            </a:pPr>
            <a:r>
              <a:rPr lang="en-US" sz="1100" b="1" dirty="0">
                <a:solidFill>
                  <a:srgbClr val="253532"/>
                </a:solidFill>
                <a:latin typeface="Arial" panose="020B0604020202020204"/>
              </a:rPr>
              <a:t>Vision: </a:t>
            </a:r>
            <a:r>
              <a:rPr lang="en-US" sz="1100" dirty="0">
                <a:solidFill>
                  <a:srgbClr val="253532"/>
                </a:solidFill>
                <a:latin typeface="Arial" panose="020B0604020202020204"/>
              </a:rPr>
              <a:t>For all people, regardless of age and disability, to live with dignity, make their own choices, and participate fully in society. </a:t>
            </a:r>
          </a:p>
          <a:p>
            <a:pPr marL="158750" indent="0">
              <a:buNone/>
            </a:pPr>
            <a:endParaRPr lang="en-US" dirty="0"/>
          </a:p>
        </p:txBody>
      </p:sp>
    </p:spTree>
    <p:extLst>
      <p:ext uri="{BB962C8B-B14F-4D97-AF65-F5344CB8AC3E}">
        <p14:creationId xmlns:p14="http://schemas.microsoft.com/office/powerpoint/2010/main" val="390221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   </a:t>
            </a:r>
            <a:endParaRPr lang="en-US" b="1" dirty="0"/>
          </a:p>
        </p:txBody>
      </p:sp>
      <p:sp>
        <p:nvSpPr>
          <p:cNvPr id="4" name="Slide Number Placeholder 3"/>
          <p:cNvSpPr>
            <a:spLocks noGrp="1"/>
          </p:cNvSpPr>
          <p:nvPr>
            <p:ph type="sldNum" sz="quarter" idx="10"/>
          </p:nvPr>
        </p:nvSpPr>
        <p:spPr/>
        <p:txBody>
          <a:bodyPr/>
          <a:lstStyle/>
          <a:p>
            <a:pPr marL="0" marR="0" lvl="0" indent="0" algn="r" defTabSz="914293" rtl="0" eaLnBrk="1" fontAlgn="auto" latinLnBrk="0" hangingPunct="1">
              <a:lnSpc>
                <a:spcPct val="100000"/>
              </a:lnSpc>
              <a:spcBef>
                <a:spcPts val="0"/>
              </a:spcBef>
              <a:spcAft>
                <a:spcPts val="0"/>
              </a:spcAft>
              <a:buClrTx/>
              <a:buSzTx/>
              <a:buFontTx/>
              <a:buNone/>
              <a:tabLst/>
              <a:defRPr/>
            </a:pPr>
            <a:fld id="{8E7BC344-97E4-41EA-A19A-734BE2A98BEB}"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293"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4047428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6419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Quarterly site visits: </a:t>
            </a:r>
          </a:p>
          <a:p>
            <a:pPr marL="685800" lvl="4" indent="-228600">
              <a:buFont typeface="Arial" pitchFamily="34" charset="0"/>
              <a:buChar char="•"/>
              <a:defRPr/>
            </a:pPr>
            <a:r>
              <a:rPr lang="en-US" sz="2000" dirty="0"/>
              <a:t>63% of nursing homes;</a:t>
            </a:r>
          </a:p>
          <a:p>
            <a:pPr marL="685800" lvl="1" indent="-228600">
              <a:buFont typeface="Arial" pitchFamily="34" charset="0"/>
              <a:buChar char="•"/>
              <a:defRPr/>
            </a:pPr>
            <a:r>
              <a:rPr lang="en-US" sz="2000" dirty="0"/>
              <a:t>26% of assisted living, board and care, and other facilities.</a:t>
            </a:r>
          </a:p>
          <a:p>
            <a:pPr marL="228600" indent="-228600">
              <a:buFont typeface="Arial" pitchFamily="34" charset="0"/>
              <a:buChar char="•"/>
              <a:defRPr/>
            </a:pPr>
            <a:r>
              <a:rPr lang="en-US" sz="1200" b="1" dirty="0"/>
              <a:t>Ombudsman include: </a:t>
            </a:r>
          </a:p>
          <a:p>
            <a:pPr marL="685800" lvl="1" indent="-228600">
              <a:buFont typeface="Arial" pitchFamily="34" charset="0"/>
              <a:buChar char="•"/>
              <a:defRPr/>
            </a:pPr>
            <a:r>
              <a:rPr lang="en-US" sz="1200" dirty="0"/>
              <a:t>1,301 professional ombudsman and 7,734 volunteers: </a:t>
            </a:r>
          </a:p>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21EC9B8-ECB0-4A0C-A8A1-9F954EF06F5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30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5</a:t>
            </a:fld>
            <a:endParaRPr lang="en-US"/>
          </a:p>
        </p:txBody>
      </p:sp>
    </p:spTree>
    <p:extLst>
      <p:ext uri="{BB962C8B-B14F-4D97-AF65-F5344CB8AC3E}">
        <p14:creationId xmlns:p14="http://schemas.microsoft.com/office/powerpoint/2010/main" val="1122388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47</a:t>
            </a:fld>
            <a:endParaRPr lang="en-US"/>
          </a:p>
        </p:txBody>
      </p:sp>
    </p:spTree>
    <p:extLst>
      <p:ext uri="{BB962C8B-B14F-4D97-AF65-F5344CB8AC3E}">
        <p14:creationId xmlns:p14="http://schemas.microsoft.com/office/powerpoint/2010/main" val="1479700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2C317-C413-0B6B-4A41-AE58A7637E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686CB-92A1-9798-0B5B-0FAF4C9871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19E49-5B81-6DE8-DD17-A38F3645F5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a:extLst>
              <a:ext uri="{FF2B5EF4-FFF2-40B4-BE49-F238E27FC236}">
                <a16:creationId xmlns:a16="http://schemas.microsoft.com/office/drawing/2014/main" id="{4D9283C6-B097-7E98-BC22-A6B1F05D6B5D}"/>
              </a:ext>
            </a:extLst>
          </p:cNvPr>
          <p:cNvSpPr>
            <a:spLocks noGrp="1"/>
          </p:cNvSpPr>
          <p:nvPr>
            <p:ph type="sldNum" sz="quarter" idx="5"/>
          </p:nvPr>
        </p:nvSpPr>
        <p:spPr/>
        <p:txBody>
          <a:bodyPr/>
          <a:lstStyle/>
          <a:p>
            <a:fld id="{89DBFF68-D494-49B8-AB79-67D851609E9E}" type="slidenum">
              <a:rPr lang="en-US" smtClean="0"/>
              <a:t>48</a:t>
            </a:fld>
            <a:endParaRPr lang="en-US"/>
          </a:p>
        </p:txBody>
      </p:sp>
    </p:spTree>
    <p:extLst>
      <p:ext uri="{BB962C8B-B14F-4D97-AF65-F5344CB8AC3E}">
        <p14:creationId xmlns:p14="http://schemas.microsoft.com/office/powerpoint/2010/main" val="536121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50</a:t>
            </a:fld>
            <a:endParaRPr lang="en-US"/>
          </a:p>
        </p:txBody>
      </p:sp>
    </p:spTree>
    <p:extLst>
      <p:ext uri="{BB962C8B-B14F-4D97-AF65-F5344CB8AC3E}">
        <p14:creationId xmlns:p14="http://schemas.microsoft.com/office/powerpoint/2010/main" val="281423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Talking Points on Next Steps</a:t>
            </a:r>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51</a:t>
            </a:fld>
            <a:endParaRPr lang="en-US"/>
          </a:p>
        </p:txBody>
      </p:sp>
    </p:spTree>
    <p:extLst>
      <p:ext uri="{BB962C8B-B14F-4D97-AF65-F5344CB8AC3E}">
        <p14:creationId xmlns:p14="http://schemas.microsoft.com/office/powerpoint/2010/main" val="28142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t>Data from the 2021 Medicare Payment Advisory Commission and the Medicaid and CHIP Payment and Access Commission (MACPAC) indicate that approximately 13% of individuals that are dually eligible for Medicare and Medicaid have an intellectual disability or related condition.</a:t>
            </a:r>
            <a:r>
              <a:rPr lang="en-US" sz="1000" dirty="0">
                <a:hlinkClick r:id="rId3"/>
              </a:rPr>
              <a:t>[1]</a:t>
            </a:r>
            <a:r>
              <a:rPr lang="en-US" sz="1200" dirty="0"/>
              <a:t> </a:t>
            </a:r>
            <a:endParaRPr lang="en-US" sz="1200" dirty="0">
              <a:cs typeface="Arial"/>
            </a:endParaRPr>
          </a:p>
          <a:p>
            <a:pPr>
              <a:lnSpc>
                <a:spcPct val="120000"/>
              </a:lnSpc>
            </a:pPr>
            <a:r>
              <a:rPr lang="en-US" sz="1200" dirty="0"/>
              <a:t>For individuals served by state I/DD systems, it is estimated that as many as 50% are dually eligible for both Medicare &amp; Medicaid.</a:t>
            </a:r>
            <a:endParaRPr lang="en-US" sz="1200" dirty="0">
              <a:cs typeface="Arial"/>
            </a:endParaRP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One key opportunity involves collaboration with</a:t>
            </a:r>
            <a:r>
              <a:rPr lang="en-US" sz="1200" dirty="0">
                <a:effectLst/>
              </a:rPr>
              <a:t> the State Medicaid Agency (SMA) when setting </a:t>
            </a:r>
            <a:r>
              <a:rPr lang="en-US" sz="1200" dirty="0"/>
              <a:t>priorities for expectations identified in the State Medicaid Agency Contract.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BFF68-D494-49B8-AB79-67D851609E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344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Medicare does not cover LTSS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sure to mention the difference </a:t>
            </a:r>
          </a:p>
          <a:p>
            <a:endParaRPr lang="en-US" dirty="0"/>
          </a:p>
        </p:txBody>
      </p:sp>
      <p:sp>
        <p:nvSpPr>
          <p:cNvPr id="4" name="Slide Number Placeholder 3"/>
          <p:cNvSpPr>
            <a:spLocks noGrp="1"/>
          </p:cNvSpPr>
          <p:nvPr>
            <p:ph type="sldNum" sz="quarter" idx="5"/>
          </p:nvPr>
        </p:nvSpPr>
        <p:spPr/>
        <p:txBody>
          <a:bodyPr/>
          <a:lstStyle/>
          <a:p>
            <a:fld id="{89DBFF68-D494-49B8-AB79-67D851609E9E}" type="slidenum">
              <a:rPr lang="en-US" smtClean="0"/>
              <a:t>7</a:t>
            </a:fld>
            <a:endParaRPr lang="en-US"/>
          </a:p>
        </p:txBody>
      </p:sp>
    </p:spTree>
    <p:extLst>
      <p:ext uri="{BB962C8B-B14F-4D97-AF65-F5344CB8AC3E}">
        <p14:creationId xmlns:p14="http://schemas.microsoft.com/office/powerpoint/2010/main" val="187400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8</a:t>
            </a:fld>
            <a:endParaRPr lang="en-US"/>
          </a:p>
        </p:txBody>
      </p:sp>
    </p:spTree>
    <p:extLst>
      <p:ext uri="{BB962C8B-B14F-4D97-AF65-F5344CB8AC3E}">
        <p14:creationId xmlns:p14="http://schemas.microsoft.com/office/powerpoint/2010/main" val="1122388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12</a:t>
            </a:fld>
            <a:endParaRPr lang="en-US"/>
          </a:p>
        </p:txBody>
      </p:sp>
    </p:spTree>
    <p:extLst>
      <p:ext uri="{BB962C8B-B14F-4D97-AF65-F5344CB8AC3E}">
        <p14:creationId xmlns:p14="http://schemas.microsoft.com/office/powerpoint/2010/main" val="254564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(request for ‘intros in chat’ for &gt;6 and verbal intro for &lt;6)</a:t>
            </a:r>
          </a:p>
          <a:p>
            <a:endParaRPr lang="en-US"/>
          </a:p>
        </p:txBody>
      </p:sp>
      <p:sp>
        <p:nvSpPr>
          <p:cNvPr id="4" name="Slide Number Placeholder 3"/>
          <p:cNvSpPr>
            <a:spLocks noGrp="1"/>
          </p:cNvSpPr>
          <p:nvPr>
            <p:ph type="sldNum" sz="quarter" idx="5"/>
          </p:nvPr>
        </p:nvSpPr>
        <p:spPr/>
        <p:txBody>
          <a:bodyPr/>
          <a:lstStyle/>
          <a:p>
            <a:fld id="{89DBFF68-D494-49B8-AB79-67D851609E9E}" type="slidenum">
              <a:rPr lang="en-US" smtClean="0"/>
              <a:t>13</a:t>
            </a:fld>
            <a:endParaRPr lang="en-US"/>
          </a:p>
        </p:txBody>
      </p:sp>
    </p:spTree>
    <p:extLst>
      <p:ext uri="{BB962C8B-B14F-4D97-AF65-F5344CB8AC3E}">
        <p14:creationId xmlns:p14="http://schemas.microsoft.com/office/powerpoint/2010/main" val="1139231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do this, DD agencies need to engage with their SMAs both on Medicaid managed care and on any initiative serving duals given this imperative</a:t>
            </a:r>
          </a:p>
        </p:txBody>
      </p:sp>
      <p:sp>
        <p:nvSpPr>
          <p:cNvPr id="4" name="Slide Number Placeholder 3"/>
          <p:cNvSpPr>
            <a:spLocks noGrp="1"/>
          </p:cNvSpPr>
          <p:nvPr>
            <p:ph type="sldNum" sz="quarter" idx="5"/>
          </p:nvPr>
        </p:nvSpPr>
        <p:spPr/>
        <p:txBody>
          <a:bodyPr/>
          <a:lstStyle/>
          <a:p>
            <a:fld id="{89DBFF68-D494-49B8-AB79-67D851609E9E}" type="slidenum">
              <a:rPr lang="en-US" smtClean="0"/>
              <a:t>14</a:t>
            </a:fld>
            <a:endParaRPr lang="en-US"/>
          </a:p>
        </p:txBody>
      </p:sp>
    </p:spTree>
    <p:extLst>
      <p:ext uri="{BB962C8B-B14F-4D97-AF65-F5344CB8AC3E}">
        <p14:creationId xmlns:p14="http://schemas.microsoft.com/office/powerpoint/2010/main" val="366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Tree>
    <p:extLst>
      <p:ext uri="{BB962C8B-B14F-4D97-AF65-F5344CB8AC3E}">
        <p14:creationId xmlns:p14="http://schemas.microsoft.com/office/powerpoint/2010/main" val="420482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
        <p:nvSpPr>
          <p:cNvPr id="5" name="Title 4"/>
          <p:cNvSpPr>
            <a:spLocks noGrp="1"/>
          </p:cNvSpPr>
          <p:nvPr>
            <p:ph type="title"/>
          </p:nvPr>
        </p:nvSpPr>
        <p:spPr>
          <a:xfrm>
            <a:off x="1760284" y="5236803"/>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Text Placeholder 6"/>
          <p:cNvSpPr>
            <a:spLocks noGrp="1"/>
          </p:cNvSpPr>
          <p:nvPr>
            <p:ph type="body" sz="quarter" idx="11"/>
          </p:nvPr>
        </p:nvSpPr>
        <p:spPr>
          <a:xfrm>
            <a:off x="276225" y="238125"/>
            <a:ext cx="3581400" cy="46513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1916453" y="5899584"/>
            <a:ext cx="506012" cy="73158"/>
          </a:xfrm>
          <a:prstGeom prst="rect">
            <a:avLst/>
          </a:prstGeom>
        </p:spPr>
      </p:pic>
    </p:spTree>
    <p:extLst>
      <p:ext uri="{BB962C8B-B14F-4D97-AF65-F5344CB8AC3E}">
        <p14:creationId xmlns:p14="http://schemas.microsoft.com/office/powerpoint/2010/main" val="1365315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76CA1F-BA68-4BCF-9E8D-E7588F7F4A5C}"/>
              </a:ext>
            </a:extLst>
          </p:cNvPr>
          <p:cNvSpPr>
            <a:spLocks noGrp="1"/>
          </p:cNvSpPr>
          <p:nvPr>
            <p:ph type="pic" sz="quarter" idx="10" hasCustomPrompt="1"/>
          </p:nvPr>
        </p:nvSpPr>
        <p:spPr>
          <a:xfrm>
            <a:off x="0" y="0"/>
            <a:ext cx="4076899" cy="6858000"/>
          </a:xfrm>
          <a:prstGeom prst="rect">
            <a:avLst/>
          </a:prstGeom>
          <a:solidFill>
            <a:schemeClr val="bg1">
              <a:lumMod val="95000"/>
            </a:schemeClr>
          </a:solidFill>
        </p:spPr>
        <p:txBody>
          <a:bodyPr anchor="ctr"/>
          <a:lstStyle>
            <a:lvl1pPr marL="0" indent="0" algn="ctr">
              <a:buNone/>
              <a:defRPr sz="2800">
                <a:solidFill>
                  <a:schemeClr val="tx1">
                    <a:lumMod val="75000"/>
                    <a:lumOff val="25000"/>
                  </a:schemeClr>
                </a:solidFill>
              </a:defRPr>
            </a:lvl1pPr>
          </a:lstStyle>
          <a:p>
            <a:r>
              <a:rPr lang="en-US"/>
              <a:t>Add Picture</a:t>
            </a:r>
            <a:endParaRPr lang="id-ID"/>
          </a:p>
        </p:txBody>
      </p:sp>
      <p:sp>
        <p:nvSpPr>
          <p:cNvPr id="5" name="TextBox 4"/>
          <p:cNvSpPr txBox="1"/>
          <p:nvPr userDrawn="1"/>
        </p:nvSpPr>
        <p:spPr>
          <a:xfrm>
            <a:off x="4076899" y="0"/>
            <a:ext cx="210792" cy="6858000"/>
          </a:xfrm>
          <a:prstGeom prst="rect">
            <a:avLst/>
          </a:prstGeom>
          <a:solidFill>
            <a:schemeClr val="accent1"/>
          </a:solidFill>
          <a:ln>
            <a:noFill/>
          </a:ln>
        </p:spPr>
        <p:txBody>
          <a:bodyPr wrap="square" rtlCol="0">
            <a:spAutoFit/>
          </a:bodyPr>
          <a:lstStyle/>
          <a:p>
            <a:endParaRPr lang="en-US"/>
          </a:p>
        </p:txBody>
      </p:sp>
      <p:sp>
        <p:nvSpPr>
          <p:cNvPr id="7" name="TextBox 6"/>
          <p:cNvSpPr txBox="1"/>
          <p:nvPr userDrawn="1"/>
        </p:nvSpPr>
        <p:spPr>
          <a:xfrm>
            <a:off x="4287691" y="0"/>
            <a:ext cx="176733" cy="6858000"/>
          </a:xfrm>
          <a:prstGeom prst="rect">
            <a:avLst/>
          </a:prstGeom>
          <a:solidFill>
            <a:schemeClr val="accent6"/>
          </a:solidFill>
          <a:ln>
            <a:noFill/>
          </a:ln>
        </p:spPr>
        <p:txBody>
          <a:bodyPr wrap="square" rtlCol="0">
            <a:spAutoFit/>
          </a:bodyPr>
          <a:lstStyle/>
          <a:p>
            <a:endParaRPr lang="en-US"/>
          </a:p>
        </p:txBody>
      </p:sp>
      <p:sp>
        <p:nvSpPr>
          <p:cNvPr id="8" name="TextBox 7"/>
          <p:cNvSpPr txBox="1"/>
          <p:nvPr userDrawn="1"/>
        </p:nvSpPr>
        <p:spPr>
          <a:xfrm>
            <a:off x="4464424" y="0"/>
            <a:ext cx="176733" cy="6858000"/>
          </a:xfrm>
          <a:prstGeom prst="rect">
            <a:avLst/>
          </a:prstGeom>
          <a:solidFill>
            <a:schemeClr val="accent3"/>
          </a:solidFill>
          <a:ln>
            <a:noFill/>
          </a:ln>
        </p:spPr>
        <p:txBody>
          <a:bodyPr wrap="square" rtlCol="0">
            <a:spAutoFit/>
          </a:bodyPr>
          <a:lstStyle/>
          <a:p>
            <a:endParaRPr lang="en-US"/>
          </a:p>
        </p:txBody>
      </p:sp>
      <p:sp>
        <p:nvSpPr>
          <p:cNvPr id="9" name="Title 8"/>
          <p:cNvSpPr>
            <a:spLocks noGrp="1"/>
          </p:cNvSpPr>
          <p:nvPr>
            <p:ph type="title"/>
          </p:nvPr>
        </p:nvSpPr>
        <p:spPr>
          <a:xfrm>
            <a:off x="4954999" y="211444"/>
            <a:ext cx="6397598" cy="1325563"/>
          </a:xfrm>
          <a:prstGeom prst="rect">
            <a:avLst/>
          </a:prstGeom>
        </p:spPr>
        <p:txBody>
          <a:bodyPr/>
          <a:lstStyle>
            <a:lvl1pPr>
              <a:defRPr sz="4000">
                <a:solidFill>
                  <a:schemeClr val="accent1"/>
                </a:solidFill>
              </a:defRPr>
            </a:lvl1pPr>
          </a:lstStyle>
          <a:p>
            <a:r>
              <a:rPr lang="en-US"/>
              <a:t>Click to edit Master title style</a:t>
            </a:r>
          </a:p>
        </p:txBody>
      </p:sp>
      <p:sp>
        <p:nvSpPr>
          <p:cNvPr id="11" name="Text Placeholder 10"/>
          <p:cNvSpPr>
            <a:spLocks noGrp="1"/>
          </p:cNvSpPr>
          <p:nvPr>
            <p:ph type="body" sz="quarter" idx="11"/>
          </p:nvPr>
        </p:nvSpPr>
        <p:spPr>
          <a:xfrm>
            <a:off x="4986338" y="1982788"/>
            <a:ext cx="6478587" cy="45339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stretch>
            <a:fillRect/>
          </a:stretch>
        </p:blipFill>
        <p:spPr>
          <a:xfrm>
            <a:off x="5059223" y="1537007"/>
            <a:ext cx="506012" cy="73158"/>
          </a:xfrm>
          <a:prstGeom prst="rect">
            <a:avLst/>
          </a:prstGeom>
        </p:spPr>
      </p:pic>
    </p:spTree>
    <p:extLst>
      <p:ext uri="{BB962C8B-B14F-4D97-AF65-F5344CB8AC3E}">
        <p14:creationId xmlns:p14="http://schemas.microsoft.com/office/powerpoint/2010/main" val="2539169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3D7C585-7436-4BAC-AA7A-84DC3DBFDD44}"/>
              </a:ext>
            </a:extLst>
          </p:cNvPr>
          <p:cNvSpPr>
            <a:spLocks noGrp="1"/>
          </p:cNvSpPr>
          <p:nvPr>
            <p:ph type="pic" sz="quarter" idx="10"/>
          </p:nvPr>
        </p:nvSpPr>
        <p:spPr>
          <a:xfrm>
            <a:off x="4391742" y="236670"/>
            <a:ext cx="3524250" cy="2568518"/>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3" name="Picture Placeholder 10">
            <a:extLst>
              <a:ext uri="{FF2B5EF4-FFF2-40B4-BE49-F238E27FC236}">
                <a16:creationId xmlns:a16="http://schemas.microsoft.com/office/drawing/2014/main" id="{CD12CD94-66EC-49BC-8880-CE2CEA173AF6}"/>
              </a:ext>
            </a:extLst>
          </p:cNvPr>
          <p:cNvSpPr>
            <a:spLocks noGrp="1"/>
          </p:cNvSpPr>
          <p:nvPr>
            <p:ph type="pic" sz="quarter" idx="11"/>
          </p:nvPr>
        </p:nvSpPr>
        <p:spPr>
          <a:xfrm>
            <a:off x="8922987" y="1582027"/>
            <a:ext cx="2653932" cy="1934220"/>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4" name="Picture Placeholder 11">
            <a:extLst>
              <a:ext uri="{FF2B5EF4-FFF2-40B4-BE49-F238E27FC236}">
                <a16:creationId xmlns:a16="http://schemas.microsoft.com/office/drawing/2014/main" id="{8EB7D331-AFE1-4466-887F-C3FCFEFAB6DA}"/>
              </a:ext>
            </a:extLst>
          </p:cNvPr>
          <p:cNvSpPr>
            <a:spLocks noGrp="1"/>
          </p:cNvSpPr>
          <p:nvPr>
            <p:ph type="pic" sz="quarter" idx="12"/>
          </p:nvPr>
        </p:nvSpPr>
        <p:spPr>
          <a:xfrm>
            <a:off x="6553200" y="4329734"/>
            <a:ext cx="3144285" cy="2291595"/>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7" name="Title 6"/>
          <p:cNvSpPr>
            <a:spLocks noGrp="1"/>
          </p:cNvSpPr>
          <p:nvPr>
            <p:ph type="title"/>
          </p:nvPr>
        </p:nvSpPr>
        <p:spPr>
          <a:xfrm>
            <a:off x="1053353" y="3400319"/>
            <a:ext cx="4540623" cy="1325563"/>
          </a:xfrm>
          <a:prstGeom prst="rect">
            <a:avLst/>
          </a:prstGeom>
        </p:spPr>
        <p:txBody>
          <a:bodyPr/>
          <a:lstStyle>
            <a:lvl1pPr>
              <a:defRPr sz="4000">
                <a:solidFill>
                  <a:schemeClr val="accent1"/>
                </a:solidFill>
              </a:defRPr>
            </a:lvl1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186470" y="4725882"/>
            <a:ext cx="506012" cy="73158"/>
          </a:xfrm>
          <a:prstGeom prst="rect">
            <a:avLst/>
          </a:prstGeom>
        </p:spPr>
      </p:pic>
    </p:spTree>
    <p:extLst>
      <p:ext uri="{BB962C8B-B14F-4D97-AF65-F5344CB8AC3E}">
        <p14:creationId xmlns:p14="http://schemas.microsoft.com/office/powerpoint/2010/main" val="3438260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3908DC8-2D77-4ED8-B147-DF9CB19EB195}"/>
              </a:ext>
            </a:extLst>
          </p:cNvPr>
          <p:cNvSpPr>
            <a:spLocks noGrp="1"/>
          </p:cNvSpPr>
          <p:nvPr>
            <p:ph type="pic" sz="quarter" idx="11" hasCustomPrompt="1"/>
          </p:nvPr>
        </p:nvSpPr>
        <p:spPr>
          <a:xfrm>
            <a:off x="-369243" y="430857"/>
            <a:ext cx="5843887" cy="5843887"/>
          </a:xfrm>
          <a:custGeom>
            <a:avLst/>
            <a:gdLst>
              <a:gd name="connsiteX0" fmla="*/ 3629226 w 5843887"/>
              <a:gd name="connsiteY0" fmla="*/ 1464 h 5843887"/>
              <a:gd name="connsiteX1" fmla="*/ 3820404 w 5843887"/>
              <a:gd name="connsiteY1" fmla="*/ 96623 h 5843887"/>
              <a:gd name="connsiteX2" fmla="*/ 5817974 w 5843887"/>
              <a:gd name="connsiteY2" fmla="*/ 3556515 h 5843887"/>
              <a:gd name="connsiteX3" fmla="*/ 5747266 w 5843887"/>
              <a:gd name="connsiteY3" fmla="*/ 3820404 h 5843887"/>
              <a:gd name="connsiteX4" fmla="*/ 2287373 w 5843887"/>
              <a:gd name="connsiteY4" fmla="*/ 5817974 h 5843887"/>
              <a:gd name="connsiteX5" fmla="*/ 2023484 w 5843887"/>
              <a:gd name="connsiteY5" fmla="*/ 5747266 h 5843887"/>
              <a:gd name="connsiteX6" fmla="*/ 25914 w 5843887"/>
              <a:gd name="connsiteY6" fmla="*/ 2287373 h 5843887"/>
              <a:gd name="connsiteX7" fmla="*/ 96623 w 5843887"/>
              <a:gd name="connsiteY7" fmla="*/ 2023484 h 5843887"/>
              <a:gd name="connsiteX8" fmla="*/ 3556516 w 5843887"/>
              <a:gd name="connsiteY8" fmla="*/ 25914 h 5843887"/>
              <a:gd name="connsiteX9" fmla="*/ 3629226 w 5843887"/>
              <a:gd name="connsiteY9" fmla="*/ 1464 h 58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887" h="5843887">
                <a:moveTo>
                  <a:pt x="3629226" y="1464"/>
                </a:moveTo>
                <a:cubicBezTo>
                  <a:pt x="3703935" y="-7806"/>
                  <a:pt x="3780396" y="27326"/>
                  <a:pt x="3820404" y="96623"/>
                </a:cubicBezTo>
                <a:lnTo>
                  <a:pt x="5817974" y="3556515"/>
                </a:lnTo>
                <a:cubicBezTo>
                  <a:pt x="5871319" y="3648912"/>
                  <a:pt x="5839662" y="3767059"/>
                  <a:pt x="5747266" y="3820404"/>
                </a:cubicBezTo>
                <a:lnTo>
                  <a:pt x="2287373" y="5817974"/>
                </a:lnTo>
                <a:cubicBezTo>
                  <a:pt x="2194977" y="5871319"/>
                  <a:pt x="2076829" y="5839662"/>
                  <a:pt x="2023484" y="5747266"/>
                </a:cubicBezTo>
                <a:lnTo>
                  <a:pt x="25914" y="2287373"/>
                </a:lnTo>
                <a:cubicBezTo>
                  <a:pt x="-27431" y="2194977"/>
                  <a:pt x="4227" y="2076829"/>
                  <a:pt x="96623" y="2023484"/>
                </a:cubicBezTo>
                <a:lnTo>
                  <a:pt x="3556516" y="25914"/>
                </a:lnTo>
                <a:cubicBezTo>
                  <a:pt x="3579615" y="12578"/>
                  <a:pt x="3604323" y="4554"/>
                  <a:pt x="3629226" y="1464"/>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4049486" y="365125"/>
            <a:ext cx="7304314"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2"/>
          </p:nvPr>
        </p:nvSpPr>
        <p:spPr>
          <a:xfrm>
            <a:off x="6308725" y="1974850"/>
            <a:ext cx="5240338" cy="45640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4049486" y="1425309"/>
            <a:ext cx="506012" cy="73158"/>
          </a:xfrm>
          <a:prstGeom prst="rect">
            <a:avLst/>
          </a:prstGeom>
        </p:spPr>
      </p:pic>
    </p:spTree>
    <p:extLst>
      <p:ext uri="{BB962C8B-B14F-4D97-AF65-F5344CB8AC3E}">
        <p14:creationId xmlns:p14="http://schemas.microsoft.com/office/powerpoint/2010/main" val="2293348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E3BF1F1-5ED4-427C-8F0B-841A0564A2A8}"/>
              </a:ext>
            </a:extLst>
          </p:cNvPr>
          <p:cNvSpPr>
            <a:spLocks noGrp="1"/>
          </p:cNvSpPr>
          <p:nvPr>
            <p:ph type="pic" sz="quarter" idx="10" hasCustomPrompt="1"/>
          </p:nvPr>
        </p:nvSpPr>
        <p:spPr>
          <a:xfrm>
            <a:off x="6324600" y="1238250"/>
            <a:ext cx="4381500" cy="43815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822325" y="1905000"/>
            <a:ext cx="5232400" cy="3714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979001" y="1540569"/>
            <a:ext cx="506012" cy="73158"/>
          </a:xfrm>
          <a:prstGeom prst="rect">
            <a:avLst/>
          </a:prstGeom>
        </p:spPr>
      </p:pic>
    </p:spTree>
    <p:extLst>
      <p:ext uri="{BB962C8B-B14F-4D97-AF65-F5344CB8AC3E}">
        <p14:creationId xmlns:p14="http://schemas.microsoft.com/office/powerpoint/2010/main" val="1919567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EBA7BF84-4E23-41F1-807E-C813D9A877C4}"/>
              </a:ext>
            </a:extLst>
          </p:cNvPr>
          <p:cNvSpPr>
            <a:spLocks noGrp="1"/>
          </p:cNvSpPr>
          <p:nvPr>
            <p:ph type="pic" sz="quarter" idx="10" hasCustomPrompt="1"/>
          </p:nvPr>
        </p:nvSpPr>
        <p:spPr>
          <a:xfrm>
            <a:off x="-457727" y="546252"/>
            <a:ext cx="5765501" cy="5765501"/>
          </a:xfrm>
          <a:custGeom>
            <a:avLst/>
            <a:gdLst>
              <a:gd name="connsiteX0" fmla="*/ 2882750 w 5765501"/>
              <a:gd name="connsiteY0" fmla="*/ 0 h 5765501"/>
              <a:gd name="connsiteX1" fmla="*/ 3013220 w 5765501"/>
              <a:gd name="connsiteY1" fmla="*/ 54042 h 5765501"/>
              <a:gd name="connsiteX2" fmla="*/ 5711459 w 5765501"/>
              <a:gd name="connsiteY2" fmla="*/ 2752280 h 5765501"/>
              <a:gd name="connsiteX3" fmla="*/ 5711459 w 5765501"/>
              <a:gd name="connsiteY3" fmla="*/ 3013220 h 5765501"/>
              <a:gd name="connsiteX4" fmla="*/ 3013220 w 5765501"/>
              <a:gd name="connsiteY4" fmla="*/ 5711459 h 5765501"/>
              <a:gd name="connsiteX5" fmla="*/ 2752280 w 5765501"/>
              <a:gd name="connsiteY5" fmla="*/ 5711459 h 5765501"/>
              <a:gd name="connsiteX6" fmla="*/ 54042 w 5765501"/>
              <a:gd name="connsiteY6" fmla="*/ 3013220 h 5765501"/>
              <a:gd name="connsiteX7" fmla="*/ 54042 w 5765501"/>
              <a:gd name="connsiteY7" fmla="*/ 2752280 h 5765501"/>
              <a:gd name="connsiteX8" fmla="*/ 2752280 w 5765501"/>
              <a:gd name="connsiteY8" fmla="*/ 54042 h 5765501"/>
              <a:gd name="connsiteX9" fmla="*/ 2882750 w 5765501"/>
              <a:gd name="connsiteY9" fmla="*/ 0 h 57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01" h="5765501">
                <a:moveTo>
                  <a:pt x="2882750" y="0"/>
                </a:moveTo>
                <a:cubicBezTo>
                  <a:pt x="2929971" y="0"/>
                  <a:pt x="2977192" y="18014"/>
                  <a:pt x="3013220" y="54042"/>
                </a:cubicBezTo>
                <a:lnTo>
                  <a:pt x="5711459" y="2752280"/>
                </a:lnTo>
                <a:cubicBezTo>
                  <a:pt x="5783515" y="2824337"/>
                  <a:pt x="5783515" y="2941164"/>
                  <a:pt x="5711459" y="3013220"/>
                </a:cubicBezTo>
                <a:lnTo>
                  <a:pt x="3013220" y="5711459"/>
                </a:lnTo>
                <a:cubicBezTo>
                  <a:pt x="2941164" y="5783515"/>
                  <a:pt x="2824337" y="5783515"/>
                  <a:pt x="2752280" y="5711459"/>
                </a:cubicBezTo>
                <a:lnTo>
                  <a:pt x="54042" y="3013220"/>
                </a:lnTo>
                <a:cubicBezTo>
                  <a:pt x="-18014" y="2941164"/>
                  <a:pt x="-18014" y="2824336"/>
                  <a:pt x="54042" y="2752280"/>
                </a:cubicBezTo>
                <a:lnTo>
                  <a:pt x="2752280" y="54042"/>
                </a:lnTo>
                <a:cubicBezTo>
                  <a:pt x="2788309" y="18014"/>
                  <a:pt x="2835530" y="0"/>
                  <a:pt x="2882750" y="0"/>
                </a:cubicBezTo>
                <a:close/>
              </a:path>
            </a:pathLst>
          </a:custGeom>
          <a:solidFill>
            <a:schemeClr val="bg1">
              <a:lumMod val="95000"/>
            </a:schemeClr>
          </a:solidFill>
          <a:effectLst>
            <a:outerShdw blurRad="317500" sx="102000" sy="102000" algn="c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8" name="Title 7"/>
          <p:cNvSpPr>
            <a:spLocks noGrp="1"/>
          </p:cNvSpPr>
          <p:nvPr>
            <p:ph type="title"/>
          </p:nvPr>
        </p:nvSpPr>
        <p:spPr>
          <a:xfrm>
            <a:off x="4287690" y="365125"/>
            <a:ext cx="7066109" cy="1325563"/>
          </a:xfrm>
          <a:prstGeom prst="rect">
            <a:avLst/>
          </a:prstGeom>
        </p:spPr>
        <p:txBody>
          <a:bodyPr/>
          <a:lstStyle>
            <a:lvl1pPr>
              <a:defRPr sz="4000">
                <a:solidFill>
                  <a:schemeClr val="accent1"/>
                </a:solidFill>
              </a:defRPr>
            </a:lvl1pPr>
          </a:lstStyle>
          <a:p>
            <a:r>
              <a:rPr lang="en-US"/>
              <a:t>Click to edit Master title style</a:t>
            </a:r>
          </a:p>
        </p:txBody>
      </p:sp>
      <p:sp>
        <p:nvSpPr>
          <p:cNvPr id="12" name="Content Placeholder 11"/>
          <p:cNvSpPr>
            <a:spLocks noGrp="1"/>
          </p:cNvSpPr>
          <p:nvPr>
            <p:ph sz="quarter" idx="11"/>
          </p:nvPr>
        </p:nvSpPr>
        <p:spPr>
          <a:xfrm>
            <a:off x="6592888" y="1990725"/>
            <a:ext cx="4740275" cy="3568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553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8F776D3-F262-4396-9C08-BCFEE9D73A3B}"/>
              </a:ext>
            </a:extLst>
          </p:cNvPr>
          <p:cNvSpPr>
            <a:spLocks noGrp="1"/>
          </p:cNvSpPr>
          <p:nvPr>
            <p:ph type="pic" sz="quarter" idx="10" hasCustomPrompt="1"/>
          </p:nvPr>
        </p:nvSpPr>
        <p:spPr>
          <a:xfrm>
            <a:off x="0" y="1645412"/>
            <a:ext cx="12192000" cy="5212588"/>
          </a:xfrm>
          <a:custGeom>
            <a:avLst/>
            <a:gdLst>
              <a:gd name="connsiteX0" fmla="*/ 1958688 w 12192000"/>
              <a:gd name="connsiteY0" fmla="*/ 360 h 5212588"/>
              <a:gd name="connsiteX1" fmla="*/ 2365102 w 12192000"/>
              <a:gd name="connsiteY1" fmla="*/ 72023 h 5212588"/>
              <a:gd name="connsiteX2" fmla="*/ 11985484 w 12192000"/>
              <a:gd name="connsiteY2" fmla="*/ 3844967 h 5212588"/>
              <a:gd name="connsiteX3" fmla="*/ 12172760 w 12192000"/>
              <a:gd name="connsiteY3" fmla="*/ 3941093 h 5212588"/>
              <a:gd name="connsiteX4" fmla="*/ 12192000 w 12192000"/>
              <a:gd name="connsiteY4" fmla="*/ 3954986 h 5212588"/>
              <a:gd name="connsiteX5" fmla="*/ 12192000 w 12192000"/>
              <a:gd name="connsiteY5" fmla="*/ 5212588 h 5212588"/>
              <a:gd name="connsiteX6" fmla="*/ 0 w 12192000"/>
              <a:gd name="connsiteY6" fmla="*/ 5212588 h 5212588"/>
              <a:gd name="connsiteX7" fmla="*/ 0 w 12192000"/>
              <a:gd name="connsiteY7" fmla="*/ 3256232 h 5212588"/>
              <a:gd name="connsiteX8" fmla="*/ 1018162 w 12192000"/>
              <a:gd name="connsiteY8" fmla="*/ 660088 h 5212588"/>
              <a:gd name="connsiteX9" fmla="*/ 1958688 w 12192000"/>
              <a:gd name="connsiteY9" fmla="*/ 360 h 52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12588">
                <a:moveTo>
                  <a:pt x="1958688" y="360"/>
                </a:moveTo>
                <a:cubicBezTo>
                  <a:pt x="2093640" y="-3203"/>
                  <a:pt x="2231518" y="19634"/>
                  <a:pt x="2365102" y="72023"/>
                </a:cubicBezTo>
                <a:lnTo>
                  <a:pt x="11985484" y="3844967"/>
                </a:lnTo>
                <a:cubicBezTo>
                  <a:pt x="12052276" y="3871162"/>
                  <a:pt x="12114833" y="3903504"/>
                  <a:pt x="12172760" y="3941093"/>
                </a:cubicBezTo>
                <a:lnTo>
                  <a:pt x="12192000" y="3954986"/>
                </a:lnTo>
                <a:lnTo>
                  <a:pt x="12192000" y="5212588"/>
                </a:lnTo>
                <a:lnTo>
                  <a:pt x="0" y="5212588"/>
                </a:lnTo>
                <a:lnTo>
                  <a:pt x="0" y="3256232"/>
                </a:lnTo>
                <a:lnTo>
                  <a:pt x="1018162" y="660088"/>
                </a:lnTo>
                <a:cubicBezTo>
                  <a:pt x="1175330" y="259336"/>
                  <a:pt x="1553836" y="11049"/>
                  <a:pt x="1958688" y="360"/>
                </a:cubicBezTo>
                <a:close/>
              </a:path>
            </a:pathLst>
          </a:custGeom>
          <a:solidFill>
            <a:schemeClr val="bg1">
              <a:lumMod val="95000"/>
            </a:schemeClr>
          </a:solidFill>
          <a:effectLst>
            <a:outerShdw blurRad="317500" dist="38100" dir="18900000" algn="bl"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779061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347940E-F9A0-4C62-B1A0-C521D47B06B0}"/>
              </a:ext>
            </a:extLst>
          </p:cNvPr>
          <p:cNvSpPr>
            <a:spLocks noGrp="1"/>
          </p:cNvSpPr>
          <p:nvPr>
            <p:ph type="pic" sz="quarter" idx="10" hasCustomPrompt="1"/>
          </p:nvPr>
        </p:nvSpPr>
        <p:spPr>
          <a:xfrm>
            <a:off x="0" y="0"/>
            <a:ext cx="12192000" cy="5212586"/>
          </a:xfrm>
          <a:custGeom>
            <a:avLst/>
            <a:gdLst>
              <a:gd name="connsiteX0" fmla="*/ 0 w 12192000"/>
              <a:gd name="connsiteY0" fmla="*/ 0 h 5212586"/>
              <a:gd name="connsiteX1" fmla="*/ 12192000 w 12192000"/>
              <a:gd name="connsiteY1" fmla="*/ 0 h 5212586"/>
              <a:gd name="connsiteX2" fmla="*/ 12192000 w 12192000"/>
              <a:gd name="connsiteY2" fmla="*/ 1655490 h 5212586"/>
              <a:gd name="connsiteX3" fmla="*/ 11055844 w 12192000"/>
              <a:gd name="connsiteY3" fmla="*/ 4552499 h 5212586"/>
              <a:gd name="connsiteX4" fmla="*/ 9708904 w 12192000"/>
              <a:gd name="connsiteY4" fmla="*/ 5140564 h 5212586"/>
              <a:gd name="connsiteX5" fmla="*/ 88523 w 12192000"/>
              <a:gd name="connsiteY5" fmla="*/ 1367621 h 5212586"/>
              <a:gd name="connsiteX6" fmla="*/ 0 w 12192000"/>
              <a:gd name="connsiteY6" fmla="*/ 1327642 h 52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12586">
                <a:moveTo>
                  <a:pt x="0" y="0"/>
                </a:moveTo>
                <a:lnTo>
                  <a:pt x="12192000" y="0"/>
                </a:lnTo>
                <a:lnTo>
                  <a:pt x="12192000" y="1655490"/>
                </a:lnTo>
                <a:lnTo>
                  <a:pt x="11055844" y="4552499"/>
                </a:lnTo>
                <a:cubicBezTo>
                  <a:pt x="10846287" y="5086836"/>
                  <a:pt x="10243241" y="5350122"/>
                  <a:pt x="9708904" y="5140564"/>
                </a:cubicBezTo>
                <a:lnTo>
                  <a:pt x="88523" y="1367621"/>
                </a:lnTo>
                <a:lnTo>
                  <a:pt x="0" y="1327642"/>
                </a:lnTo>
                <a:close/>
              </a:path>
            </a:pathLst>
          </a:custGeom>
          <a:solidFill>
            <a:schemeClr val="bg1">
              <a:lumMod val="95000"/>
            </a:schemeClr>
          </a:solidFill>
          <a:effectLst>
            <a:outerShdw blurRad="317500" dist="38100" dir="8100000" algn="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899673" y="4652816"/>
            <a:ext cx="10515600" cy="1325563"/>
          </a:xfrm>
          <a:prstGeom prst="rect">
            <a:avLst/>
          </a:prstGeom>
        </p:spPr>
        <p:txBody>
          <a:bodyPr/>
          <a:lstStyle>
            <a:lvl1pPr>
              <a:defRPr sz="4000">
                <a:solidFill>
                  <a:schemeClr val="accent1"/>
                </a:solidFill>
              </a:defRPr>
            </a:lvl1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1086577" y="5558903"/>
            <a:ext cx="506012" cy="73158"/>
          </a:xfrm>
          <a:prstGeom prst="rect">
            <a:avLst/>
          </a:prstGeom>
        </p:spPr>
      </p:pic>
    </p:spTree>
    <p:extLst>
      <p:ext uri="{BB962C8B-B14F-4D97-AF65-F5344CB8AC3E}">
        <p14:creationId xmlns:p14="http://schemas.microsoft.com/office/powerpoint/2010/main" val="1193500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133A9E4-EBB7-4F31-9848-EEA91E6B3952}"/>
              </a:ext>
            </a:extLst>
          </p:cNvPr>
          <p:cNvSpPr>
            <a:spLocks noGrp="1"/>
          </p:cNvSpPr>
          <p:nvPr>
            <p:ph type="pic" sz="quarter" idx="10" hasCustomPrompt="1"/>
          </p:nvPr>
        </p:nvSpPr>
        <p:spPr>
          <a:xfrm>
            <a:off x="771526" y="-342899"/>
            <a:ext cx="6595491" cy="7728585"/>
          </a:xfrm>
          <a:custGeom>
            <a:avLst/>
            <a:gdLst>
              <a:gd name="connsiteX0" fmla="*/ 3547360 w 6595491"/>
              <a:gd name="connsiteY0" fmla="*/ 4490085 h 7728585"/>
              <a:gd name="connsiteX1" fmla="*/ 6406646 w 6595491"/>
              <a:gd name="connsiteY1" fmla="*/ 4490085 h 7728585"/>
              <a:gd name="connsiteX2" fmla="*/ 6595491 w 6595491"/>
              <a:gd name="connsiteY2" fmla="*/ 4678930 h 7728585"/>
              <a:gd name="connsiteX3" fmla="*/ 6595491 w 6595491"/>
              <a:gd name="connsiteY3" fmla="*/ 7539740 h 7728585"/>
              <a:gd name="connsiteX4" fmla="*/ 6406646 w 6595491"/>
              <a:gd name="connsiteY4" fmla="*/ 7728585 h 7728585"/>
              <a:gd name="connsiteX5" fmla="*/ 3547360 w 6595491"/>
              <a:gd name="connsiteY5" fmla="*/ 7728585 h 7728585"/>
              <a:gd name="connsiteX6" fmla="*/ 3358515 w 6595491"/>
              <a:gd name="connsiteY6" fmla="*/ 7539740 h 7728585"/>
              <a:gd name="connsiteX7" fmla="*/ 3358515 w 6595491"/>
              <a:gd name="connsiteY7" fmla="*/ 4678930 h 7728585"/>
              <a:gd name="connsiteX8" fmla="*/ 3547360 w 6595491"/>
              <a:gd name="connsiteY8" fmla="*/ 4490085 h 7728585"/>
              <a:gd name="connsiteX9" fmla="*/ 3547360 w 6595491"/>
              <a:gd name="connsiteY9" fmla="*/ 1143000 h 7728585"/>
              <a:gd name="connsiteX10" fmla="*/ 6406646 w 6595491"/>
              <a:gd name="connsiteY10" fmla="*/ 1143000 h 7728585"/>
              <a:gd name="connsiteX11" fmla="*/ 6595491 w 6595491"/>
              <a:gd name="connsiteY11" fmla="*/ 1331845 h 7728585"/>
              <a:gd name="connsiteX12" fmla="*/ 6595491 w 6595491"/>
              <a:gd name="connsiteY12" fmla="*/ 4192655 h 7728585"/>
              <a:gd name="connsiteX13" fmla="*/ 6406646 w 6595491"/>
              <a:gd name="connsiteY13" fmla="*/ 4381500 h 7728585"/>
              <a:gd name="connsiteX14" fmla="*/ 3547360 w 6595491"/>
              <a:gd name="connsiteY14" fmla="*/ 4381500 h 7728585"/>
              <a:gd name="connsiteX15" fmla="*/ 3358515 w 6595491"/>
              <a:gd name="connsiteY15" fmla="*/ 4192655 h 7728585"/>
              <a:gd name="connsiteX16" fmla="*/ 3358515 w 6595491"/>
              <a:gd name="connsiteY16" fmla="*/ 1331845 h 7728585"/>
              <a:gd name="connsiteX17" fmla="*/ 3547360 w 6595491"/>
              <a:gd name="connsiteY17" fmla="*/ 1143000 h 7728585"/>
              <a:gd name="connsiteX18" fmla="*/ 188845 w 6595491"/>
              <a:gd name="connsiteY18" fmla="*/ 0 h 7728585"/>
              <a:gd name="connsiteX19" fmla="*/ 3048131 w 6595491"/>
              <a:gd name="connsiteY19" fmla="*/ 0 h 7728585"/>
              <a:gd name="connsiteX20" fmla="*/ 3236976 w 6595491"/>
              <a:gd name="connsiteY20" fmla="*/ 188845 h 7728585"/>
              <a:gd name="connsiteX21" fmla="*/ 3236976 w 6595491"/>
              <a:gd name="connsiteY21" fmla="*/ 6158615 h 7728585"/>
              <a:gd name="connsiteX22" fmla="*/ 3048131 w 6595491"/>
              <a:gd name="connsiteY22" fmla="*/ 6347460 h 7728585"/>
              <a:gd name="connsiteX23" fmla="*/ 188845 w 6595491"/>
              <a:gd name="connsiteY23" fmla="*/ 6347460 h 7728585"/>
              <a:gd name="connsiteX24" fmla="*/ 0 w 6595491"/>
              <a:gd name="connsiteY24" fmla="*/ 6158615 h 7728585"/>
              <a:gd name="connsiteX25" fmla="*/ 0 w 6595491"/>
              <a:gd name="connsiteY25" fmla="*/ 188845 h 7728585"/>
              <a:gd name="connsiteX26" fmla="*/ 188845 w 6595491"/>
              <a:gd name="connsiteY26" fmla="*/ 0 h 772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95491" h="7728585">
                <a:moveTo>
                  <a:pt x="3547360" y="4490085"/>
                </a:moveTo>
                <a:lnTo>
                  <a:pt x="6406646" y="4490085"/>
                </a:lnTo>
                <a:cubicBezTo>
                  <a:pt x="6510942" y="4490085"/>
                  <a:pt x="6595491" y="4574634"/>
                  <a:pt x="6595491" y="4678930"/>
                </a:cubicBezTo>
                <a:lnTo>
                  <a:pt x="6595491" y="7539740"/>
                </a:lnTo>
                <a:cubicBezTo>
                  <a:pt x="6595491" y="7644036"/>
                  <a:pt x="6510942" y="7728585"/>
                  <a:pt x="6406646" y="7728585"/>
                </a:cubicBezTo>
                <a:lnTo>
                  <a:pt x="3547360" y="7728585"/>
                </a:lnTo>
                <a:cubicBezTo>
                  <a:pt x="3443064" y="7728585"/>
                  <a:pt x="3358515" y="7644036"/>
                  <a:pt x="3358515" y="7539740"/>
                </a:cubicBezTo>
                <a:lnTo>
                  <a:pt x="3358515" y="4678930"/>
                </a:lnTo>
                <a:cubicBezTo>
                  <a:pt x="3358515" y="4574634"/>
                  <a:pt x="3443064" y="4490085"/>
                  <a:pt x="3547360" y="4490085"/>
                </a:cubicBezTo>
                <a:close/>
                <a:moveTo>
                  <a:pt x="3547360" y="1143000"/>
                </a:moveTo>
                <a:lnTo>
                  <a:pt x="6406646" y="1143000"/>
                </a:lnTo>
                <a:cubicBezTo>
                  <a:pt x="6510942" y="1143000"/>
                  <a:pt x="6595491" y="1227549"/>
                  <a:pt x="6595491" y="1331845"/>
                </a:cubicBezTo>
                <a:lnTo>
                  <a:pt x="6595491" y="4192655"/>
                </a:lnTo>
                <a:cubicBezTo>
                  <a:pt x="6595491" y="4296951"/>
                  <a:pt x="6510942" y="4381500"/>
                  <a:pt x="6406646" y="4381500"/>
                </a:cubicBezTo>
                <a:lnTo>
                  <a:pt x="3547360" y="4381500"/>
                </a:lnTo>
                <a:cubicBezTo>
                  <a:pt x="3443064" y="4381500"/>
                  <a:pt x="3358515" y="4296951"/>
                  <a:pt x="3358515" y="4192655"/>
                </a:cubicBezTo>
                <a:lnTo>
                  <a:pt x="3358515" y="1331845"/>
                </a:lnTo>
                <a:cubicBezTo>
                  <a:pt x="3358515" y="1227549"/>
                  <a:pt x="3443064" y="1143000"/>
                  <a:pt x="3547360" y="1143000"/>
                </a:cubicBezTo>
                <a:close/>
                <a:moveTo>
                  <a:pt x="188845" y="0"/>
                </a:moveTo>
                <a:lnTo>
                  <a:pt x="3048131" y="0"/>
                </a:lnTo>
                <a:cubicBezTo>
                  <a:pt x="3152427" y="0"/>
                  <a:pt x="3236976" y="84549"/>
                  <a:pt x="3236976" y="188845"/>
                </a:cubicBezTo>
                <a:lnTo>
                  <a:pt x="3236976" y="6158615"/>
                </a:lnTo>
                <a:cubicBezTo>
                  <a:pt x="3236976" y="6262911"/>
                  <a:pt x="3152427" y="6347460"/>
                  <a:pt x="3048131" y="6347460"/>
                </a:cubicBezTo>
                <a:lnTo>
                  <a:pt x="188845" y="6347460"/>
                </a:lnTo>
                <a:cubicBezTo>
                  <a:pt x="84549" y="6347460"/>
                  <a:pt x="0" y="6262911"/>
                  <a:pt x="0" y="6158615"/>
                </a:cubicBezTo>
                <a:lnTo>
                  <a:pt x="0" y="188845"/>
                </a:lnTo>
                <a:cubicBezTo>
                  <a:pt x="0" y="84549"/>
                  <a:pt x="84549" y="0"/>
                  <a:pt x="188845"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defRPr>
            </a:lvl1pPr>
          </a:lstStyle>
          <a:p>
            <a:r>
              <a:rPr lang="en-US"/>
              <a:t>Add Picture</a:t>
            </a:r>
          </a:p>
        </p:txBody>
      </p:sp>
      <p:sp>
        <p:nvSpPr>
          <p:cNvPr id="5" name="Title 4"/>
          <p:cNvSpPr>
            <a:spLocks noGrp="1"/>
          </p:cNvSpPr>
          <p:nvPr>
            <p:ph type="title"/>
          </p:nvPr>
        </p:nvSpPr>
        <p:spPr>
          <a:xfrm>
            <a:off x="7714770" y="365125"/>
            <a:ext cx="363903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7723188" y="2266950"/>
            <a:ext cx="4248150" cy="42338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861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590B4A6-4270-49D6-98BF-E29BA6B2F0B3}"/>
              </a:ext>
            </a:extLst>
          </p:cNvPr>
          <p:cNvSpPr>
            <a:spLocks noGrp="1"/>
          </p:cNvSpPr>
          <p:nvPr>
            <p:ph type="pic" sz="quarter" idx="10" hasCustomPrompt="1"/>
          </p:nvPr>
        </p:nvSpPr>
        <p:spPr>
          <a:xfrm>
            <a:off x="-61472" y="0"/>
            <a:ext cx="12192000" cy="5698580"/>
          </a:xfrm>
          <a:custGeom>
            <a:avLst/>
            <a:gdLst>
              <a:gd name="connsiteX0" fmla="*/ 0 w 12192000"/>
              <a:gd name="connsiteY0" fmla="*/ 0 h 5698580"/>
              <a:gd name="connsiteX1" fmla="*/ 12192000 w 12192000"/>
              <a:gd name="connsiteY1" fmla="*/ 0 h 5698580"/>
              <a:gd name="connsiteX2" fmla="*/ 12192000 w 12192000"/>
              <a:gd name="connsiteY2" fmla="*/ 4628944 h 5698580"/>
              <a:gd name="connsiteX3" fmla="*/ 0 w 12192000"/>
              <a:gd name="connsiteY3" fmla="*/ 5390547 h 5698580"/>
            </a:gdLst>
            <a:ahLst/>
            <a:cxnLst>
              <a:cxn ang="0">
                <a:pos x="connsiteX0" y="connsiteY0"/>
              </a:cxn>
              <a:cxn ang="0">
                <a:pos x="connsiteX1" y="connsiteY1"/>
              </a:cxn>
              <a:cxn ang="0">
                <a:pos x="connsiteX2" y="connsiteY2"/>
              </a:cxn>
              <a:cxn ang="0">
                <a:pos x="connsiteX3" y="connsiteY3"/>
              </a:cxn>
            </a:cxnLst>
            <a:rect l="l" t="t" r="r" b="b"/>
            <a:pathLst>
              <a:path w="12192000" h="5698580">
                <a:moveTo>
                  <a:pt x="0" y="0"/>
                </a:moveTo>
                <a:lnTo>
                  <a:pt x="12192000" y="0"/>
                </a:lnTo>
                <a:lnTo>
                  <a:pt x="12192000" y="4628944"/>
                </a:lnTo>
                <a:cubicBezTo>
                  <a:pt x="6096001" y="4628944"/>
                  <a:pt x="6096001" y="6392656"/>
                  <a:pt x="0" y="5390547"/>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4554711" y="5698580"/>
            <a:ext cx="7637289" cy="818216"/>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698280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005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72CB704-B12A-4366-B5EF-496B460A6354}"/>
              </a:ext>
            </a:extLst>
          </p:cNvPr>
          <p:cNvSpPr>
            <a:spLocks noGrp="1"/>
          </p:cNvSpPr>
          <p:nvPr>
            <p:ph type="pic" sz="quarter" idx="10" hasCustomPrompt="1"/>
          </p:nvPr>
        </p:nvSpPr>
        <p:spPr>
          <a:xfrm>
            <a:off x="9147048"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3" name="Picture Placeholder 3">
            <a:extLst>
              <a:ext uri="{FF2B5EF4-FFF2-40B4-BE49-F238E27FC236}">
                <a16:creationId xmlns:a16="http://schemas.microsoft.com/office/drawing/2014/main" id="{1010EE01-0D71-4B9F-8C52-E230846E8657}"/>
              </a:ext>
            </a:extLst>
          </p:cNvPr>
          <p:cNvSpPr>
            <a:spLocks noGrp="1"/>
          </p:cNvSpPr>
          <p:nvPr>
            <p:ph type="pic" sz="quarter" idx="11" hasCustomPrompt="1"/>
          </p:nvPr>
        </p:nvSpPr>
        <p:spPr>
          <a:xfrm>
            <a:off x="6102096"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4" name="Picture Placeholder 3">
            <a:extLst>
              <a:ext uri="{FF2B5EF4-FFF2-40B4-BE49-F238E27FC236}">
                <a16:creationId xmlns:a16="http://schemas.microsoft.com/office/drawing/2014/main" id="{84D04BD5-1787-47E6-A53F-ADB9F146E196}"/>
              </a:ext>
            </a:extLst>
          </p:cNvPr>
          <p:cNvSpPr>
            <a:spLocks noGrp="1"/>
          </p:cNvSpPr>
          <p:nvPr>
            <p:ph type="pic" sz="quarter" idx="12" hasCustomPrompt="1"/>
          </p:nvPr>
        </p:nvSpPr>
        <p:spPr>
          <a:xfrm>
            <a:off x="3056763"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5" name="Picture Placeholder 3">
            <a:extLst>
              <a:ext uri="{FF2B5EF4-FFF2-40B4-BE49-F238E27FC236}">
                <a16:creationId xmlns:a16="http://schemas.microsoft.com/office/drawing/2014/main" id="{ACCE5E20-042A-45FC-9BBA-80922A39D886}"/>
              </a:ext>
            </a:extLst>
          </p:cNvPr>
          <p:cNvSpPr>
            <a:spLocks noGrp="1"/>
          </p:cNvSpPr>
          <p:nvPr>
            <p:ph type="pic" sz="quarter" idx="13" hasCustomPrompt="1"/>
          </p:nvPr>
        </p:nvSpPr>
        <p:spPr>
          <a:xfrm>
            <a:off x="0"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Tree>
    <p:extLst>
      <p:ext uri="{BB962C8B-B14F-4D97-AF65-F5344CB8AC3E}">
        <p14:creationId xmlns:p14="http://schemas.microsoft.com/office/powerpoint/2010/main" val="298362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9F68B20-C86D-43CC-9254-8E1DAE91F055}"/>
              </a:ext>
            </a:extLst>
          </p:cNvPr>
          <p:cNvSpPr>
            <a:spLocks noGrp="1"/>
          </p:cNvSpPr>
          <p:nvPr>
            <p:ph type="pic" sz="quarter" idx="10" hasCustomPrompt="1"/>
          </p:nvPr>
        </p:nvSpPr>
        <p:spPr>
          <a:xfrm>
            <a:off x="815035" y="1736030"/>
            <a:ext cx="2075342" cy="2075342"/>
          </a:xfrm>
          <a:custGeom>
            <a:avLst/>
            <a:gdLst>
              <a:gd name="connsiteX0" fmla="*/ 1037671 w 2075342"/>
              <a:gd name="connsiteY0" fmla="*/ 0 h 2075342"/>
              <a:gd name="connsiteX1" fmla="*/ 1229332 w 2075342"/>
              <a:gd name="connsiteY1" fmla="*/ 79389 h 2075342"/>
              <a:gd name="connsiteX2" fmla="*/ 1995954 w 2075342"/>
              <a:gd name="connsiteY2" fmla="*/ 846010 h 2075342"/>
              <a:gd name="connsiteX3" fmla="*/ 1995954 w 2075342"/>
              <a:gd name="connsiteY3" fmla="*/ 1229332 h 2075342"/>
              <a:gd name="connsiteX4" fmla="*/ 1229332 w 2075342"/>
              <a:gd name="connsiteY4" fmla="*/ 1995954 h 2075342"/>
              <a:gd name="connsiteX5" fmla="*/ 846010 w 2075342"/>
              <a:gd name="connsiteY5" fmla="*/ 1995954 h 2075342"/>
              <a:gd name="connsiteX6" fmla="*/ 79389 w 2075342"/>
              <a:gd name="connsiteY6" fmla="*/ 1229332 h 2075342"/>
              <a:gd name="connsiteX7" fmla="*/ 79389 w 2075342"/>
              <a:gd name="connsiteY7" fmla="*/ 846010 h 2075342"/>
              <a:gd name="connsiteX8" fmla="*/ 846010 w 2075342"/>
              <a:gd name="connsiteY8" fmla="*/ 79389 h 2075342"/>
              <a:gd name="connsiteX9" fmla="*/ 1037671 w 2075342"/>
              <a:gd name="connsiteY9" fmla="*/ 0 h 2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342" h="2075342">
                <a:moveTo>
                  <a:pt x="1037671" y="0"/>
                </a:moveTo>
                <a:cubicBezTo>
                  <a:pt x="1107039" y="0"/>
                  <a:pt x="1176406" y="26463"/>
                  <a:pt x="1229332" y="79389"/>
                </a:cubicBezTo>
                <a:lnTo>
                  <a:pt x="1995954" y="846010"/>
                </a:lnTo>
                <a:cubicBezTo>
                  <a:pt x="2101805" y="951862"/>
                  <a:pt x="2101805" y="1123481"/>
                  <a:pt x="1995954" y="1229332"/>
                </a:cubicBezTo>
                <a:lnTo>
                  <a:pt x="1229332" y="1995954"/>
                </a:lnTo>
                <a:cubicBezTo>
                  <a:pt x="1123481" y="2101805"/>
                  <a:pt x="951862" y="2101805"/>
                  <a:pt x="846010" y="1995954"/>
                </a:cubicBezTo>
                <a:lnTo>
                  <a:pt x="79389" y="1229332"/>
                </a:lnTo>
                <a:cubicBezTo>
                  <a:pt x="-26463" y="1123481"/>
                  <a:pt x="-26463" y="951862"/>
                  <a:pt x="79389" y="846010"/>
                </a:cubicBezTo>
                <a:lnTo>
                  <a:pt x="846010" y="79389"/>
                </a:lnTo>
                <a:cubicBezTo>
                  <a:pt x="898936" y="26463"/>
                  <a:pt x="968303" y="0"/>
                  <a:pt x="103767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3" name="Freeform 14">
            <a:extLst>
              <a:ext uri="{FF2B5EF4-FFF2-40B4-BE49-F238E27FC236}">
                <a16:creationId xmlns:a16="http://schemas.microsoft.com/office/drawing/2014/main" id="{77B721FF-2CFA-4208-9F6B-97033C07CB88}"/>
              </a:ext>
            </a:extLst>
          </p:cNvPr>
          <p:cNvSpPr>
            <a:spLocks noGrp="1"/>
          </p:cNvSpPr>
          <p:nvPr>
            <p:ph type="pic" sz="quarter" idx="11" hasCustomPrompt="1"/>
          </p:nvPr>
        </p:nvSpPr>
        <p:spPr>
          <a:xfrm>
            <a:off x="2646177" y="331411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4" name="Freeform 17">
            <a:extLst>
              <a:ext uri="{FF2B5EF4-FFF2-40B4-BE49-F238E27FC236}">
                <a16:creationId xmlns:a16="http://schemas.microsoft.com/office/drawing/2014/main" id="{F0DAB618-C9CE-4CC4-92F0-6236FADF7CBC}"/>
              </a:ext>
            </a:extLst>
          </p:cNvPr>
          <p:cNvSpPr>
            <a:spLocks noGrp="1"/>
          </p:cNvSpPr>
          <p:nvPr>
            <p:ph type="pic" sz="quarter" idx="12" hasCustomPrompt="1"/>
          </p:nvPr>
        </p:nvSpPr>
        <p:spPr>
          <a:xfrm>
            <a:off x="4637130" y="207863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5" name="Freeform 20">
            <a:extLst>
              <a:ext uri="{FF2B5EF4-FFF2-40B4-BE49-F238E27FC236}">
                <a16:creationId xmlns:a16="http://schemas.microsoft.com/office/drawing/2014/main" id="{466BF0FD-E3F6-4C17-B326-847FCCAD1A42}"/>
              </a:ext>
            </a:extLst>
          </p:cNvPr>
          <p:cNvSpPr>
            <a:spLocks noGrp="1"/>
          </p:cNvSpPr>
          <p:nvPr>
            <p:ph type="pic" sz="quarter" idx="13" hasCustomPrompt="1"/>
          </p:nvPr>
        </p:nvSpPr>
        <p:spPr>
          <a:xfrm>
            <a:off x="6975414" y="2829564"/>
            <a:ext cx="2224949" cy="2224950"/>
          </a:xfrm>
          <a:custGeom>
            <a:avLst/>
            <a:gdLst>
              <a:gd name="connsiteX0" fmla="*/ 1112475 w 2224949"/>
              <a:gd name="connsiteY0" fmla="*/ 0 h 2224950"/>
              <a:gd name="connsiteX1" fmla="*/ 1317953 w 2224949"/>
              <a:gd name="connsiteY1" fmla="*/ 85112 h 2224950"/>
              <a:gd name="connsiteX2" fmla="*/ 2139838 w 2224949"/>
              <a:gd name="connsiteY2" fmla="*/ 906998 h 2224950"/>
              <a:gd name="connsiteX3" fmla="*/ 2139838 w 2224949"/>
              <a:gd name="connsiteY3" fmla="*/ 1317953 h 2224950"/>
              <a:gd name="connsiteX4" fmla="*/ 1317953 w 2224949"/>
              <a:gd name="connsiteY4" fmla="*/ 2139838 h 2224950"/>
              <a:gd name="connsiteX5" fmla="*/ 906998 w 2224949"/>
              <a:gd name="connsiteY5" fmla="*/ 2139838 h 2224950"/>
              <a:gd name="connsiteX6" fmla="*/ 85112 w 2224949"/>
              <a:gd name="connsiteY6" fmla="*/ 1317953 h 2224950"/>
              <a:gd name="connsiteX7" fmla="*/ 85112 w 2224949"/>
              <a:gd name="connsiteY7" fmla="*/ 906998 h 2224950"/>
              <a:gd name="connsiteX8" fmla="*/ 906998 w 2224949"/>
              <a:gd name="connsiteY8" fmla="*/ 85112 h 2224950"/>
              <a:gd name="connsiteX9" fmla="*/ 1112475 w 2224949"/>
              <a:gd name="connsiteY9" fmla="*/ 0 h 2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949" h="2224950">
                <a:moveTo>
                  <a:pt x="1112475" y="0"/>
                </a:moveTo>
                <a:cubicBezTo>
                  <a:pt x="1186844" y="0"/>
                  <a:pt x="1261212" y="28371"/>
                  <a:pt x="1317953" y="85112"/>
                </a:cubicBezTo>
                <a:lnTo>
                  <a:pt x="2139838" y="906998"/>
                </a:lnTo>
                <a:cubicBezTo>
                  <a:pt x="2253320" y="1020480"/>
                  <a:pt x="2253320" y="1204470"/>
                  <a:pt x="2139838" y="1317953"/>
                </a:cubicBezTo>
                <a:lnTo>
                  <a:pt x="1317953" y="2139838"/>
                </a:lnTo>
                <a:cubicBezTo>
                  <a:pt x="1204471" y="2253321"/>
                  <a:pt x="1020480" y="2253321"/>
                  <a:pt x="906998" y="2139838"/>
                </a:cubicBezTo>
                <a:lnTo>
                  <a:pt x="85112" y="1317953"/>
                </a:lnTo>
                <a:cubicBezTo>
                  <a:pt x="-28370" y="1204470"/>
                  <a:pt x="-28370" y="1020480"/>
                  <a:pt x="85112" y="906998"/>
                </a:cubicBezTo>
                <a:lnTo>
                  <a:pt x="906998" y="85112"/>
                </a:lnTo>
                <a:cubicBezTo>
                  <a:pt x="963739" y="28371"/>
                  <a:pt x="1038107" y="0"/>
                  <a:pt x="1112475"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6" name="Freeform 23">
            <a:extLst>
              <a:ext uri="{FF2B5EF4-FFF2-40B4-BE49-F238E27FC236}">
                <a16:creationId xmlns:a16="http://schemas.microsoft.com/office/drawing/2014/main" id="{A9891003-8905-4741-8578-86EB75DE5DD5}"/>
              </a:ext>
            </a:extLst>
          </p:cNvPr>
          <p:cNvSpPr>
            <a:spLocks noGrp="1"/>
          </p:cNvSpPr>
          <p:nvPr>
            <p:ph type="pic" sz="quarter" idx="14" hasCustomPrompt="1"/>
          </p:nvPr>
        </p:nvSpPr>
        <p:spPr>
          <a:xfrm>
            <a:off x="9244957" y="1675863"/>
            <a:ext cx="2195673" cy="2195674"/>
          </a:xfrm>
          <a:custGeom>
            <a:avLst/>
            <a:gdLst>
              <a:gd name="connsiteX0" fmla="*/ 1097837 w 2195673"/>
              <a:gd name="connsiteY0" fmla="*/ 0 h 2195674"/>
              <a:gd name="connsiteX1" fmla="*/ 1300611 w 2195673"/>
              <a:gd name="connsiteY1" fmla="*/ 83992 h 2195674"/>
              <a:gd name="connsiteX2" fmla="*/ 2111682 w 2195673"/>
              <a:gd name="connsiteY2" fmla="*/ 895063 h 2195674"/>
              <a:gd name="connsiteX3" fmla="*/ 2111682 w 2195673"/>
              <a:gd name="connsiteY3" fmla="*/ 1300611 h 2195674"/>
              <a:gd name="connsiteX4" fmla="*/ 1300611 w 2195673"/>
              <a:gd name="connsiteY4" fmla="*/ 2111683 h 2195674"/>
              <a:gd name="connsiteX5" fmla="*/ 895063 w 2195673"/>
              <a:gd name="connsiteY5" fmla="*/ 2111683 h 2195674"/>
              <a:gd name="connsiteX6" fmla="*/ 83992 w 2195673"/>
              <a:gd name="connsiteY6" fmla="*/ 1300611 h 2195674"/>
              <a:gd name="connsiteX7" fmla="*/ 83992 w 2195673"/>
              <a:gd name="connsiteY7" fmla="*/ 895063 h 2195674"/>
              <a:gd name="connsiteX8" fmla="*/ 895063 w 2195673"/>
              <a:gd name="connsiteY8" fmla="*/ 83992 h 2195674"/>
              <a:gd name="connsiteX9" fmla="*/ 1097837 w 2195673"/>
              <a:gd name="connsiteY9" fmla="*/ 0 h 21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673" h="2195674">
                <a:moveTo>
                  <a:pt x="1097837" y="0"/>
                </a:moveTo>
                <a:cubicBezTo>
                  <a:pt x="1171227" y="0"/>
                  <a:pt x="1244617" y="27997"/>
                  <a:pt x="1300611" y="83992"/>
                </a:cubicBezTo>
                <a:lnTo>
                  <a:pt x="2111682" y="895063"/>
                </a:lnTo>
                <a:cubicBezTo>
                  <a:pt x="2223671" y="1007052"/>
                  <a:pt x="2223671" y="1188623"/>
                  <a:pt x="2111682" y="1300611"/>
                </a:cubicBezTo>
                <a:lnTo>
                  <a:pt x="1300611" y="2111683"/>
                </a:lnTo>
                <a:cubicBezTo>
                  <a:pt x="1188622" y="2223671"/>
                  <a:pt x="1007052" y="2223671"/>
                  <a:pt x="895063" y="2111683"/>
                </a:cubicBezTo>
                <a:lnTo>
                  <a:pt x="83992" y="1300611"/>
                </a:lnTo>
                <a:cubicBezTo>
                  <a:pt x="-27997" y="1188623"/>
                  <a:pt x="-27997" y="1007052"/>
                  <a:pt x="83992" y="895063"/>
                </a:cubicBezTo>
                <a:lnTo>
                  <a:pt x="895063" y="83992"/>
                </a:lnTo>
                <a:cubicBezTo>
                  <a:pt x="951058" y="27997"/>
                  <a:pt x="1024447" y="0"/>
                  <a:pt x="1097837"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9" name="Title 8"/>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84186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6" name="Picture Placeholder 22">
            <a:extLst>
              <a:ext uri="{FF2B5EF4-FFF2-40B4-BE49-F238E27FC236}">
                <a16:creationId xmlns:a16="http://schemas.microsoft.com/office/drawing/2014/main" id="{79938DEA-89D7-4B58-B5FD-58E595425798}"/>
              </a:ext>
            </a:extLst>
          </p:cNvPr>
          <p:cNvSpPr>
            <a:spLocks noGrp="1"/>
          </p:cNvSpPr>
          <p:nvPr>
            <p:ph type="pic" sz="quarter" idx="10"/>
          </p:nvPr>
        </p:nvSpPr>
        <p:spPr>
          <a:xfrm>
            <a:off x="3342968" y="2003693"/>
            <a:ext cx="5506064" cy="3470048"/>
          </a:xfrm>
          <a:custGeom>
            <a:avLst/>
            <a:gdLst>
              <a:gd name="connsiteX0" fmla="*/ 235048 w 8995674"/>
              <a:gd name="connsiteY0" fmla="*/ 0 h 5669281"/>
              <a:gd name="connsiteX1" fmla="*/ 8760626 w 8995674"/>
              <a:gd name="connsiteY1" fmla="*/ 0 h 5669281"/>
              <a:gd name="connsiteX2" fmla="*/ 8995674 w 8995674"/>
              <a:gd name="connsiteY2" fmla="*/ 235048 h 5669281"/>
              <a:gd name="connsiteX3" fmla="*/ 8995674 w 8995674"/>
              <a:gd name="connsiteY3" fmla="*/ 5434233 h 5669281"/>
              <a:gd name="connsiteX4" fmla="*/ 8760626 w 8995674"/>
              <a:gd name="connsiteY4" fmla="*/ 5669281 h 5669281"/>
              <a:gd name="connsiteX5" fmla="*/ 235048 w 8995674"/>
              <a:gd name="connsiteY5" fmla="*/ 5669281 h 5669281"/>
              <a:gd name="connsiteX6" fmla="*/ 0 w 8995674"/>
              <a:gd name="connsiteY6" fmla="*/ 5434233 h 5669281"/>
              <a:gd name="connsiteX7" fmla="*/ 0 w 8995674"/>
              <a:gd name="connsiteY7" fmla="*/ 235048 h 5669281"/>
              <a:gd name="connsiteX8" fmla="*/ 235048 w 8995674"/>
              <a:gd name="connsiteY8" fmla="*/ 0 h 56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5674" h="5669281">
                <a:moveTo>
                  <a:pt x="235048" y="0"/>
                </a:moveTo>
                <a:lnTo>
                  <a:pt x="8760626" y="0"/>
                </a:lnTo>
                <a:cubicBezTo>
                  <a:pt x="8890439" y="0"/>
                  <a:pt x="8995674" y="105235"/>
                  <a:pt x="8995674" y="235048"/>
                </a:cubicBezTo>
                <a:lnTo>
                  <a:pt x="8995674" y="5434233"/>
                </a:lnTo>
                <a:cubicBezTo>
                  <a:pt x="8995674" y="5564046"/>
                  <a:pt x="8890439" y="5669281"/>
                  <a:pt x="8760626" y="5669281"/>
                </a:cubicBezTo>
                <a:lnTo>
                  <a:pt x="235048" y="5669281"/>
                </a:lnTo>
                <a:cubicBezTo>
                  <a:pt x="105236" y="5669281"/>
                  <a:pt x="0" y="5564046"/>
                  <a:pt x="0" y="5434233"/>
                </a:cubicBezTo>
                <a:lnTo>
                  <a:pt x="0" y="235048"/>
                </a:lnTo>
                <a:cubicBezTo>
                  <a:pt x="0" y="105235"/>
                  <a:pt x="105236" y="0"/>
                  <a:pt x="235048" y="0"/>
                </a:cubicBezTo>
                <a:close/>
              </a:path>
            </a:pathLst>
          </a:custGeom>
          <a:solidFill>
            <a:schemeClr val="bg1">
              <a:lumMod val="95000"/>
            </a:schemeClr>
          </a:solidFill>
          <a:effectLst>
            <a:outerShdw blurRad="1270000" dist="1270000" dir="2700000" sx="95000" sy="95000" algn="tl" rotWithShape="0">
              <a:prstClr val="black">
                <a:alpha val="10000"/>
              </a:prstClr>
            </a:outerShdw>
          </a:effectLst>
        </p:spPr>
        <p:txBody>
          <a:bodyPr wrap="square">
            <a:noAutofit/>
          </a:bodyPr>
          <a:lstStyle>
            <a:lvl1pPr marL="0" indent="0" algn="ctr">
              <a:buNone/>
              <a:defRPr>
                <a:solidFill>
                  <a:schemeClr val="tx1">
                    <a:lumMod val="65000"/>
                    <a:lumOff val="35000"/>
                  </a:schemeClr>
                </a:solidFill>
              </a:defRPr>
            </a:lvl1pPr>
          </a:lstStyle>
          <a:p>
            <a:endParaRPr lang="id-ID"/>
          </a:p>
        </p:txBody>
      </p:sp>
      <p:sp>
        <p:nvSpPr>
          <p:cNvPr id="2" name="Title 1"/>
          <p:cNvSpPr>
            <a:spLocks noGrp="1"/>
          </p:cNvSpPr>
          <p:nvPr>
            <p:ph type="title"/>
          </p:nvPr>
        </p:nvSpPr>
        <p:spPr>
          <a:xfrm>
            <a:off x="1099458" y="972164"/>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84803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610BE2D-BB5A-435A-937D-3D7A7A6E4E63}"/>
              </a:ext>
            </a:extLst>
          </p:cNvPr>
          <p:cNvSpPr>
            <a:spLocks noGrp="1"/>
          </p:cNvSpPr>
          <p:nvPr>
            <p:ph type="pic" sz="quarter" idx="13"/>
          </p:nvPr>
        </p:nvSpPr>
        <p:spPr>
          <a:xfrm>
            <a:off x="1078642" y="2152649"/>
            <a:ext cx="1824432" cy="1824432"/>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3" name="Picture Placeholder 7">
            <a:extLst>
              <a:ext uri="{FF2B5EF4-FFF2-40B4-BE49-F238E27FC236}">
                <a16:creationId xmlns:a16="http://schemas.microsoft.com/office/drawing/2014/main" id="{1566EB38-F2D7-44C1-9917-D36E00C2C393}"/>
              </a:ext>
            </a:extLst>
          </p:cNvPr>
          <p:cNvSpPr>
            <a:spLocks noGrp="1"/>
          </p:cNvSpPr>
          <p:nvPr>
            <p:ph type="pic" sz="quarter" idx="10"/>
          </p:nvPr>
        </p:nvSpPr>
        <p:spPr>
          <a:xfrm>
            <a:off x="3821055"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4" name="Picture Placeholder 7">
            <a:extLst>
              <a:ext uri="{FF2B5EF4-FFF2-40B4-BE49-F238E27FC236}">
                <a16:creationId xmlns:a16="http://schemas.microsoft.com/office/drawing/2014/main" id="{122E46C8-DB4B-4C14-8BC2-5F7C910640C3}"/>
              </a:ext>
            </a:extLst>
          </p:cNvPr>
          <p:cNvSpPr>
            <a:spLocks noGrp="1"/>
          </p:cNvSpPr>
          <p:nvPr>
            <p:ph type="pic" sz="quarter" idx="14"/>
          </p:nvPr>
        </p:nvSpPr>
        <p:spPr>
          <a:xfrm>
            <a:off x="6563466"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5" name="Picture Placeholder 7">
            <a:extLst>
              <a:ext uri="{FF2B5EF4-FFF2-40B4-BE49-F238E27FC236}">
                <a16:creationId xmlns:a16="http://schemas.microsoft.com/office/drawing/2014/main" id="{4422F701-EB5E-4265-8801-C001BFC3EAEC}"/>
              </a:ext>
            </a:extLst>
          </p:cNvPr>
          <p:cNvSpPr>
            <a:spLocks noGrp="1"/>
          </p:cNvSpPr>
          <p:nvPr>
            <p:ph type="pic" sz="quarter" idx="15"/>
          </p:nvPr>
        </p:nvSpPr>
        <p:spPr>
          <a:xfrm>
            <a:off x="9305877"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7" name="Title 6"/>
          <p:cNvSpPr>
            <a:spLocks noGrp="1"/>
          </p:cNvSpPr>
          <p:nvPr>
            <p:ph type="title"/>
          </p:nvPr>
        </p:nvSpPr>
        <p:spPr>
          <a:xfrm>
            <a:off x="884304" y="987531"/>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131556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1EBA87-D6F9-4099-83D5-AAED60E3D62B}"/>
              </a:ext>
            </a:extLst>
          </p:cNvPr>
          <p:cNvSpPr>
            <a:spLocks noGrp="1"/>
          </p:cNvSpPr>
          <p:nvPr>
            <p:ph type="pic" sz="quarter" idx="10" hasCustomPrompt="1"/>
          </p:nvPr>
        </p:nvSpPr>
        <p:spPr>
          <a:xfrm>
            <a:off x="-1" y="0"/>
            <a:ext cx="4540251" cy="6858000"/>
          </a:xfrm>
          <a:custGeom>
            <a:avLst/>
            <a:gdLst>
              <a:gd name="connsiteX0" fmla="*/ 0 w 4540251"/>
              <a:gd name="connsiteY0" fmla="*/ 0 h 6858000"/>
              <a:gd name="connsiteX1" fmla="*/ 4540251 w 4540251"/>
              <a:gd name="connsiteY1" fmla="*/ 0 h 6858000"/>
              <a:gd name="connsiteX2" fmla="*/ 4540251 w 4540251"/>
              <a:gd name="connsiteY2" fmla="*/ 6858000 h 6858000"/>
              <a:gd name="connsiteX3" fmla="*/ 0 w 45402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0251" h="6858000">
                <a:moveTo>
                  <a:pt x="0" y="0"/>
                </a:moveTo>
                <a:lnTo>
                  <a:pt x="4540251" y="0"/>
                </a:lnTo>
                <a:lnTo>
                  <a:pt x="4540251" y="6858000"/>
                </a:lnTo>
                <a:lnTo>
                  <a:pt x="0" y="6858000"/>
                </a:lnTo>
                <a:close/>
              </a:path>
            </a:pathLst>
          </a:custGeom>
          <a:solidFill>
            <a:schemeClr val="bg1">
              <a:lumMod val="95000"/>
            </a:schemeClr>
          </a:solidFill>
        </p:spPr>
        <p:txBody>
          <a:bodyPr wrap="square">
            <a:noAutofit/>
          </a:bodyPr>
          <a:lstStyle>
            <a:lvl1pPr marL="0" indent="0">
              <a:buNone/>
              <a:defRPr>
                <a:latin typeface="Lato" panose="020F0502020204030203" pitchFamily="34" charset="0"/>
              </a:defRPr>
            </a:lvl1pPr>
          </a:lstStyle>
          <a:p>
            <a:r>
              <a:rPr lang="en-US"/>
              <a:t>Add Picture</a:t>
            </a:r>
          </a:p>
        </p:txBody>
      </p:sp>
      <p:sp>
        <p:nvSpPr>
          <p:cNvPr id="5" name="Title 4"/>
          <p:cNvSpPr>
            <a:spLocks noGrp="1"/>
          </p:cNvSpPr>
          <p:nvPr>
            <p:ph type="title"/>
          </p:nvPr>
        </p:nvSpPr>
        <p:spPr>
          <a:xfrm>
            <a:off x="5264202" y="242181"/>
            <a:ext cx="6338835" cy="1325563"/>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5248275" y="1958975"/>
            <a:ext cx="6354763" cy="4657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812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EEE8353-5E63-4C29-9930-F47320520543}"/>
              </a:ext>
            </a:extLst>
          </p:cNvPr>
          <p:cNvSpPr>
            <a:spLocks noGrp="1"/>
          </p:cNvSpPr>
          <p:nvPr>
            <p:ph type="pic" sz="quarter" idx="10" hasCustomPrompt="1"/>
          </p:nvPr>
        </p:nvSpPr>
        <p:spPr>
          <a:xfrm>
            <a:off x="88392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3" name="Picture Placeholder 11">
            <a:extLst>
              <a:ext uri="{FF2B5EF4-FFF2-40B4-BE49-F238E27FC236}">
                <a16:creationId xmlns:a16="http://schemas.microsoft.com/office/drawing/2014/main" id="{998609BB-4851-47D0-80EB-A0A0AAF5B068}"/>
              </a:ext>
            </a:extLst>
          </p:cNvPr>
          <p:cNvSpPr>
            <a:spLocks noGrp="1"/>
          </p:cNvSpPr>
          <p:nvPr>
            <p:ph type="pic" sz="quarter" idx="11" hasCustomPrompt="1"/>
          </p:nvPr>
        </p:nvSpPr>
        <p:spPr>
          <a:xfrm>
            <a:off x="592455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4" name="Picture Placeholder 12">
            <a:extLst>
              <a:ext uri="{FF2B5EF4-FFF2-40B4-BE49-F238E27FC236}">
                <a16:creationId xmlns:a16="http://schemas.microsoft.com/office/drawing/2014/main" id="{08340A62-4214-4A8E-8845-3216BD683747}"/>
              </a:ext>
            </a:extLst>
          </p:cNvPr>
          <p:cNvSpPr>
            <a:spLocks noGrp="1"/>
          </p:cNvSpPr>
          <p:nvPr>
            <p:ph type="pic" sz="quarter" idx="12" hasCustomPrompt="1"/>
          </p:nvPr>
        </p:nvSpPr>
        <p:spPr>
          <a:xfrm>
            <a:off x="30099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7" name="Title 6"/>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1489024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28CA471-2C49-4C56-B95A-2DB1B5AE7357}"/>
              </a:ext>
            </a:extLst>
          </p:cNvPr>
          <p:cNvSpPr>
            <a:spLocks noGrp="1"/>
          </p:cNvSpPr>
          <p:nvPr>
            <p:ph type="pic" sz="quarter" idx="10" hasCustomPrompt="1"/>
          </p:nvPr>
        </p:nvSpPr>
        <p:spPr>
          <a:xfrm>
            <a:off x="874585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3" name="Picture Placeholder 13">
            <a:extLst>
              <a:ext uri="{FF2B5EF4-FFF2-40B4-BE49-F238E27FC236}">
                <a16:creationId xmlns:a16="http://schemas.microsoft.com/office/drawing/2014/main" id="{7798F40D-1D1A-4CEF-B926-F73997050E47}"/>
              </a:ext>
            </a:extLst>
          </p:cNvPr>
          <p:cNvSpPr>
            <a:spLocks noGrp="1"/>
          </p:cNvSpPr>
          <p:nvPr>
            <p:ph type="pic" sz="quarter" idx="11" hasCustomPrompt="1"/>
          </p:nvPr>
        </p:nvSpPr>
        <p:spPr>
          <a:xfrm>
            <a:off x="628713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4" name="Picture Placeholder 14">
            <a:extLst>
              <a:ext uri="{FF2B5EF4-FFF2-40B4-BE49-F238E27FC236}">
                <a16:creationId xmlns:a16="http://schemas.microsoft.com/office/drawing/2014/main" id="{1119D26F-14B3-4453-B760-F5F2373E2468}"/>
              </a:ext>
            </a:extLst>
          </p:cNvPr>
          <p:cNvSpPr>
            <a:spLocks noGrp="1"/>
          </p:cNvSpPr>
          <p:nvPr>
            <p:ph type="pic" sz="quarter" idx="12" hasCustomPrompt="1"/>
          </p:nvPr>
        </p:nvSpPr>
        <p:spPr>
          <a:xfrm>
            <a:off x="382841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5" name="Picture Placeholder 15">
            <a:extLst>
              <a:ext uri="{FF2B5EF4-FFF2-40B4-BE49-F238E27FC236}">
                <a16:creationId xmlns:a16="http://schemas.microsoft.com/office/drawing/2014/main" id="{27FB6A6D-77D3-48A8-A82E-B09821D00AB9}"/>
              </a:ext>
            </a:extLst>
          </p:cNvPr>
          <p:cNvSpPr>
            <a:spLocks noGrp="1"/>
          </p:cNvSpPr>
          <p:nvPr>
            <p:ph type="pic" sz="quarter" idx="13" hasCustomPrompt="1"/>
          </p:nvPr>
        </p:nvSpPr>
        <p:spPr>
          <a:xfrm>
            <a:off x="136969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8" name="Title 7"/>
          <p:cNvSpPr>
            <a:spLocks noGrp="1"/>
          </p:cNvSpPr>
          <p:nvPr>
            <p:ph type="title"/>
          </p:nvPr>
        </p:nvSpPr>
        <p:spPr>
          <a:xfrm>
            <a:off x="1029335" y="887639"/>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2414023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8549613" y="27617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7" name="Picture Placeholder 6">
            <a:extLst>
              <a:ext uri="{FF2B5EF4-FFF2-40B4-BE49-F238E27FC236}">
                <a16:creationId xmlns:a16="http://schemas.microsoft.com/office/drawing/2014/main" id="{E1E309ED-CFD7-40CC-9574-8B3C633D051D}"/>
              </a:ext>
            </a:extLst>
          </p:cNvPr>
          <p:cNvSpPr>
            <a:spLocks noGrp="1"/>
          </p:cNvSpPr>
          <p:nvPr>
            <p:ph type="pic" sz="quarter" idx="11" hasCustomPrompt="1"/>
          </p:nvPr>
        </p:nvSpPr>
        <p:spPr>
          <a:xfrm>
            <a:off x="6273138" y="10472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12"/>
          </p:nvPr>
        </p:nvSpPr>
        <p:spPr>
          <a:xfrm>
            <a:off x="884238" y="1898650"/>
            <a:ext cx="5140325" cy="37211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426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A312C010-0EA6-4691-BE79-C3DF30035DDE}"/>
              </a:ext>
            </a:extLst>
          </p:cNvPr>
          <p:cNvSpPr>
            <a:spLocks noGrp="1"/>
          </p:cNvSpPr>
          <p:nvPr>
            <p:ph type="pic" sz="quarter" idx="27"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US"/>
              <a:t>Click to edit Master title style</a:t>
            </a:r>
          </a:p>
        </p:txBody>
      </p:sp>
      <p:sp>
        <p:nvSpPr>
          <p:cNvPr id="7" name="Content Placeholder 6"/>
          <p:cNvSpPr>
            <a:spLocks noGrp="1"/>
          </p:cNvSpPr>
          <p:nvPr>
            <p:ph sz="quarter" idx="28"/>
          </p:nvPr>
        </p:nvSpPr>
        <p:spPr>
          <a:xfrm>
            <a:off x="3865563" y="1479550"/>
            <a:ext cx="7488237" cy="37449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15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B771AB-2047-4B64-A4D2-FA26ED51F635}"/>
              </a:ext>
            </a:extLst>
          </p:cNvPr>
          <p:cNvSpPr>
            <a:spLocks noGrp="1"/>
          </p:cNvSpPr>
          <p:nvPr>
            <p:ph type="pic" sz="quarter" idx="11" hasCustomPrompt="1"/>
          </p:nvPr>
        </p:nvSpPr>
        <p:spPr>
          <a:xfrm>
            <a:off x="3940792" y="1480310"/>
            <a:ext cx="2155208" cy="3822191"/>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4" name="Picture Placeholder 17">
            <a:extLst>
              <a:ext uri="{FF2B5EF4-FFF2-40B4-BE49-F238E27FC236}">
                <a16:creationId xmlns:a16="http://schemas.microsoft.com/office/drawing/2014/main" id="{63FD12DE-BCAF-4EA8-BDAB-B3923E6073DC}"/>
              </a:ext>
            </a:extLst>
          </p:cNvPr>
          <p:cNvSpPr>
            <a:spLocks noGrp="1"/>
          </p:cNvSpPr>
          <p:nvPr>
            <p:ph type="pic" sz="quarter" idx="28"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29"/>
          </p:nvPr>
        </p:nvSpPr>
        <p:spPr>
          <a:xfrm>
            <a:off x="6554788" y="1480311"/>
            <a:ext cx="4799012" cy="37217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666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43303" y="2324554"/>
            <a:ext cx="8129067" cy="1794088"/>
          </a:xfrm>
          <a:prstGeom prst="rect">
            <a:avLst/>
          </a:prstGeom>
        </p:spPr>
        <p:txBody>
          <a:bodyPr/>
          <a:lstStyle>
            <a:lvl1pPr>
              <a:defRPr>
                <a:solidFill>
                  <a:schemeClr val="tx2"/>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3" y="75886"/>
            <a:ext cx="2613337" cy="6055974"/>
          </a:xfrm>
          <a:prstGeom prst="rect">
            <a:avLst/>
          </a:prstGeom>
        </p:spPr>
      </p:pic>
      <p:cxnSp>
        <p:nvCxnSpPr>
          <p:cNvPr id="8" name="Straight Connector 7"/>
          <p:cNvCxnSpPr/>
          <p:nvPr userDrawn="1"/>
        </p:nvCxnSpPr>
        <p:spPr>
          <a:xfrm flipV="1">
            <a:off x="3542338" y="4410635"/>
            <a:ext cx="7645615" cy="3842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542338" y="4449055"/>
            <a:ext cx="7645615" cy="537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574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18F4C4-7FB4-42B6-A73D-F9880680F01E}"/>
              </a:ext>
            </a:extLst>
          </p:cNvPr>
          <p:cNvSpPr>
            <a:spLocks noGrp="1"/>
          </p:cNvSpPr>
          <p:nvPr>
            <p:ph type="pic" sz="quarter" idx="10" hasCustomPrompt="1"/>
          </p:nvPr>
        </p:nvSpPr>
        <p:spPr>
          <a:xfrm>
            <a:off x="5823057" y="-220756"/>
            <a:ext cx="6534150" cy="6667500"/>
          </a:xfrm>
          <a:custGeom>
            <a:avLst/>
            <a:gdLst>
              <a:gd name="connsiteX0" fmla="*/ 272278 w 6534150"/>
              <a:gd name="connsiteY0" fmla="*/ 0 h 6667500"/>
              <a:gd name="connsiteX1" fmla="*/ 6261872 w 6534150"/>
              <a:gd name="connsiteY1" fmla="*/ 0 h 6667500"/>
              <a:gd name="connsiteX2" fmla="*/ 6534150 w 6534150"/>
              <a:gd name="connsiteY2" fmla="*/ 272278 h 6667500"/>
              <a:gd name="connsiteX3" fmla="*/ 6534150 w 6534150"/>
              <a:gd name="connsiteY3" fmla="*/ 6395222 h 6667500"/>
              <a:gd name="connsiteX4" fmla="*/ 6261872 w 6534150"/>
              <a:gd name="connsiteY4" fmla="*/ 6667500 h 6667500"/>
              <a:gd name="connsiteX5" fmla="*/ 272278 w 6534150"/>
              <a:gd name="connsiteY5" fmla="*/ 6667500 h 6667500"/>
              <a:gd name="connsiteX6" fmla="*/ 0 w 6534150"/>
              <a:gd name="connsiteY6" fmla="*/ 6395222 h 6667500"/>
              <a:gd name="connsiteX7" fmla="*/ 0 w 6534150"/>
              <a:gd name="connsiteY7" fmla="*/ 272278 h 6667500"/>
              <a:gd name="connsiteX8" fmla="*/ 272278 w 6534150"/>
              <a:gd name="connsiteY8"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4150" h="6667500">
                <a:moveTo>
                  <a:pt x="272278" y="0"/>
                </a:moveTo>
                <a:lnTo>
                  <a:pt x="6261872" y="0"/>
                </a:lnTo>
                <a:cubicBezTo>
                  <a:pt x="6412247" y="0"/>
                  <a:pt x="6534150" y="121903"/>
                  <a:pt x="6534150" y="272278"/>
                </a:cubicBezTo>
                <a:lnTo>
                  <a:pt x="6534150" y="6395222"/>
                </a:lnTo>
                <a:cubicBezTo>
                  <a:pt x="6534150" y="6545597"/>
                  <a:pt x="6412247" y="6667500"/>
                  <a:pt x="6261872" y="6667500"/>
                </a:cubicBezTo>
                <a:lnTo>
                  <a:pt x="272278" y="6667500"/>
                </a:lnTo>
                <a:cubicBezTo>
                  <a:pt x="121903" y="6667500"/>
                  <a:pt x="0" y="6545597"/>
                  <a:pt x="0" y="6395222"/>
                </a:cubicBezTo>
                <a:lnTo>
                  <a:pt x="0" y="272278"/>
                </a:lnTo>
                <a:cubicBezTo>
                  <a:pt x="0" y="121903"/>
                  <a:pt x="121903" y="0"/>
                  <a:pt x="272278" y="0"/>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4663568" cy="1325563"/>
          </a:xfrm>
          <a:prstGeom prst="rect">
            <a:avLst/>
          </a:prstGeom>
        </p:spPr>
        <p:txBody>
          <a:bodyPr/>
          <a:lstStyle>
            <a:lvl1pPr>
              <a:defRPr sz="4000">
                <a:solidFill>
                  <a:schemeClr val="tx2"/>
                </a:solidFill>
              </a:defRPr>
            </a:lvl1pPr>
          </a:lstStyle>
          <a:p>
            <a:r>
              <a:rPr lang="en-US"/>
              <a:t>Click to edit Master title style</a:t>
            </a:r>
          </a:p>
        </p:txBody>
      </p:sp>
      <p:sp>
        <p:nvSpPr>
          <p:cNvPr id="7" name="Content Placeholder 6"/>
          <p:cNvSpPr>
            <a:spLocks noGrp="1"/>
          </p:cNvSpPr>
          <p:nvPr>
            <p:ph sz="quarter" idx="11"/>
          </p:nvPr>
        </p:nvSpPr>
        <p:spPr>
          <a:xfrm>
            <a:off x="814388" y="2036763"/>
            <a:ext cx="4595812" cy="38719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595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1273117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Tree>
    <p:extLst>
      <p:ext uri="{BB962C8B-B14F-4D97-AF65-F5344CB8AC3E}">
        <p14:creationId xmlns:p14="http://schemas.microsoft.com/office/powerpoint/2010/main" val="3023052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1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43303" y="2324554"/>
            <a:ext cx="8129067" cy="1794088"/>
          </a:xfrm>
          <a:prstGeom prst="rect">
            <a:avLst/>
          </a:prstGeom>
        </p:spPr>
        <p:txBody>
          <a:bodyPr/>
          <a:lstStyle>
            <a:lvl1pPr>
              <a:defRPr>
                <a:solidFill>
                  <a:schemeClr val="tx2"/>
                </a:solidFill>
              </a:defRPr>
            </a:lvl1pPr>
          </a:lstStyle>
          <a:p>
            <a:r>
              <a:rPr lang="en-US"/>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3" y="75886"/>
            <a:ext cx="2613337" cy="6055974"/>
          </a:xfrm>
          <a:prstGeom prst="rect">
            <a:avLst/>
          </a:prstGeom>
        </p:spPr>
      </p:pic>
      <p:cxnSp>
        <p:nvCxnSpPr>
          <p:cNvPr id="8" name="Straight Connector 7"/>
          <p:cNvCxnSpPr/>
          <p:nvPr userDrawn="1"/>
        </p:nvCxnSpPr>
        <p:spPr>
          <a:xfrm flipV="1">
            <a:off x="3542338" y="4410635"/>
            <a:ext cx="7645615" cy="3842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542338" y="4449055"/>
            <a:ext cx="7645615" cy="537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129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14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ext Placeholder 4"/>
          <p:cNvSpPr>
            <a:spLocks noGrp="1"/>
          </p:cNvSpPr>
          <p:nvPr>
            <p:ph type="body" sz="quarter" idx="11"/>
          </p:nvPr>
        </p:nvSpPr>
        <p:spPr>
          <a:xfrm>
            <a:off x="1590994" y="5155906"/>
            <a:ext cx="5554663" cy="72231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469367" y="4107250"/>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350012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10" name="Flowchart: Alternate Process 9"/>
          <p:cNvSpPr/>
          <p:nvPr userDrawn="1"/>
        </p:nvSpPr>
        <p:spPr>
          <a:xfrm>
            <a:off x="338097" y="0"/>
            <a:ext cx="5947442" cy="6293223"/>
          </a:xfrm>
          <a:prstGeom prst="flowChartAlternateProcess">
            <a:avLst/>
          </a:prstGeom>
          <a:solidFill>
            <a:schemeClr val="accent5"/>
          </a:solidFill>
          <a:effectLst/>
        </p:spPr>
        <p:txBody>
          <a:bodyPr wrap="square" rtlCol="0" anchor="ctr">
            <a:noAutofit/>
          </a:bodyPr>
          <a:lstStyle/>
          <a:p>
            <a:pPr algn="just">
              <a:lnSpc>
                <a:spcPct val="109000"/>
              </a:lnSpc>
            </a:pPr>
            <a:endParaRPr lang="en-US" sz="1200" err="1">
              <a:solidFill>
                <a:schemeClr val="accent5"/>
              </a:solidFill>
              <a:latin typeface="+mj-lt"/>
            </a:endParaRPr>
          </a:p>
        </p:txBody>
      </p:sp>
      <p:sp>
        <p:nvSpPr>
          <p:cNvPr id="6" name="Flowchart: Alternate Process 5"/>
          <p:cNvSpPr/>
          <p:nvPr userDrawn="1"/>
        </p:nvSpPr>
        <p:spPr>
          <a:xfrm>
            <a:off x="442938" y="169049"/>
            <a:ext cx="5739973" cy="6024282"/>
          </a:xfrm>
          <a:prstGeom prst="flowChartAlternateProcess">
            <a:avLst/>
          </a:prstGeom>
          <a:solidFill>
            <a:schemeClr val="accent1"/>
          </a:solidFill>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
        <p:nvSpPr>
          <p:cNvPr id="2" name="Picture Placeholder 5">
            <a:extLst>
              <a:ext uri="{FF2B5EF4-FFF2-40B4-BE49-F238E27FC236}">
                <a16:creationId xmlns:a16="http://schemas.microsoft.com/office/drawing/2014/main" id="{B24436E9-FAF1-454D-989A-EA2E1D325E0E}"/>
              </a:ext>
            </a:extLst>
          </p:cNvPr>
          <p:cNvSpPr>
            <a:spLocks noGrp="1"/>
          </p:cNvSpPr>
          <p:nvPr>
            <p:ph type="pic" sz="quarter" idx="10" hasCustomPrompt="1"/>
          </p:nvPr>
        </p:nvSpPr>
        <p:spPr>
          <a:xfrm>
            <a:off x="684024" y="552290"/>
            <a:ext cx="5257800" cy="52578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8" name="Text Placeholder 7"/>
          <p:cNvSpPr>
            <a:spLocks noGrp="1"/>
          </p:cNvSpPr>
          <p:nvPr>
            <p:ph type="body" sz="quarter" idx="11"/>
          </p:nvPr>
        </p:nvSpPr>
        <p:spPr>
          <a:xfrm>
            <a:off x="6984292" y="1844116"/>
            <a:ext cx="4518025" cy="33733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6423997" y="295968"/>
            <a:ext cx="5394047" cy="1325563"/>
          </a:xfrm>
          <a:prstGeom prst="rect">
            <a:avLst/>
          </a:prstGeom>
        </p:spPr>
        <p:txBody>
          <a:bodyPr/>
          <a:lstStyle>
            <a:lvl1pPr>
              <a:defRPr sz="4000">
                <a:solidFill>
                  <a:schemeClr val="accent1"/>
                </a:solidFill>
              </a:defRPr>
            </a:lvl1pPr>
          </a:lstStyle>
          <a:p>
            <a:r>
              <a:rPr lang="en-US"/>
              <a:t>Click to edit Master title style</a:t>
            </a:r>
          </a:p>
        </p:txBody>
      </p:sp>
      <p:pic>
        <p:nvPicPr>
          <p:cNvPr id="11" name="Picture 10"/>
          <p:cNvPicPr>
            <a:picLocks noChangeAspect="1"/>
          </p:cNvPicPr>
          <p:nvPr userDrawn="1"/>
        </p:nvPicPr>
        <p:blipFill>
          <a:blip r:embed="rId2"/>
          <a:stretch>
            <a:fillRect/>
          </a:stretch>
        </p:blipFill>
        <p:spPr>
          <a:xfrm>
            <a:off x="6508521" y="1463729"/>
            <a:ext cx="506012" cy="73158"/>
          </a:xfrm>
          <a:prstGeom prst="rect">
            <a:avLst/>
          </a:prstGeom>
        </p:spPr>
      </p:pic>
    </p:spTree>
    <p:extLst>
      <p:ext uri="{BB962C8B-B14F-4D97-AF65-F5344CB8AC3E}">
        <p14:creationId xmlns:p14="http://schemas.microsoft.com/office/powerpoint/2010/main" val="1550288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a:t>Enter Title Here</a:t>
            </a:r>
          </a:p>
        </p:txBody>
      </p:sp>
      <p:sp>
        <p:nvSpPr>
          <p:cNvPr id="5" name="Text Placeholder 4"/>
          <p:cNvSpPr>
            <a:spLocks noGrp="1"/>
          </p:cNvSpPr>
          <p:nvPr>
            <p:ph type="body" sz="quarter" idx="10"/>
          </p:nvPr>
        </p:nvSpPr>
        <p:spPr>
          <a:xfrm>
            <a:off x="852488" y="2028825"/>
            <a:ext cx="10542587" cy="380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stretch>
            <a:fillRect/>
          </a:stretch>
        </p:blipFill>
        <p:spPr>
          <a:xfrm>
            <a:off x="979001" y="1087211"/>
            <a:ext cx="506012" cy="73158"/>
          </a:xfrm>
          <a:prstGeom prst="rect">
            <a:avLst/>
          </a:prstGeom>
        </p:spPr>
      </p:pic>
    </p:spTree>
    <p:extLst>
      <p:ext uri="{BB962C8B-B14F-4D97-AF65-F5344CB8AC3E}">
        <p14:creationId xmlns:p14="http://schemas.microsoft.com/office/powerpoint/2010/main" val="145185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D0D6310-11A0-4239-99BB-DA5BE45DC68F}"/>
              </a:ext>
            </a:extLst>
          </p:cNvPr>
          <p:cNvSpPr>
            <a:spLocks noGrp="1"/>
          </p:cNvSpPr>
          <p:nvPr>
            <p:ph type="pic" sz="quarter" idx="10" hasCustomPrompt="1"/>
          </p:nvPr>
        </p:nvSpPr>
        <p:spPr>
          <a:xfrm>
            <a:off x="4914900" y="1466850"/>
            <a:ext cx="6733643" cy="39243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317500" dist="38100" dir="2700000" algn="tl" rotWithShape="0">
              <a:prstClr val="black">
                <a:alpha val="2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1"/>
          </p:nvPr>
        </p:nvSpPr>
        <p:spPr>
          <a:xfrm>
            <a:off x="838200" y="1920875"/>
            <a:ext cx="3671888" cy="35353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971317" y="1094895"/>
            <a:ext cx="506012" cy="73158"/>
          </a:xfrm>
          <a:prstGeom prst="rect">
            <a:avLst/>
          </a:prstGeom>
        </p:spPr>
      </p:pic>
    </p:spTree>
    <p:extLst>
      <p:ext uri="{BB962C8B-B14F-4D97-AF65-F5344CB8AC3E}">
        <p14:creationId xmlns:p14="http://schemas.microsoft.com/office/powerpoint/2010/main" val="2824137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02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B6E5C2-C24F-4F21-9510-020B9A111317}"/>
              </a:ext>
            </a:extLst>
          </p:cNvPr>
          <p:cNvSpPr>
            <a:spLocks noGrp="1"/>
          </p:cNvSpPr>
          <p:nvPr>
            <p:ph type="pic" sz="quarter" idx="10" hasCustomPrompt="1"/>
          </p:nvPr>
        </p:nvSpPr>
        <p:spPr>
          <a:xfrm>
            <a:off x="714907" y="0"/>
            <a:ext cx="3167736" cy="6057900"/>
          </a:xfrm>
          <a:custGeom>
            <a:avLst/>
            <a:gdLst>
              <a:gd name="connsiteX0" fmla="*/ 0 w 3339186"/>
              <a:gd name="connsiteY0" fmla="*/ 0 h 6057900"/>
              <a:gd name="connsiteX1" fmla="*/ 3339186 w 3339186"/>
              <a:gd name="connsiteY1" fmla="*/ 0 h 6057900"/>
              <a:gd name="connsiteX2" fmla="*/ 3339186 w 3339186"/>
              <a:gd name="connsiteY2" fmla="*/ 5863292 h 6057900"/>
              <a:gd name="connsiteX3" fmla="*/ 3144578 w 3339186"/>
              <a:gd name="connsiteY3" fmla="*/ 6057900 h 6057900"/>
              <a:gd name="connsiteX4" fmla="*/ 194608 w 3339186"/>
              <a:gd name="connsiteY4" fmla="*/ 6057900 h 6057900"/>
              <a:gd name="connsiteX5" fmla="*/ 0 w 3339186"/>
              <a:gd name="connsiteY5" fmla="*/ 5863292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86" h="6057900">
                <a:moveTo>
                  <a:pt x="0" y="0"/>
                </a:moveTo>
                <a:lnTo>
                  <a:pt x="3339186" y="0"/>
                </a:lnTo>
                <a:lnTo>
                  <a:pt x="3339186" y="5863292"/>
                </a:lnTo>
                <a:cubicBezTo>
                  <a:pt x="3339186" y="5970771"/>
                  <a:pt x="3252057" y="6057900"/>
                  <a:pt x="3144578" y="6057900"/>
                </a:cubicBezTo>
                <a:lnTo>
                  <a:pt x="194608" y="6057900"/>
                </a:lnTo>
                <a:cubicBezTo>
                  <a:pt x="87129" y="6057900"/>
                  <a:pt x="0" y="5970771"/>
                  <a:pt x="0" y="5863292"/>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3" name="Picture Placeholder 9">
            <a:extLst>
              <a:ext uri="{FF2B5EF4-FFF2-40B4-BE49-F238E27FC236}">
                <a16:creationId xmlns:a16="http://schemas.microsoft.com/office/drawing/2014/main" id="{6081D31E-02DA-4845-B026-05C370340790}"/>
              </a:ext>
            </a:extLst>
          </p:cNvPr>
          <p:cNvSpPr>
            <a:spLocks noGrp="1"/>
          </p:cNvSpPr>
          <p:nvPr>
            <p:ph type="pic" sz="quarter" idx="11" hasCustomPrompt="1"/>
          </p:nvPr>
        </p:nvSpPr>
        <p:spPr>
          <a:xfrm>
            <a:off x="4128414" y="685800"/>
            <a:ext cx="3167736" cy="6172200"/>
          </a:xfrm>
          <a:custGeom>
            <a:avLst/>
            <a:gdLst>
              <a:gd name="connsiteX0" fmla="*/ 194608 w 3339186"/>
              <a:gd name="connsiteY0" fmla="*/ 0 h 6172200"/>
              <a:gd name="connsiteX1" fmla="*/ 3144578 w 3339186"/>
              <a:gd name="connsiteY1" fmla="*/ 0 h 6172200"/>
              <a:gd name="connsiteX2" fmla="*/ 3339186 w 3339186"/>
              <a:gd name="connsiteY2" fmla="*/ 194608 h 6172200"/>
              <a:gd name="connsiteX3" fmla="*/ 3339186 w 3339186"/>
              <a:gd name="connsiteY3" fmla="*/ 6172200 h 6172200"/>
              <a:gd name="connsiteX4" fmla="*/ 0 w 3339186"/>
              <a:gd name="connsiteY4" fmla="*/ 6172200 h 6172200"/>
              <a:gd name="connsiteX5" fmla="*/ 0 w 3339186"/>
              <a:gd name="connsiteY5" fmla="*/ 194608 h 6172200"/>
              <a:gd name="connsiteX6" fmla="*/ 194608 w 3339186"/>
              <a:gd name="connsiteY6"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86" h="6172200">
                <a:moveTo>
                  <a:pt x="194608" y="0"/>
                </a:moveTo>
                <a:lnTo>
                  <a:pt x="3144578" y="0"/>
                </a:lnTo>
                <a:cubicBezTo>
                  <a:pt x="3252057" y="0"/>
                  <a:pt x="3339186" y="87129"/>
                  <a:pt x="3339186" y="194608"/>
                </a:cubicBezTo>
                <a:lnTo>
                  <a:pt x="3339186" y="6172200"/>
                </a:lnTo>
                <a:lnTo>
                  <a:pt x="0" y="6172200"/>
                </a:lnTo>
                <a:lnTo>
                  <a:pt x="0" y="194608"/>
                </a:lnTo>
                <a:cubicBezTo>
                  <a:pt x="0" y="87129"/>
                  <a:pt x="87129" y="0"/>
                  <a:pt x="194608" y="0"/>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7476564" y="203760"/>
            <a:ext cx="4464423"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2"/>
          </p:nvPr>
        </p:nvSpPr>
        <p:spPr>
          <a:xfrm>
            <a:off x="7542213" y="1882775"/>
            <a:ext cx="4467225" cy="43418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541921" y="1379204"/>
            <a:ext cx="506012" cy="73158"/>
          </a:xfrm>
          <a:prstGeom prst="rect">
            <a:avLst/>
          </a:prstGeom>
        </p:spPr>
      </p:pic>
    </p:spTree>
    <p:extLst>
      <p:ext uri="{BB962C8B-B14F-4D97-AF65-F5344CB8AC3E}">
        <p14:creationId xmlns:p14="http://schemas.microsoft.com/office/powerpoint/2010/main" val="2785271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
        <p:nvSpPr>
          <p:cNvPr id="5" name="Title 4"/>
          <p:cNvSpPr>
            <a:spLocks noGrp="1"/>
          </p:cNvSpPr>
          <p:nvPr>
            <p:ph type="title"/>
          </p:nvPr>
        </p:nvSpPr>
        <p:spPr>
          <a:xfrm>
            <a:off x="1760284" y="5236803"/>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Text Placeholder 6"/>
          <p:cNvSpPr>
            <a:spLocks noGrp="1"/>
          </p:cNvSpPr>
          <p:nvPr>
            <p:ph type="body" sz="quarter" idx="11"/>
          </p:nvPr>
        </p:nvSpPr>
        <p:spPr>
          <a:xfrm>
            <a:off x="276225" y="238125"/>
            <a:ext cx="3581400" cy="46513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1916453" y="5899584"/>
            <a:ext cx="506012" cy="73158"/>
          </a:xfrm>
          <a:prstGeom prst="rect">
            <a:avLst/>
          </a:prstGeom>
        </p:spPr>
      </p:pic>
    </p:spTree>
    <p:extLst>
      <p:ext uri="{BB962C8B-B14F-4D97-AF65-F5344CB8AC3E}">
        <p14:creationId xmlns:p14="http://schemas.microsoft.com/office/powerpoint/2010/main" val="3987938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76CA1F-BA68-4BCF-9E8D-E7588F7F4A5C}"/>
              </a:ext>
            </a:extLst>
          </p:cNvPr>
          <p:cNvSpPr>
            <a:spLocks noGrp="1"/>
          </p:cNvSpPr>
          <p:nvPr>
            <p:ph type="pic" sz="quarter" idx="10" hasCustomPrompt="1"/>
          </p:nvPr>
        </p:nvSpPr>
        <p:spPr>
          <a:xfrm>
            <a:off x="0" y="0"/>
            <a:ext cx="4076899" cy="6858000"/>
          </a:xfrm>
          <a:prstGeom prst="rect">
            <a:avLst/>
          </a:prstGeom>
          <a:solidFill>
            <a:schemeClr val="bg1">
              <a:lumMod val="95000"/>
            </a:schemeClr>
          </a:solidFill>
        </p:spPr>
        <p:txBody>
          <a:bodyPr anchor="ctr"/>
          <a:lstStyle>
            <a:lvl1pPr marL="0" indent="0" algn="ctr">
              <a:buNone/>
              <a:defRPr sz="2800">
                <a:solidFill>
                  <a:schemeClr val="tx1">
                    <a:lumMod val="75000"/>
                    <a:lumOff val="25000"/>
                  </a:schemeClr>
                </a:solidFill>
              </a:defRPr>
            </a:lvl1pPr>
          </a:lstStyle>
          <a:p>
            <a:r>
              <a:rPr lang="en-US"/>
              <a:t>Add Picture</a:t>
            </a:r>
            <a:endParaRPr lang="id-ID"/>
          </a:p>
        </p:txBody>
      </p:sp>
      <p:sp>
        <p:nvSpPr>
          <p:cNvPr id="5" name="TextBox 4"/>
          <p:cNvSpPr txBox="1"/>
          <p:nvPr userDrawn="1"/>
        </p:nvSpPr>
        <p:spPr>
          <a:xfrm>
            <a:off x="0" y="0"/>
            <a:ext cx="4287691" cy="6858000"/>
          </a:xfrm>
          <a:prstGeom prst="rect">
            <a:avLst/>
          </a:prstGeom>
          <a:solidFill>
            <a:schemeClr val="accent1"/>
          </a:solidFill>
          <a:ln>
            <a:noFill/>
          </a:ln>
        </p:spPr>
        <p:txBody>
          <a:bodyPr wrap="square" rtlCol="0">
            <a:spAutoFit/>
          </a:bodyPr>
          <a:lstStyle/>
          <a:p>
            <a:endParaRPr lang="en-US"/>
          </a:p>
        </p:txBody>
      </p:sp>
      <p:sp>
        <p:nvSpPr>
          <p:cNvPr id="7" name="TextBox 6"/>
          <p:cNvSpPr txBox="1"/>
          <p:nvPr userDrawn="1"/>
        </p:nvSpPr>
        <p:spPr>
          <a:xfrm>
            <a:off x="4287691" y="0"/>
            <a:ext cx="176733" cy="6858000"/>
          </a:xfrm>
          <a:prstGeom prst="rect">
            <a:avLst/>
          </a:prstGeom>
          <a:solidFill>
            <a:schemeClr val="accent6"/>
          </a:solidFill>
          <a:ln>
            <a:noFill/>
          </a:ln>
        </p:spPr>
        <p:txBody>
          <a:bodyPr wrap="square" rtlCol="0">
            <a:spAutoFit/>
          </a:bodyPr>
          <a:lstStyle/>
          <a:p>
            <a:endParaRPr lang="en-US"/>
          </a:p>
        </p:txBody>
      </p:sp>
      <p:sp>
        <p:nvSpPr>
          <p:cNvPr id="8" name="TextBox 7"/>
          <p:cNvSpPr txBox="1"/>
          <p:nvPr userDrawn="1"/>
        </p:nvSpPr>
        <p:spPr>
          <a:xfrm>
            <a:off x="4464424" y="0"/>
            <a:ext cx="176733" cy="6858000"/>
          </a:xfrm>
          <a:prstGeom prst="rect">
            <a:avLst/>
          </a:prstGeom>
          <a:solidFill>
            <a:schemeClr val="accent3"/>
          </a:solidFill>
          <a:ln>
            <a:noFill/>
          </a:ln>
        </p:spPr>
        <p:txBody>
          <a:bodyPr wrap="square" rtlCol="0">
            <a:spAutoFit/>
          </a:bodyPr>
          <a:lstStyle/>
          <a:p>
            <a:endParaRPr lang="en-US"/>
          </a:p>
        </p:txBody>
      </p:sp>
      <p:sp>
        <p:nvSpPr>
          <p:cNvPr id="9" name="Title 8"/>
          <p:cNvSpPr>
            <a:spLocks noGrp="1"/>
          </p:cNvSpPr>
          <p:nvPr>
            <p:ph type="title"/>
          </p:nvPr>
        </p:nvSpPr>
        <p:spPr>
          <a:xfrm>
            <a:off x="4954999" y="211444"/>
            <a:ext cx="6397598" cy="1325563"/>
          </a:xfrm>
          <a:prstGeom prst="rect">
            <a:avLst/>
          </a:prstGeom>
        </p:spPr>
        <p:txBody>
          <a:bodyPr/>
          <a:lstStyle>
            <a:lvl1pPr>
              <a:defRPr sz="4000">
                <a:solidFill>
                  <a:schemeClr val="accent1"/>
                </a:solidFill>
              </a:defRPr>
            </a:lvl1pPr>
          </a:lstStyle>
          <a:p>
            <a:r>
              <a:rPr lang="en-US"/>
              <a:t>Click to edit Master title style</a:t>
            </a:r>
          </a:p>
        </p:txBody>
      </p:sp>
      <p:sp>
        <p:nvSpPr>
          <p:cNvPr id="11" name="Text Placeholder 10"/>
          <p:cNvSpPr>
            <a:spLocks noGrp="1"/>
          </p:cNvSpPr>
          <p:nvPr>
            <p:ph type="body" sz="quarter" idx="11"/>
          </p:nvPr>
        </p:nvSpPr>
        <p:spPr>
          <a:xfrm>
            <a:off x="4986338" y="1982788"/>
            <a:ext cx="6478587" cy="45339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582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3D7C585-7436-4BAC-AA7A-84DC3DBFDD44}"/>
              </a:ext>
            </a:extLst>
          </p:cNvPr>
          <p:cNvSpPr>
            <a:spLocks noGrp="1"/>
          </p:cNvSpPr>
          <p:nvPr>
            <p:ph type="pic" sz="quarter" idx="10"/>
          </p:nvPr>
        </p:nvSpPr>
        <p:spPr>
          <a:xfrm>
            <a:off x="4391742" y="236670"/>
            <a:ext cx="3524250" cy="2568518"/>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3" name="Picture Placeholder 10">
            <a:extLst>
              <a:ext uri="{FF2B5EF4-FFF2-40B4-BE49-F238E27FC236}">
                <a16:creationId xmlns:a16="http://schemas.microsoft.com/office/drawing/2014/main" id="{CD12CD94-66EC-49BC-8880-CE2CEA173AF6}"/>
              </a:ext>
            </a:extLst>
          </p:cNvPr>
          <p:cNvSpPr>
            <a:spLocks noGrp="1"/>
          </p:cNvSpPr>
          <p:nvPr>
            <p:ph type="pic" sz="quarter" idx="11"/>
          </p:nvPr>
        </p:nvSpPr>
        <p:spPr>
          <a:xfrm>
            <a:off x="8922987" y="1582027"/>
            <a:ext cx="2653932" cy="1934220"/>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4" name="Picture Placeholder 11">
            <a:extLst>
              <a:ext uri="{FF2B5EF4-FFF2-40B4-BE49-F238E27FC236}">
                <a16:creationId xmlns:a16="http://schemas.microsoft.com/office/drawing/2014/main" id="{8EB7D331-AFE1-4466-887F-C3FCFEFAB6DA}"/>
              </a:ext>
            </a:extLst>
          </p:cNvPr>
          <p:cNvSpPr>
            <a:spLocks noGrp="1"/>
          </p:cNvSpPr>
          <p:nvPr>
            <p:ph type="pic" sz="quarter" idx="12"/>
          </p:nvPr>
        </p:nvSpPr>
        <p:spPr>
          <a:xfrm>
            <a:off x="6553200" y="4329734"/>
            <a:ext cx="3144285" cy="2291595"/>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7" name="Title 6"/>
          <p:cNvSpPr>
            <a:spLocks noGrp="1"/>
          </p:cNvSpPr>
          <p:nvPr>
            <p:ph type="title"/>
          </p:nvPr>
        </p:nvSpPr>
        <p:spPr>
          <a:xfrm>
            <a:off x="1053353" y="3400319"/>
            <a:ext cx="4540623" cy="1325563"/>
          </a:xfrm>
          <a:prstGeom prst="rect">
            <a:avLst/>
          </a:prstGeom>
        </p:spPr>
        <p:txBody>
          <a:bodyPr/>
          <a:lstStyle>
            <a:lvl1pPr>
              <a:defRPr sz="4000">
                <a:solidFill>
                  <a:schemeClr val="accent1"/>
                </a:solidFill>
              </a:defRPr>
            </a:lvl1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1186470" y="4725882"/>
            <a:ext cx="506012" cy="73158"/>
          </a:xfrm>
          <a:prstGeom prst="rect">
            <a:avLst/>
          </a:prstGeom>
        </p:spPr>
      </p:pic>
    </p:spTree>
    <p:extLst>
      <p:ext uri="{BB962C8B-B14F-4D97-AF65-F5344CB8AC3E}">
        <p14:creationId xmlns:p14="http://schemas.microsoft.com/office/powerpoint/2010/main" val="461684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3908DC8-2D77-4ED8-B147-DF9CB19EB195}"/>
              </a:ext>
            </a:extLst>
          </p:cNvPr>
          <p:cNvSpPr>
            <a:spLocks noGrp="1"/>
          </p:cNvSpPr>
          <p:nvPr>
            <p:ph type="pic" sz="quarter" idx="11" hasCustomPrompt="1"/>
          </p:nvPr>
        </p:nvSpPr>
        <p:spPr>
          <a:xfrm>
            <a:off x="-369243" y="430857"/>
            <a:ext cx="5843887" cy="5843887"/>
          </a:xfrm>
          <a:custGeom>
            <a:avLst/>
            <a:gdLst>
              <a:gd name="connsiteX0" fmla="*/ 3629226 w 5843887"/>
              <a:gd name="connsiteY0" fmla="*/ 1464 h 5843887"/>
              <a:gd name="connsiteX1" fmla="*/ 3820404 w 5843887"/>
              <a:gd name="connsiteY1" fmla="*/ 96623 h 5843887"/>
              <a:gd name="connsiteX2" fmla="*/ 5817974 w 5843887"/>
              <a:gd name="connsiteY2" fmla="*/ 3556515 h 5843887"/>
              <a:gd name="connsiteX3" fmla="*/ 5747266 w 5843887"/>
              <a:gd name="connsiteY3" fmla="*/ 3820404 h 5843887"/>
              <a:gd name="connsiteX4" fmla="*/ 2287373 w 5843887"/>
              <a:gd name="connsiteY4" fmla="*/ 5817974 h 5843887"/>
              <a:gd name="connsiteX5" fmla="*/ 2023484 w 5843887"/>
              <a:gd name="connsiteY5" fmla="*/ 5747266 h 5843887"/>
              <a:gd name="connsiteX6" fmla="*/ 25914 w 5843887"/>
              <a:gd name="connsiteY6" fmla="*/ 2287373 h 5843887"/>
              <a:gd name="connsiteX7" fmla="*/ 96623 w 5843887"/>
              <a:gd name="connsiteY7" fmla="*/ 2023484 h 5843887"/>
              <a:gd name="connsiteX8" fmla="*/ 3556516 w 5843887"/>
              <a:gd name="connsiteY8" fmla="*/ 25914 h 5843887"/>
              <a:gd name="connsiteX9" fmla="*/ 3629226 w 5843887"/>
              <a:gd name="connsiteY9" fmla="*/ 1464 h 58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887" h="5843887">
                <a:moveTo>
                  <a:pt x="3629226" y="1464"/>
                </a:moveTo>
                <a:cubicBezTo>
                  <a:pt x="3703935" y="-7806"/>
                  <a:pt x="3780396" y="27326"/>
                  <a:pt x="3820404" y="96623"/>
                </a:cubicBezTo>
                <a:lnTo>
                  <a:pt x="5817974" y="3556515"/>
                </a:lnTo>
                <a:cubicBezTo>
                  <a:pt x="5871319" y="3648912"/>
                  <a:pt x="5839662" y="3767059"/>
                  <a:pt x="5747266" y="3820404"/>
                </a:cubicBezTo>
                <a:lnTo>
                  <a:pt x="2287373" y="5817974"/>
                </a:lnTo>
                <a:cubicBezTo>
                  <a:pt x="2194977" y="5871319"/>
                  <a:pt x="2076829" y="5839662"/>
                  <a:pt x="2023484" y="5747266"/>
                </a:cubicBezTo>
                <a:lnTo>
                  <a:pt x="25914" y="2287373"/>
                </a:lnTo>
                <a:cubicBezTo>
                  <a:pt x="-27431" y="2194977"/>
                  <a:pt x="4227" y="2076829"/>
                  <a:pt x="96623" y="2023484"/>
                </a:cubicBezTo>
                <a:lnTo>
                  <a:pt x="3556516" y="25914"/>
                </a:lnTo>
                <a:cubicBezTo>
                  <a:pt x="3579615" y="12578"/>
                  <a:pt x="3604323" y="4554"/>
                  <a:pt x="3629226" y="1464"/>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4049486" y="365125"/>
            <a:ext cx="7304314"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2"/>
          </p:nvPr>
        </p:nvSpPr>
        <p:spPr>
          <a:xfrm>
            <a:off x="6308725" y="1974850"/>
            <a:ext cx="5240338" cy="45640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4049486" y="1425309"/>
            <a:ext cx="506012" cy="73158"/>
          </a:xfrm>
          <a:prstGeom prst="rect">
            <a:avLst/>
          </a:prstGeom>
        </p:spPr>
      </p:pic>
    </p:spTree>
    <p:extLst>
      <p:ext uri="{BB962C8B-B14F-4D97-AF65-F5344CB8AC3E}">
        <p14:creationId xmlns:p14="http://schemas.microsoft.com/office/powerpoint/2010/main" val="3206527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E3BF1F1-5ED4-427C-8F0B-841A0564A2A8}"/>
              </a:ext>
            </a:extLst>
          </p:cNvPr>
          <p:cNvSpPr>
            <a:spLocks noGrp="1"/>
          </p:cNvSpPr>
          <p:nvPr>
            <p:ph type="pic" sz="quarter" idx="10" hasCustomPrompt="1"/>
          </p:nvPr>
        </p:nvSpPr>
        <p:spPr>
          <a:xfrm>
            <a:off x="6324600" y="1238250"/>
            <a:ext cx="4381500" cy="43815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822325" y="1905000"/>
            <a:ext cx="5232400" cy="37147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a:stretch>
            <a:fillRect/>
          </a:stretch>
        </p:blipFill>
        <p:spPr>
          <a:xfrm>
            <a:off x="979001" y="1540569"/>
            <a:ext cx="506012" cy="73158"/>
          </a:xfrm>
          <a:prstGeom prst="rect">
            <a:avLst/>
          </a:prstGeom>
        </p:spPr>
      </p:pic>
    </p:spTree>
    <p:extLst>
      <p:ext uri="{BB962C8B-B14F-4D97-AF65-F5344CB8AC3E}">
        <p14:creationId xmlns:p14="http://schemas.microsoft.com/office/powerpoint/2010/main" val="1636337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9906F5F-895C-4656-9606-87D12AC19C0D}"/>
              </a:ext>
            </a:extLst>
          </p:cNvPr>
          <p:cNvSpPr/>
          <p:nvPr userDrawn="1"/>
        </p:nvSpPr>
        <p:spPr>
          <a:xfrm rot="18900000">
            <a:off x="-35514" y="968465"/>
            <a:ext cx="4921072" cy="4921072"/>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solidFill>
            <a:schemeClr val="accent1">
              <a:alpha val="50000"/>
            </a:schemeClr>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3" name="Picture Placeholder 5">
            <a:extLst>
              <a:ext uri="{FF2B5EF4-FFF2-40B4-BE49-F238E27FC236}">
                <a16:creationId xmlns:a16="http://schemas.microsoft.com/office/drawing/2014/main" id="{EBA7BF84-4E23-41F1-807E-C813D9A877C4}"/>
              </a:ext>
            </a:extLst>
          </p:cNvPr>
          <p:cNvSpPr>
            <a:spLocks noGrp="1"/>
          </p:cNvSpPr>
          <p:nvPr>
            <p:ph type="pic" sz="quarter" idx="10" hasCustomPrompt="1"/>
          </p:nvPr>
        </p:nvSpPr>
        <p:spPr>
          <a:xfrm>
            <a:off x="-457727" y="546252"/>
            <a:ext cx="5765501" cy="5765501"/>
          </a:xfrm>
          <a:custGeom>
            <a:avLst/>
            <a:gdLst>
              <a:gd name="connsiteX0" fmla="*/ 2882750 w 5765501"/>
              <a:gd name="connsiteY0" fmla="*/ 0 h 5765501"/>
              <a:gd name="connsiteX1" fmla="*/ 3013220 w 5765501"/>
              <a:gd name="connsiteY1" fmla="*/ 54042 h 5765501"/>
              <a:gd name="connsiteX2" fmla="*/ 5711459 w 5765501"/>
              <a:gd name="connsiteY2" fmla="*/ 2752280 h 5765501"/>
              <a:gd name="connsiteX3" fmla="*/ 5711459 w 5765501"/>
              <a:gd name="connsiteY3" fmla="*/ 3013220 h 5765501"/>
              <a:gd name="connsiteX4" fmla="*/ 3013220 w 5765501"/>
              <a:gd name="connsiteY4" fmla="*/ 5711459 h 5765501"/>
              <a:gd name="connsiteX5" fmla="*/ 2752280 w 5765501"/>
              <a:gd name="connsiteY5" fmla="*/ 5711459 h 5765501"/>
              <a:gd name="connsiteX6" fmla="*/ 54042 w 5765501"/>
              <a:gd name="connsiteY6" fmla="*/ 3013220 h 5765501"/>
              <a:gd name="connsiteX7" fmla="*/ 54042 w 5765501"/>
              <a:gd name="connsiteY7" fmla="*/ 2752280 h 5765501"/>
              <a:gd name="connsiteX8" fmla="*/ 2752280 w 5765501"/>
              <a:gd name="connsiteY8" fmla="*/ 54042 h 5765501"/>
              <a:gd name="connsiteX9" fmla="*/ 2882750 w 5765501"/>
              <a:gd name="connsiteY9" fmla="*/ 0 h 57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01" h="5765501">
                <a:moveTo>
                  <a:pt x="2882750" y="0"/>
                </a:moveTo>
                <a:cubicBezTo>
                  <a:pt x="2929971" y="0"/>
                  <a:pt x="2977192" y="18014"/>
                  <a:pt x="3013220" y="54042"/>
                </a:cubicBezTo>
                <a:lnTo>
                  <a:pt x="5711459" y="2752280"/>
                </a:lnTo>
                <a:cubicBezTo>
                  <a:pt x="5783515" y="2824337"/>
                  <a:pt x="5783515" y="2941164"/>
                  <a:pt x="5711459" y="3013220"/>
                </a:cubicBezTo>
                <a:lnTo>
                  <a:pt x="3013220" y="5711459"/>
                </a:lnTo>
                <a:cubicBezTo>
                  <a:pt x="2941164" y="5783515"/>
                  <a:pt x="2824337" y="5783515"/>
                  <a:pt x="2752280" y="5711459"/>
                </a:cubicBezTo>
                <a:lnTo>
                  <a:pt x="54042" y="3013220"/>
                </a:lnTo>
                <a:cubicBezTo>
                  <a:pt x="-18014" y="2941164"/>
                  <a:pt x="-18014" y="2824336"/>
                  <a:pt x="54042" y="2752280"/>
                </a:cubicBezTo>
                <a:lnTo>
                  <a:pt x="2752280" y="54042"/>
                </a:lnTo>
                <a:cubicBezTo>
                  <a:pt x="2788309" y="18014"/>
                  <a:pt x="2835530" y="0"/>
                  <a:pt x="2882750" y="0"/>
                </a:cubicBezTo>
                <a:close/>
              </a:path>
            </a:pathLst>
          </a:custGeom>
          <a:solidFill>
            <a:schemeClr val="bg1">
              <a:lumMod val="95000"/>
            </a:schemeClr>
          </a:solidFill>
          <a:effectLst>
            <a:outerShdw blurRad="317500" sx="102000" sy="102000" algn="c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Freeform 10">
            <a:extLst>
              <a:ext uri="{FF2B5EF4-FFF2-40B4-BE49-F238E27FC236}">
                <a16:creationId xmlns:a16="http://schemas.microsoft.com/office/drawing/2014/main" id="{96E88FE7-21EE-4F89-B382-F9D0C29F7D74}"/>
              </a:ext>
            </a:extLst>
          </p:cNvPr>
          <p:cNvSpPr/>
          <p:nvPr userDrawn="1"/>
        </p:nvSpPr>
        <p:spPr>
          <a:xfrm rot="18900000">
            <a:off x="11419923" y="734464"/>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5" name="Freeform 11">
            <a:extLst>
              <a:ext uri="{FF2B5EF4-FFF2-40B4-BE49-F238E27FC236}">
                <a16:creationId xmlns:a16="http://schemas.microsoft.com/office/drawing/2014/main" id="{A98BB4DC-F08A-406A-9E18-62E9B51964F1}"/>
              </a:ext>
            </a:extLst>
          </p:cNvPr>
          <p:cNvSpPr/>
          <p:nvPr userDrawn="1"/>
        </p:nvSpPr>
        <p:spPr>
          <a:xfrm rot="18900000">
            <a:off x="4053997" y="6021340"/>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err="1">
              <a:solidFill>
                <a:schemeClr val="tx1">
                  <a:lumMod val="75000"/>
                  <a:lumOff val="25000"/>
                </a:schemeClr>
              </a:solidFill>
              <a:latin typeface="Lato Light" panose="020F0302020204030203" pitchFamily="34" charset="0"/>
            </a:endParaRPr>
          </a:p>
        </p:txBody>
      </p:sp>
      <p:sp>
        <p:nvSpPr>
          <p:cNvPr id="8" name="Title 7"/>
          <p:cNvSpPr>
            <a:spLocks noGrp="1"/>
          </p:cNvSpPr>
          <p:nvPr>
            <p:ph type="title"/>
          </p:nvPr>
        </p:nvSpPr>
        <p:spPr>
          <a:xfrm>
            <a:off x="4287690" y="365125"/>
            <a:ext cx="7066109" cy="1325563"/>
          </a:xfrm>
          <a:prstGeom prst="rect">
            <a:avLst/>
          </a:prstGeom>
        </p:spPr>
        <p:txBody>
          <a:bodyPr/>
          <a:lstStyle>
            <a:lvl1pPr>
              <a:defRPr sz="4000">
                <a:solidFill>
                  <a:schemeClr val="accent1"/>
                </a:solidFill>
              </a:defRPr>
            </a:lvl1pPr>
          </a:lstStyle>
          <a:p>
            <a:r>
              <a:rPr lang="en-US"/>
              <a:t>Click to edit Master title style</a:t>
            </a:r>
          </a:p>
        </p:txBody>
      </p:sp>
      <p:sp>
        <p:nvSpPr>
          <p:cNvPr id="12" name="Content Placeholder 11"/>
          <p:cNvSpPr>
            <a:spLocks noGrp="1"/>
          </p:cNvSpPr>
          <p:nvPr>
            <p:ph sz="quarter" idx="11"/>
          </p:nvPr>
        </p:nvSpPr>
        <p:spPr>
          <a:xfrm>
            <a:off x="6592888" y="1990725"/>
            <a:ext cx="4740275" cy="35687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215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8F776D3-F262-4396-9C08-BCFEE9D73A3B}"/>
              </a:ext>
            </a:extLst>
          </p:cNvPr>
          <p:cNvSpPr>
            <a:spLocks noGrp="1"/>
          </p:cNvSpPr>
          <p:nvPr>
            <p:ph type="pic" sz="quarter" idx="10" hasCustomPrompt="1"/>
          </p:nvPr>
        </p:nvSpPr>
        <p:spPr>
          <a:xfrm>
            <a:off x="0" y="1645412"/>
            <a:ext cx="12192000" cy="5212588"/>
          </a:xfrm>
          <a:custGeom>
            <a:avLst/>
            <a:gdLst>
              <a:gd name="connsiteX0" fmla="*/ 1958688 w 12192000"/>
              <a:gd name="connsiteY0" fmla="*/ 360 h 5212588"/>
              <a:gd name="connsiteX1" fmla="*/ 2365102 w 12192000"/>
              <a:gd name="connsiteY1" fmla="*/ 72023 h 5212588"/>
              <a:gd name="connsiteX2" fmla="*/ 11985484 w 12192000"/>
              <a:gd name="connsiteY2" fmla="*/ 3844967 h 5212588"/>
              <a:gd name="connsiteX3" fmla="*/ 12172760 w 12192000"/>
              <a:gd name="connsiteY3" fmla="*/ 3941093 h 5212588"/>
              <a:gd name="connsiteX4" fmla="*/ 12192000 w 12192000"/>
              <a:gd name="connsiteY4" fmla="*/ 3954986 h 5212588"/>
              <a:gd name="connsiteX5" fmla="*/ 12192000 w 12192000"/>
              <a:gd name="connsiteY5" fmla="*/ 5212588 h 5212588"/>
              <a:gd name="connsiteX6" fmla="*/ 0 w 12192000"/>
              <a:gd name="connsiteY6" fmla="*/ 5212588 h 5212588"/>
              <a:gd name="connsiteX7" fmla="*/ 0 w 12192000"/>
              <a:gd name="connsiteY7" fmla="*/ 3256232 h 5212588"/>
              <a:gd name="connsiteX8" fmla="*/ 1018162 w 12192000"/>
              <a:gd name="connsiteY8" fmla="*/ 660088 h 5212588"/>
              <a:gd name="connsiteX9" fmla="*/ 1958688 w 12192000"/>
              <a:gd name="connsiteY9" fmla="*/ 360 h 52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12588">
                <a:moveTo>
                  <a:pt x="1958688" y="360"/>
                </a:moveTo>
                <a:cubicBezTo>
                  <a:pt x="2093640" y="-3203"/>
                  <a:pt x="2231518" y="19634"/>
                  <a:pt x="2365102" y="72023"/>
                </a:cubicBezTo>
                <a:lnTo>
                  <a:pt x="11985484" y="3844967"/>
                </a:lnTo>
                <a:cubicBezTo>
                  <a:pt x="12052276" y="3871162"/>
                  <a:pt x="12114833" y="3903504"/>
                  <a:pt x="12172760" y="3941093"/>
                </a:cubicBezTo>
                <a:lnTo>
                  <a:pt x="12192000" y="3954986"/>
                </a:lnTo>
                <a:lnTo>
                  <a:pt x="12192000" y="5212588"/>
                </a:lnTo>
                <a:lnTo>
                  <a:pt x="0" y="5212588"/>
                </a:lnTo>
                <a:lnTo>
                  <a:pt x="0" y="3256232"/>
                </a:lnTo>
                <a:lnTo>
                  <a:pt x="1018162" y="660088"/>
                </a:lnTo>
                <a:cubicBezTo>
                  <a:pt x="1175330" y="259336"/>
                  <a:pt x="1553836" y="11049"/>
                  <a:pt x="1958688" y="360"/>
                </a:cubicBezTo>
                <a:close/>
              </a:path>
            </a:pathLst>
          </a:custGeom>
          <a:solidFill>
            <a:schemeClr val="bg1">
              <a:lumMod val="95000"/>
            </a:schemeClr>
          </a:solidFill>
          <a:effectLst>
            <a:outerShdw blurRad="317500" dist="38100" dir="18900000" algn="bl"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5" name="Title 4"/>
          <p:cNvSpPr>
            <a:spLocks noGrp="1"/>
          </p:cNvSpPr>
          <p:nvPr>
            <p:ph type="title"/>
          </p:nvPr>
        </p:nvSpPr>
        <p:spPr>
          <a:xfrm>
            <a:off x="838200" y="365125"/>
            <a:ext cx="10515600" cy="1325563"/>
          </a:xfrm>
          <a:prstGeom prst="rect">
            <a:avLst/>
          </a:prstGeo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1406610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347940E-F9A0-4C62-B1A0-C521D47B06B0}"/>
              </a:ext>
            </a:extLst>
          </p:cNvPr>
          <p:cNvSpPr>
            <a:spLocks noGrp="1"/>
          </p:cNvSpPr>
          <p:nvPr>
            <p:ph type="pic" sz="quarter" idx="10" hasCustomPrompt="1"/>
          </p:nvPr>
        </p:nvSpPr>
        <p:spPr>
          <a:xfrm>
            <a:off x="0" y="0"/>
            <a:ext cx="12192000" cy="5212586"/>
          </a:xfrm>
          <a:custGeom>
            <a:avLst/>
            <a:gdLst>
              <a:gd name="connsiteX0" fmla="*/ 0 w 12192000"/>
              <a:gd name="connsiteY0" fmla="*/ 0 h 5212586"/>
              <a:gd name="connsiteX1" fmla="*/ 12192000 w 12192000"/>
              <a:gd name="connsiteY1" fmla="*/ 0 h 5212586"/>
              <a:gd name="connsiteX2" fmla="*/ 12192000 w 12192000"/>
              <a:gd name="connsiteY2" fmla="*/ 1655490 h 5212586"/>
              <a:gd name="connsiteX3" fmla="*/ 11055844 w 12192000"/>
              <a:gd name="connsiteY3" fmla="*/ 4552499 h 5212586"/>
              <a:gd name="connsiteX4" fmla="*/ 9708904 w 12192000"/>
              <a:gd name="connsiteY4" fmla="*/ 5140564 h 5212586"/>
              <a:gd name="connsiteX5" fmla="*/ 88523 w 12192000"/>
              <a:gd name="connsiteY5" fmla="*/ 1367621 h 5212586"/>
              <a:gd name="connsiteX6" fmla="*/ 0 w 12192000"/>
              <a:gd name="connsiteY6" fmla="*/ 1327642 h 52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12586">
                <a:moveTo>
                  <a:pt x="0" y="0"/>
                </a:moveTo>
                <a:lnTo>
                  <a:pt x="12192000" y="0"/>
                </a:lnTo>
                <a:lnTo>
                  <a:pt x="12192000" y="1655490"/>
                </a:lnTo>
                <a:lnTo>
                  <a:pt x="11055844" y="4552499"/>
                </a:lnTo>
                <a:cubicBezTo>
                  <a:pt x="10846287" y="5086836"/>
                  <a:pt x="10243241" y="5350122"/>
                  <a:pt x="9708904" y="5140564"/>
                </a:cubicBezTo>
                <a:lnTo>
                  <a:pt x="88523" y="1367621"/>
                </a:lnTo>
                <a:lnTo>
                  <a:pt x="0" y="1327642"/>
                </a:lnTo>
                <a:close/>
              </a:path>
            </a:pathLst>
          </a:custGeom>
          <a:solidFill>
            <a:schemeClr val="bg1">
              <a:lumMod val="95000"/>
            </a:schemeClr>
          </a:solidFill>
          <a:effectLst>
            <a:outerShdw blurRad="317500" dist="38100" dir="8100000" algn="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899673" y="4652816"/>
            <a:ext cx="10515600" cy="1325563"/>
          </a:xfrm>
          <a:prstGeom prst="rect">
            <a:avLst/>
          </a:prstGeom>
        </p:spPr>
        <p:txBody>
          <a:bodyPr/>
          <a:lstStyle>
            <a:lvl1pPr>
              <a:defRPr sz="4000">
                <a:solidFill>
                  <a:schemeClr val="accent1"/>
                </a:solidFill>
              </a:defRPr>
            </a:lvl1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1086577" y="5558903"/>
            <a:ext cx="506012" cy="73158"/>
          </a:xfrm>
          <a:prstGeom prst="rect">
            <a:avLst/>
          </a:prstGeom>
        </p:spPr>
      </p:pic>
    </p:spTree>
    <p:extLst>
      <p:ext uri="{BB962C8B-B14F-4D97-AF65-F5344CB8AC3E}">
        <p14:creationId xmlns:p14="http://schemas.microsoft.com/office/powerpoint/2010/main" val="759289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133A9E4-EBB7-4F31-9848-EEA91E6B3952}"/>
              </a:ext>
            </a:extLst>
          </p:cNvPr>
          <p:cNvSpPr>
            <a:spLocks noGrp="1"/>
          </p:cNvSpPr>
          <p:nvPr>
            <p:ph type="pic" sz="quarter" idx="10" hasCustomPrompt="1"/>
          </p:nvPr>
        </p:nvSpPr>
        <p:spPr>
          <a:xfrm>
            <a:off x="771526" y="-342899"/>
            <a:ext cx="6595491" cy="7728585"/>
          </a:xfrm>
          <a:custGeom>
            <a:avLst/>
            <a:gdLst>
              <a:gd name="connsiteX0" fmla="*/ 3547360 w 6595491"/>
              <a:gd name="connsiteY0" fmla="*/ 4490085 h 7728585"/>
              <a:gd name="connsiteX1" fmla="*/ 6406646 w 6595491"/>
              <a:gd name="connsiteY1" fmla="*/ 4490085 h 7728585"/>
              <a:gd name="connsiteX2" fmla="*/ 6595491 w 6595491"/>
              <a:gd name="connsiteY2" fmla="*/ 4678930 h 7728585"/>
              <a:gd name="connsiteX3" fmla="*/ 6595491 w 6595491"/>
              <a:gd name="connsiteY3" fmla="*/ 7539740 h 7728585"/>
              <a:gd name="connsiteX4" fmla="*/ 6406646 w 6595491"/>
              <a:gd name="connsiteY4" fmla="*/ 7728585 h 7728585"/>
              <a:gd name="connsiteX5" fmla="*/ 3547360 w 6595491"/>
              <a:gd name="connsiteY5" fmla="*/ 7728585 h 7728585"/>
              <a:gd name="connsiteX6" fmla="*/ 3358515 w 6595491"/>
              <a:gd name="connsiteY6" fmla="*/ 7539740 h 7728585"/>
              <a:gd name="connsiteX7" fmla="*/ 3358515 w 6595491"/>
              <a:gd name="connsiteY7" fmla="*/ 4678930 h 7728585"/>
              <a:gd name="connsiteX8" fmla="*/ 3547360 w 6595491"/>
              <a:gd name="connsiteY8" fmla="*/ 4490085 h 7728585"/>
              <a:gd name="connsiteX9" fmla="*/ 3547360 w 6595491"/>
              <a:gd name="connsiteY9" fmla="*/ 1143000 h 7728585"/>
              <a:gd name="connsiteX10" fmla="*/ 6406646 w 6595491"/>
              <a:gd name="connsiteY10" fmla="*/ 1143000 h 7728585"/>
              <a:gd name="connsiteX11" fmla="*/ 6595491 w 6595491"/>
              <a:gd name="connsiteY11" fmla="*/ 1331845 h 7728585"/>
              <a:gd name="connsiteX12" fmla="*/ 6595491 w 6595491"/>
              <a:gd name="connsiteY12" fmla="*/ 4192655 h 7728585"/>
              <a:gd name="connsiteX13" fmla="*/ 6406646 w 6595491"/>
              <a:gd name="connsiteY13" fmla="*/ 4381500 h 7728585"/>
              <a:gd name="connsiteX14" fmla="*/ 3547360 w 6595491"/>
              <a:gd name="connsiteY14" fmla="*/ 4381500 h 7728585"/>
              <a:gd name="connsiteX15" fmla="*/ 3358515 w 6595491"/>
              <a:gd name="connsiteY15" fmla="*/ 4192655 h 7728585"/>
              <a:gd name="connsiteX16" fmla="*/ 3358515 w 6595491"/>
              <a:gd name="connsiteY16" fmla="*/ 1331845 h 7728585"/>
              <a:gd name="connsiteX17" fmla="*/ 3547360 w 6595491"/>
              <a:gd name="connsiteY17" fmla="*/ 1143000 h 7728585"/>
              <a:gd name="connsiteX18" fmla="*/ 188845 w 6595491"/>
              <a:gd name="connsiteY18" fmla="*/ 0 h 7728585"/>
              <a:gd name="connsiteX19" fmla="*/ 3048131 w 6595491"/>
              <a:gd name="connsiteY19" fmla="*/ 0 h 7728585"/>
              <a:gd name="connsiteX20" fmla="*/ 3236976 w 6595491"/>
              <a:gd name="connsiteY20" fmla="*/ 188845 h 7728585"/>
              <a:gd name="connsiteX21" fmla="*/ 3236976 w 6595491"/>
              <a:gd name="connsiteY21" fmla="*/ 6158615 h 7728585"/>
              <a:gd name="connsiteX22" fmla="*/ 3048131 w 6595491"/>
              <a:gd name="connsiteY22" fmla="*/ 6347460 h 7728585"/>
              <a:gd name="connsiteX23" fmla="*/ 188845 w 6595491"/>
              <a:gd name="connsiteY23" fmla="*/ 6347460 h 7728585"/>
              <a:gd name="connsiteX24" fmla="*/ 0 w 6595491"/>
              <a:gd name="connsiteY24" fmla="*/ 6158615 h 7728585"/>
              <a:gd name="connsiteX25" fmla="*/ 0 w 6595491"/>
              <a:gd name="connsiteY25" fmla="*/ 188845 h 7728585"/>
              <a:gd name="connsiteX26" fmla="*/ 188845 w 6595491"/>
              <a:gd name="connsiteY26" fmla="*/ 0 h 772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95491" h="7728585">
                <a:moveTo>
                  <a:pt x="3547360" y="4490085"/>
                </a:moveTo>
                <a:lnTo>
                  <a:pt x="6406646" y="4490085"/>
                </a:lnTo>
                <a:cubicBezTo>
                  <a:pt x="6510942" y="4490085"/>
                  <a:pt x="6595491" y="4574634"/>
                  <a:pt x="6595491" y="4678930"/>
                </a:cubicBezTo>
                <a:lnTo>
                  <a:pt x="6595491" y="7539740"/>
                </a:lnTo>
                <a:cubicBezTo>
                  <a:pt x="6595491" y="7644036"/>
                  <a:pt x="6510942" y="7728585"/>
                  <a:pt x="6406646" y="7728585"/>
                </a:cubicBezTo>
                <a:lnTo>
                  <a:pt x="3547360" y="7728585"/>
                </a:lnTo>
                <a:cubicBezTo>
                  <a:pt x="3443064" y="7728585"/>
                  <a:pt x="3358515" y="7644036"/>
                  <a:pt x="3358515" y="7539740"/>
                </a:cubicBezTo>
                <a:lnTo>
                  <a:pt x="3358515" y="4678930"/>
                </a:lnTo>
                <a:cubicBezTo>
                  <a:pt x="3358515" y="4574634"/>
                  <a:pt x="3443064" y="4490085"/>
                  <a:pt x="3547360" y="4490085"/>
                </a:cubicBezTo>
                <a:close/>
                <a:moveTo>
                  <a:pt x="3547360" y="1143000"/>
                </a:moveTo>
                <a:lnTo>
                  <a:pt x="6406646" y="1143000"/>
                </a:lnTo>
                <a:cubicBezTo>
                  <a:pt x="6510942" y="1143000"/>
                  <a:pt x="6595491" y="1227549"/>
                  <a:pt x="6595491" y="1331845"/>
                </a:cubicBezTo>
                <a:lnTo>
                  <a:pt x="6595491" y="4192655"/>
                </a:lnTo>
                <a:cubicBezTo>
                  <a:pt x="6595491" y="4296951"/>
                  <a:pt x="6510942" y="4381500"/>
                  <a:pt x="6406646" y="4381500"/>
                </a:cubicBezTo>
                <a:lnTo>
                  <a:pt x="3547360" y="4381500"/>
                </a:lnTo>
                <a:cubicBezTo>
                  <a:pt x="3443064" y="4381500"/>
                  <a:pt x="3358515" y="4296951"/>
                  <a:pt x="3358515" y="4192655"/>
                </a:cubicBezTo>
                <a:lnTo>
                  <a:pt x="3358515" y="1331845"/>
                </a:lnTo>
                <a:cubicBezTo>
                  <a:pt x="3358515" y="1227549"/>
                  <a:pt x="3443064" y="1143000"/>
                  <a:pt x="3547360" y="1143000"/>
                </a:cubicBezTo>
                <a:close/>
                <a:moveTo>
                  <a:pt x="188845" y="0"/>
                </a:moveTo>
                <a:lnTo>
                  <a:pt x="3048131" y="0"/>
                </a:lnTo>
                <a:cubicBezTo>
                  <a:pt x="3152427" y="0"/>
                  <a:pt x="3236976" y="84549"/>
                  <a:pt x="3236976" y="188845"/>
                </a:cubicBezTo>
                <a:lnTo>
                  <a:pt x="3236976" y="6158615"/>
                </a:lnTo>
                <a:cubicBezTo>
                  <a:pt x="3236976" y="6262911"/>
                  <a:pt x="3152427" y="6347460"/>
                  <a:pt x="3048131" y="6347460"/>
                </a:cubicBezTo>
                <a:lnTo>
                  <a:pt x="188845" y="6347460"/>
                </a:lnTo>
                <a:cubicBezTo>
                  <a:pt x="84549" y="6347460"/>
                  <a:pt x="0" y="6262911"/>
                  <a:pt x="0" y="6158615"/>
                </a:cubicBezTo>
                <a:lnTo>
                  <a:pt x="0" y="188845"/>
                </a:lnTo>
                <a:cubicBezTo>
                  <a:pt x="0" y="84549"/>
                  <a:pt x="84549" y="0"/>
                  <a:pt x="188845"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defRPr>
            </a:lvl1pPr>
          </a:lstStyle>
          <a:p>
            <a:r>
              <a:rPr lang="en-US"/>
              <a:t>Add Picture</a:t>
            </a:r>
          </a:p>
        </p:txBody>
      </p:sp>
      <p:sp>
        <p:nvSpPr>
          <p:cNvPr id="5" name="Title 4"/>
          <p:cNvSpPr>
            <a:spLocks noGrp="1"/>
          </p:cNvSpPr>
          <p:nvPr>
            <p:ph type="title"/>
          </p:nvPr>
        </p:nvSpPr>
        <p:spPr>
          <a:xfrm>
            <a:off x="7714770" y="365125"/>
            <a:ext cx="3639030" cy="1325563"/>
          </a:xfrm>
          <a:prstGeom prst="rect">
            <a:avLst/>
          </a:prstGeom>
        </p:spPr>
        <p:txBody>
          <a:bodyPr/>
          <a:lstStyle>
            <a:lvl1pPr>
              <a:defRPr sz="4000">
                <a:solidFill>
                  <a:schemeClr val="accent1"/>
                </a:solidFill>
              </a:defRPr>
            </a:lvl1pPr>
          </a:lstStyle>
          <a:p>
            <a:r>
              <a:rPr lang="en-US"/>
              <a:t>Click to edit Master title style</a:t>
            </a:r>
          </a:p>
        </p:txBody>
      </p:sp>
      <p:sp>
        <p:nvSpPr>
          <p:cNvPr id="7" name="Content Placeholder 6"/>
          <p:cNvSpPr>
            <a:spLocks noGrp="1"/>
          </p:cNvSpPr>
          <p:nvPr>
            <p:ph sz="quarter" idx="11"/>
          </p:nvPr>
        </p:nvSpPr>
        <p:spPr>
          <a:xfrm>
            <a:off x="7723188" y="2266950"/>
            <a:ext cx="4248150" cy="42338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95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5" name="Text Placeholder 4"/>
          <p:cNvSpPr>
            <a:spLocks noGrp="1"/>
          </p:cNvSpPr>
          <p:nvPr>
            <p:ph type="body" sz="quarter" idx="11"/>
          </p:nvPr>
        </p:nvSpPr>
        <p:spPr>
          <a:xfrm>
            <a:off x="1590994" y="5155906"/>
            <a:ext cx="5554663" cy="72231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469367" y="4107250"/>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73369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590B4A6-4270-49D6-98BF-E29BA6B2F0B3}"/>
              </a:ext>
            </a:extLst>
          </p:cNvPr>
          <p:cNvSpPr>
            <a:spLocks noGrp="1"/>
          </p:cNvSpPr>
          <p:nvPr>
            <p:ph type="pic" sz="quarter" idx="10" hasCustomPrompt="1"/>
          </p:nvPr>
        </p:nvSpPr>
        <p:spPr>
          <a:xfrm>
            <a:off x="-61472" y="0"/>
            <a:ext cx="12192000" cy="5698580"/>
          </a:xfrm>
          <a:custGeom>
            <a:avLst/>
            <a:gdLst>
              <a:gd name="connsiteX0" fmla="*/ 0 w 12192000"/>
              <a:gd name="connsiteY0" fmla="*/ 0 h 5698580"/>
              <a:gd name="connsiteX1" fmla="*/ 12192000 w 12192000"/>
              <a:gd name="connsiteY1" fmla="*/ 0 h 5698580"/>
              <a:gd name="connsiteX2" fmla="*/ 12192000 w 12192000"/>
              <a:gd name="connsiteY2" fmla="*/ 4628944 h 5698580"/>
              <a:gd name="connsiteX3" fmla="*/ 0 w 12192000"/>
              <a:gd name="connsiteY3" fmla="*/ 5390547 h 5698580"/>
            </a:gdLst>
            <a:ahLst/>
            <a:cxnLst>
              <a:cxn ang="0">
                <a:pos x="connsiteX0" y="connsiteY0"/>
              </a:cxn>
              <a:cxn ang="0">
                <a:pos x="connsiteX1" y="connsiteY1"/>
              </a:cxn>
              <a:cxn ang="0">
                <a:pos x="connsiteX2" y="connsiteY2"/>
              </a:cxn>
              <a:cxn ang="0">
                <a:pos x="connsiteX3" y="connsiteY3"/>
              </a:cxn>
            </a:cxnLst>
            <a:rect l="l" t="t" r="r" b="b"/>
            <a:pathLst>
              <a:path w="12192000" h="5698580">
                <a:moveTo>
                  <a:pt x="0" y="0"/>
                </a:moveTo>
                <a:lnTo>
                  <a:pt x="12192000" y="0"/>
                </a:lnTo>
                <a:lnTo>
                  <a:pt x="12192000" y="4628944"/>
                </a:lnTo>
                <a:cubicBezTo>
                  <a:pt x="6096001" y="4628944"/>
                  <a:pt x="6096001" y="6392656"/>
                  <a:pt x="0" y="5390547"/>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4" name="Title 3"/>
          <p:cNvSpPr>
            <a:spLocks noGrp="1"/>
          </p:cNvSpPr>
          <p:nvPr>
            <p:ph type="title"/>
          </p:nvPr>
        </p:nvSpPr>
        <p:spPr>
          <a:xfrm>
            <a:off x="4554711" y="5698580"/>
            <a:ext cx="7637289" cy="818216"/>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416484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72CB704-B12A-4366-B5EF-496B460A6354}"/>
              </a:ext>
            </a:extLst>
          </p:cNvPr>
          <p:cNvSpPr>
            <a:spLocks noGrp="1"/>
          </p:cNvSpPr>
          <p:nvPr>
            <p:ph type="pic" sz="quarter" idx="10" hasCustomPrompt="1"/>
          </p:nvPr>
        </p:nvSpPr>
        <p:spPr>
          <a:xfrm>
            <a:off x="9147048"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3" name="Picture Placeholder 3">
            <a:extLst>
              <a:ext uri="{FF2B5EF4-FFF2-40B4-BE49-F238E27FC236}">
                <a16:creationId xmlns:a16="http://schemas.microsoft.com/office/drawing/2014/main" id="{1010EE01-0D71-4B9F-8C52-E230846E8657}"/>
              </a:ext>
            </a:extLst>
          </p:cNvPr>
          <p:cNvSpPr>
            <a:spLocks noGrp="1"/>
          </p:cNvSpPr>
          <p:nvPr>
            <p:ph type="pic" sz="quarter" idx="11" hasCustomPrompt="1"/>
          </p:nvPr>
        </p:nvSpPr>
        <p:spPr>
          <a:xfrm>
            <a:off x="6102096"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4" name="Picture Placeholder 3">
            <a:extLst>
              <a:ext uri="{FF2B5EF4-FFF2-40B4-BE49-F238E27FC236}">
                <a16:creationId xmlns:a16="http://schemas.microsoft.com/office/drawing/2014/main" id="{84D04BD5-1787-47E6-A53F-ADB9F146E196}"/>
              </a:ext>
            </a:extLst>
          </p:cNvPr>
          <p:cNvSpPr>
            <a:spLocks noGrp="1"/>
          </p:cNvSpPr>
          <p:nvPr>
            <p:ph type="pic" sz="quarter" idx="12" hasCustomPrompt="1"/>
          </p:nvPr>
        </p:nvSpPr>
        <p:spPr>
          <a:xfrm>
            <a:off x="3056763"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
        <p:nvSpPr>
          <p:cNvPr id="5" name="Picture Placeholder 3">
            <a:extLst>
              <a:ext uri="{FF2B5EF4-FFF2-40B4-BE49-F238E27FC236}">
                <a16:creationId xmlns:a16="http://schemas.microsoft.com/office/drawing/2014/main" id="{ACCE5E20-042A-45FC-9BBA-80922A39D886}"/>
              </a:ext>
            </a:extLst>
          </p:cNvPr>
          <p:cNvSpPr>
            <a:spLocks noGrp="1"/>
          </p:cNvSpPr>
          <p:nvPr>
            <p:ph type="pic" sz="quarter" idx="13" hasCustomPrompt="1"/>
          </p:nvPr>
        </p:nvSpPr>
        <p:spPr>
          <a:xfrm>
            <a:off x="0"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a:t>Add Picture</a:t>
            </a:r>
          </a:p>
        </p:txBody>
      </p:sp>
    </p:spTree>
    <p:extLst>
      <p:ext uri="{BB962C8B-B14F-4D97-AF65-F5344CB8AC3E}">
        <p14:creationId xmlns:p14="http://schemas.microsoft.com/office/powerpoint/2010/main" val="2791227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9F68B20-C86D-43CC-9254-8E1DAE91F055}"/>
              </a:ext>
            </a:extLst>
          </p:cNvPr>
          <p:cNvSpPr>
            <a:spLocks noGrp="1"/>
          </p:cNvSpPr>
          <p:nvPr>
            <p:ph type="pic" sz="quarter" idx="10" hasCustomPrompt="1"/>
          </p:nvPr>
        </p:nvSpPr>
        <p:spPr>
          <a:xfrm>
            <a:off x="815035" y="1736030"/>
            <a:ext cx="2075342" cy="2075342"/>
          </a:xfrm>
          <a:custGeom>
            <a:avLst/>
            <a:gdLst>
              <a:gd name="connsiteX0" fmla="*/ 1037671 w 2075342"/>
              <a:gd name="connsiteY0" fmla="*/ 0 h 2075342"/>
              <a:gd name="connsiteX1" fmla="*/ 1229332 w 2075342"/>
              <a:gd name="connsiteY1" fmla="*/ 79389 h 2075342"/>
              <a:gd name="connsiteX2" fmla="*/ 1995954 w 2075342"/>
              <a:gd name="connsiteY2" fmla="*/ 846010 h 2075342"/>
              <a:gd name="connsiteX3" fmla="*/ 1995954 w 2075342"/>
              <a:gd name="connsiteY3" fmla="*/ 1229332 h 2075342"/>
              <a:gd name="connsiteX4" fmla="*/ 1229332 w 2075342"/>
              <a:gd name="connsiteY4" fmla="*/ 1995954 h 2075342"/>
              <a:gd name="connsiteX5" fmla="*/ 846010 w 2075342"/>
              <a:gd name="connsiteY5" fmla="*/ 1995954 h 2075342"/>
              <a:gd name="connsiteX6" fmla="*/ 79389 w 2075342"/>
              <a:gd name="connsiteY6" fmla="*/ 1229332 h 2075342"/>
              <a:gd name="connsiteX7" fmla="*/ 79389 w 2075342"/>
              <a:gd name="connsiteY7" fmla="*/ 846010 h 2075342"/>
              <a:gd name="connsiteX8" fmla="*/ 846010 w 2075342"/>
              <a:gd name="connsiteY8" fmla="*/ 79389 h 2075342"/>
              <a:gd name="connsiteX9" fmla="*/ 1037671 w 2075342"/>
              <a:gd name="connsiteY9" fmla="*/ 0 h 2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342" h="2075342">
                <a:moveTo>
                  <a:pt x="1037671" y="0"/>
                </a:moveTo>
                <a:cubicBezTo>
                  <a:pt x="1107039" y="0"/>
                  <a:pt x="1176406" y="26463"/>
                  <a:pt x="1229332" y="79389"/>
                </a:cubicBezTo>
                <a:lnTo>
                  <a:pt x="1995954" y="846010"/>
                </a:lnTo>
                <a:cubicBezTo>
                  <a:pt x="2101805" y="951862"/>
                  <a:pt x="2101805" y="1123481"/>
                  <a:pt x="1995954" y="1229332"/>
                </a:cubicBezTo>
                <a:lnTo>
                  <a:pt x="1229332" y="1995954"/>
                </a:lnTo>
                <a:cubicBezTo>
                  <a:pt x="1123481" y="2101805"/>
                  <a:pt x="951862" y="2101805"/>
                  <a:pt x="846010" y="1995954"/>
                </a:cubicBezTo>
                <a:lnTo>
                  <a:pt x="79389" y="1229332"/>
                </a:lnTo>
                <a:cubicBezTo>
                  <a:pt x="-26463" y="1123481"/>
                  <a:pt x="-26463" y="951862"/>
                  <a:pt x="79389" y="846010"/>
                </a:cubicBezTo>
                <a:lnTo>
                  <a:pt x="846010" y="79389"/>
                </a:lnTo>
                <a:cubicBezTo>
                  <a:pt x="898936" y="26463"/>
                  <a:pt x="968303" y="0"/>
                  <a:pt x="103767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3" name="Freeform 14">
            <a:extLst>
              <a:ext uri="{FF2B5EF4-FFF2-40B4-BE49-F238E27FC236}">
                <a16:creationId xmlns:a16="http://schemas.microsoft.com/office/drawing/2014/main" id="{77B721FF-2CFA-4208-9F6B-97033C07CB88}"/>
              </a:ext>
            </a:extLst>
          </p:cNvPr>
          <p:cNvSpPr>
            <a:spLocks noGrp="1"/>
          </p:cNvSpPr>
          <p:nvPr>
            <p:ph type="pic" sz="quarter" idx="11" hasCustomPrompt="1"/>
          </p:nvPr>
        </p:nvSpPr>
        <p:spPr>
          <a:xfrm>
            <a:off x="2646177" y="331411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4" name="Freeform 17">
            <a:extLst>
              <a:ext uri="{FF2B5EF4-FFF2-40B4-BE49-F238E27FC236}">
                <a16:creationId xmlns:a16="http://schemas.microsoft.com/office/drawing/2014/main" id="{F0DAB618-C9CE-4CC4-92F0-6236FADF7CBC}"/>
              </a:ext>
            </a:extLst>
          </p:cNvPr>
          <p:cNvSpPr>
            <a:spLocks noGrp="1"/>
          </p:cNvSpPr>
          <p:nvPr>
            <p:ph type="pic" sz="quarter" idx="12" hasCustomPrompt="1"/>
          </p:nvPr>
        </p:nvSpPr>
        <p:spPr>
          <a:xfrm>
            <a:off x="4637130" y="207863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5" name="Freeform 20">
            <a:extLst>
              <a:ext uri="{FF2B5EF4-FFF2-40B4-BE49-F238E27FC236}">
                <a16:creationId xmlns:a16="http://schemas.microsoft.com/office/drawing/2014/main" id="{466BF0FD-E3F6-4C17-B326-847FCCAD1A42}"/>
              </a:ext>
            </a:extLst>
          </p:cNvPr>
          <p:cNvSpPr>
            <a:spLocks noGrp="1"/>
          </p:cNvSpPr>
          <p:nvPr>
            <p:ph type="pic" sz="quarter" idx="13" hasCustomPrompt="1"/>
          </p:nvPr>
        </p:nvSpPr>
        <p:spPr>
          <a:xfrm>
            <a:off x="6975414" y="2829564"/>
            <a:ext cx="2224949" cy="2224950"/>
          </a:xfrm>
          <a:custGeom>
            <a:avLst/>
            <a:gdLst>
              <a:gd name="connsiteX0" fmla="*/ 1112475 w 2224949"/>
              <a:gd name="connsiteY0" fmla="*/ 0 h 2224950"/>
              <a:gd name="connsiteX1" fmla="*/ 1317953 w 2224949"/>
              <a:gd name="connsiteY1" fmla="*/ 85112 h 2224950"/>
              <a:gd name="connsiteX2" fmla="*/ 2139838 w 2224949"/>
              <a:gd name="connsiteY2" fmla="*/ 906998 h 2224950"/>
              <a:gd name="connsiteX3" fmla="*/ 2139838 w 2224949"/>
              <a:gd name="connsiteY3" fmla="*/ 1317953 h 2224950"/>
              <a:gd name="connsiteX4" fmla="*/ 1317953 w 2224949"/>
              <a:gd name="connsiteY4" fmla="*/ 2139838 h 2224950"/>
              <a:gd name="connsiteX5" fmla="*/ 906998 w 2224949"/>
              <a:gd name="connsiteY5" fmla="*/ 2139838 h 2224950"/>
              <a:gd name="connsiteX6" fmla="*/ 85112 w 2224949"/>
              <a:gd name="connsiteY6" fmla="*/ 1317953 h 2224950"/>
              <a:gd name="connsiteX7" fmla="*/ 85112 w 2224949"/>
              <a:gd name="connsiteY7" fmla="*/ 906998 h 2224950"/>
              <a:gd name="connsiteX8" fmla="*/ 906998 w 2224949"/>
              <a:gd name="connsiteY8" fmla="*/ 85112 h 2224950"/>
              <a:gd name="connsiteX9" fmla="*/ 1112475 w 2224949"/>
              <a:gd name="connsiteY9" fmla="*/ 0 h 2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949" h="2224950">
                <a:moveTo>
                  <a:pt x="1112475" y="0"/>
                </a:moveTo>
                <a:cubicBezTo>
                  <a:pt x="1186844" y="0"/>
                  <a:pt x="1261212" y="28371"/>
                  <a:pt x="1317953" y="85112"/>
                </a:cubicBezTo>
                <a:lnTo>
                  <a:pt x="2139838" y="906998"/>
                </a:lnTo>
                <a:cubicBezTo>
                  <a:pt x="2253320" y="1020480"/>
                  <a:pt x="2253320" y="1204470"/>
                  <a:pt x="2139838" y="1317953"/>
                </a:cubicBezTo>
                <a:lnTo>
                  <a:pt x="1317953" y="2139838"/>
                </a:lnTo>
                <a:cubicBezTo>
                  <a:pt x="1204471" y="2253321"/>
                  <a:pt x="1020480" y="2253321"/>
                  <a:pt x="906998" y="2139838"/>
                </a:cubicBezTo>
                <a:lnTo>
                  <a:pt x="85112" y="1317953"/>
                </a:lnTo>
                <a:cubicBezTo>
                  <a:pt x="-28370" y="1204470"/>
                  <a:pt x="-28370" y="1020480"/>
                  <a:pt x="85112" y="906998"/>
                </a:cubicBezTo>
                <a:lnTo>
                  <a:pt x="906998" y="85112"/>
                </a:lnTo>
                <a:cubicBezTo>
                  <a:pt x="963739" y="28371"/>
                  <a:pt x="1038107" y="0"/>
                  <a:pt x="1112475"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6" name="Freeform 23">
            <a:extLst>
              <a:ext uri="{FF2B5EF4-FFF2-40B4-BE49-F238E27FC236}">
                <a16:creationId xmlns:a16="http://schemas.microsoft.com/office/drawing/2014/main" id="{A9891003-8905-4741-8578-86EB75DE5DD5}"/>
              </a:ext>
            </a:extLst>
          </p:cNvPr>
          <p:cNvSpPr>
            <a:spLocks noGrp="1"/>
          </p:cNvSpPr>
          <p:nvPr>
            <p:ph type="pic" sz="quarter" idx="14" hasCustomPrompt="1"/>
          </p:nvPr>
        </p:nvSpPr>
        <p:spPr>
          <a:xfrm>
            <a:off x="9244957" y="1675863"/>
            <a:ext cx="2195673" cy="2195674"/>
          </a:xfrm>
          <a:custGeom>
            <a:avLst/>
            <a:gdLst>
              <a:gd name="connsiteX0" fmla="*/ 1097837 w 2195673"/>
              <a:gd name="connsiteY0" fmla="*/ 0 h 2195674"/>
              <a:gd name="connsiteX1" fmla="*/ 1300611 w 2195673"/>
              <a:gd name="connsiteY1" fmla="*/ 83992 h 2195674"/>
              <a:gd name="connsiteX2" fmla="*/ 2111682 w 2195673"/>
              <a:gd name="connsiteY2" fmla="*/ 895063 h 2195674"/>
              <a:gd name="connsiteX3" fmla="*/ 2111682 w 2195673"/>
              <a:gd name="connsiteY3" fmla="*/ 1300611 h 2195674"/>
              <a:gd name="connsiteX4" fmla="*/ 1300611 w 2195673"/>
              <a:gd name="connsiteY4" fmla="*/ 2111683 h 2195674"/>
              <a:gd name="connsiteX5" fmla="*/ 895063 w 2195673"/>
              <a:gd name="connsiteY5" fmla="*/ 2111683 h 2195674"/>
              <a:gd name="connsiteX6" fmla="*/ 83992 w 2195673"/>
              <a:gd name="connsiteY6" fmla="*/ 1300611 h 2195674"/>
              <a:gd name="connsiteX7" fmla="*/ 83992 w 2195673"/>
              <a:gd name="connsiteY7" fmla="*/ 895063 h 2195674"/>
              <a:gd name="connsiteX8" fmla="*/ 895063 w 2195673"/>
              <a:gd name="connsiteY8" fmla="*/ 83992 h 2195674"/>
              <a:gd name="connsiteX9" fmla="*/ 1097837 w 2195673"/>
              <a:gd name="connsiteY9" fmla="*/ 0 h 21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673" h="2195674">
                <a:moveTo>
                  <a:pt x="1097837" y="0"/>
                </a:moveTo>
                <a:cubicBezTo>
                  <a:pt x="1171227" y="0"/>
                  <a:pt x="1244617" y="27997"/>
                  <a:pt x="1300611" y="83992"/>
                </a:cubicBezTo>
                <a:lnTo>
                  <a:pt x="2111682" y="895063"/>
                </a:lnTo>
                <a:cubicBezTo>
                  <a:pt x="2223671" y="1007052"/>
                  <a:pt x="2223671" y="1188623"/>
                  <a:pt x="2111682" y="1300611"/>
                </a:cubicBezTo>
                <a:lnTo>
                  <a:pt x="1300611" y="2111683"/>
                </a:lnTo>
                <a:cubicBezTo>
                  <a:pt x="1188622" y="2223671"/>
                  <a:pt x="1007052" y="2223671"/>
                  <a:pt x="895063" y="2111683"/>
                </a:cubicBezTo>
                <a:lnTo>
                  <a:pt x="83992" y="1300611"/>
                </a:lnTo>
                <a:cubicBezTo>
                  <a:pt x="-27997" y="1188623"/>
                  <a:pt x="-27997" y="1007052"/>
                  <a:pt x="83992" y="895063"/>
                </a:cubicBezTo>
                <a:lnTo>
                  <a:pt x="895063" y="83992"/>
                </a:lnTo>
                <a:cubicBezTo>
                  <a:pt x="951058" y="27997"/>
                  <a:pt x="1024447" y="0"/>
                  <a:pt x="1097837"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a:t>Picture</a:t>
            </a:r>
          </a:p>
        </p:txBody>
      </p:sp>
      <p:sp>
        <p:nvSpPr>
          <p:cNvPr id="9" name="Title 8"/>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399641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6" name="Picture Placeholder 22">
            <a:extLst>
              <a:ext uri="{FF2B5EF4-FFF2-40B4-BE49-F238E27FC236}">
                <a16:creationId xmlns:a16="http://schemas.microsoft.com/office/drawing/2014/main" id="{79938DEA-89D7-4B58-B5FD-58E595425798}"/>
              </a:ext>
            </a:extLst>
          </p:cNvPr>
          <p:cNvSpPr>
            <a:spLocks noGrp="1"/>
          </p:cNvSpPr>
          <p:nvPr>
            <p:ph type="pic" sz="quarter" idx="10"/>
          </p:nvPr>
        </p:nvSpPr>
        <p:spPr>
          <a:xfrm>
            <a:off x="3342968" y="2003693"/>
            <a:ext cx="5506064" cy="3470048"/>
          </a:xfrm>
          <a:custGeom>
            <a:avLst/>
            <a:gdLst>
              <a:gd name="connsiteX0" fmla="*/ 235048 w 8995674"/>
              <a:gd name="connsiteY0" fmla="*/ 0 h 5669281"/>
              <a:gd name="connsiteX1" fmla="*/ 8760626 w 8995674"/>
              <a:gd name="connsiteY1" fmla="*/ 0 h 5669281"/>
              <a:gd name="connsiteX2" fmla="*/ 8995674 w 8995674"/>
              <a:gd name="connsiteY2" fmla="*/ 235048 h 5669281"/>
              <a:gd name="connsiteX3" fmla="*/ 8995674 w 8995674"/>
              <a:gd name="connsiteY3" fmla="*/ 5434233 h 5669281"/>
              <a:gd name="connsiteX4" fmla="*/ 8760626 w 8995674"/>
              <a:gd name="connsiteY4" fmla="*/ 5669281 h 5669281"/>
              <a:gd name="connsiteX5" fmla="*/ 235048 w 8995674"/>
              <a:gd name="connsiteY5" fmla="*/ 5669281 h 5669281"/>
              <a:gd name="connsiteX6" fmla="*/ 0 w 8995674"/>
              <a:gd name="connsiteY6" fmla="*/ 5434233 h 5669281"/>
              <a:gd name="connsiteX7" fmla="*/ 0 w 8995674"/>
              <a:gd name="connsiteY7" fmla="*/ 235048 h 5669281"/>
              <a:gd name="connsiteX8" fmla="*/ 235048 w 8995674"/>
              <a:gd name="connsiteY8" fmla="*/ 0 h 56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5674" h="5669281">
                <a:moveTo>
                  <a:pt x="235048" y="0"/>
                </a:moveTo>
                <a:lnTo>
                  <a:pt x="8760626" y="0"/>
                </a:lnTo>
                <a:cubicBezTo>
                  <a:pt x="8890439" y="0"/>
                  <a:pt x="8995674" y="105235"/>
                  <a:pt x="8995674" y="235048"/>
                </a:cubicBezTo>
                <a:lnTo>
                  <a:pt x="8995674" y="5434233"/>
                </a:lnTo>
                <a:cubicBezTo>
                  <a:pt x="8995674" y="5564046"/>
                  <a:pt x="8890439" y="5669281"/>
                  <a:pt x="8760626" y="5669281"/>
                </a:cubicBezTo>
                <a:lnTo>
                  <a:pt x="235048" y="5669281"/>
                </a:lnTo>
                <a:cubicBezTo>
                  <a:pt x="105236" y="5669281"/>
                  <a:pt x="0" y="5564046"/>
                  <a:pt x="0" y="5434233"/>
                </a:cubicBezTo>
                <a:lnTo>
                  <a:pt x="0" y="235048"/>
                </a:lnTo>
                <a:cubicBezTo>
                  <a:pt x="0" y="105235"/>
                  <a:pt x="105236" y="0"/>
                  <a:pt x="235048" y="0"/>
                </a:cubicBezTo>
                <a:close/>
              </a:path>
            </a:pathLst>
          </a:custGeom>
          <a:solidFill>
            <a:schemeClr val="bg1">
              <a:lumMod val="95000"/>
            </a:schemeClr>
          </a:solidFill>
          <a:effectLst>
            <a:outerShdw blurRad="1270000" dist="1270000" dir="2700000" sx="95000" sy="95000" algn="tl" rotWithShape="0">
              <a:prstClr val="black">
                <a:alpha val="10000"/>
              </a:prstClr>
            </a:outerShdw>
          </a:effectLst>
        </p:spPr>
        <p:txBody>
          <a:bodyPr wrap="square">
            <a:noAutofit/>
          </a:bodyPr>
          <a:lstStyle>
            <a:lvl1pPr marL="0" indent="0" algn="ctr">
              <a:buNone/>
              <a:defRPr>
                <a:solidFill>
                  <a:schemeClr val="tx1">
                    <a:lumMod val="65000"/>
                    <a:lumOff val="35000"/>
                  </a:schemeClr>
                </a:solidFill>
              </a:defRPr>
            </a:lvl1pPr>
          </a:lstStyle>
          <a:p>
            <a:endParaRPr lang="id-ID"/>
          </a:p>
        </p:txBody>
      </p:sp>
      <p:sp>
        <p:nvSpPr>
          <p:cNvPr id="2" name="Title 1"/>
          <p:cNvSpPr>
            <a:spLocks noGrp="1"/>
          </p:cNvSpPr>
          <p:nvPr>
            <p:ph type="title"/>
          </p:nvPr>
        </p:nvSpPr>
        <p:spPr>
          <a:xfrm>
            <a:off x="1099458" y="972164"/>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157346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610BE2D-BB5A-435A-937D-3D7A7A6E4E63}"/>
              </a:ext>
            </a:extLst>
          </p:cNvPr>
          <p:cNvSpPr>
            <a:spLocks noGrp="1"/>
          </p:cNvSpPr>
          <p:nvPr>
            <p:ph type="pic" sz="quarter" idx="13"/>
          </p:nvPr>
        </p:nvSpPr>
        <p:spPr>
          <a:xfrm>
            <a:off x="1078642" y="2152649"/>
            <a:ext cx="1824432" cy="1824432"/>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3" name="Picture Placeholder 7">
            <a:extLst>
              <a:ext uri="{FF2B5EF4-FFF2-40B4-BE49-F238E27FC236}">
                <a16:creationId xmlns:a16="http://schemas.microsoft.com/office/drawing/2014/main" id="{1566EB38-F2D7-44C1-9917-D36E00C2C393}"/>
              </a:ext>
            </a:extLst>
          </p:cNvPr>
          <p:cNvSpPr>
            <a:spLocks noGrp="1"/>
          </p:cNvSpPr>
          <p:nvPr>
            <p:ph type="pic" sz="quarter" idx="10"/>
          </p:nvPr>
        </p:nvSpPr>
        <p:spPr>
          <a:xfrm>
            <a:off x="3821055"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4" name="Picture Placeholder 7">
            <a:extLst>
              <a:ext uri="{FF2B5EF4-FFF2-40B4-BE49-F238E27FC236}">
                <a16:creationId xmlns:a16="http://schemas.microsoft.com/office/drawing/2014/main" id="{122E46C8-DB4B-4C14-8BC2-5F7C910640C3}"/>
              </a:ext>
            </a:extLst>
          </p:cNvPr>
          <p:cNvSpPr>
            <a:spLocks noGrp="1"/>
          </p:cNvSpPr>
          <p:nvPr>
            <p:ph type="pic" sz="quarter" idx="14"/>
          </p:nvPr>
        </p:nvSpPr>
        <p:spPr>
          <a:xfrm>
            <a:off x="6563466"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5" name="Picture Placeholder 7">
            <a:extLst>
              <a:ext uri="{FF2B5EF4-FFF2-40B4-BE49-F238E27FC236}">
                <a16:creationId xmlns:a16="http://schemas.microsoft.com/office/drawing/2014/main" id="{4422F701-EB5E-4265-8801-C001BFC3EAEC}"/>
              </a:ext>
            </a:extLst>
          </p:cNvPr>
          <p:cNvSpPr>
            <a:spLocks noGrp="1"/>
          </p:cNvSpPr>
          <p:nvPr>
            <p:ph type="pic" sz="quarter" idx="15"/>
          </p:nvPr>
        </p:nvSpPr>
        <p:spPr>
          <a:xfrm>
            <a:off x="9305877"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a:p>
        </p:txBody>
      </p:sp>
      <p:sp>
        <p:nvSpPr>
          <p:cNvPr id="7" name="Title 6"/>
          <p:cNvSpPr>
            <a:spLocks noGrp="1"/>
          </p:cNvSpPr>
          <p:nvPr>
            <p:ph type="title"/>
          </p:nvPr>
        </p:nvSpPr>
        <p:spPr>
          <a:xfrm>
            <a:off x="884304" y="987531"/>
            <a:ext cx="10515600" cy="1325563"/>
          </a:xfrm>
          <a:prstGeom prst="rect">
            <a:avLst/>
          </a:prstGeom>
        </p:spPr>
        <p:txBody>
          <a:bodyPr/>
          <a:lstStyle>
            <a:lvl1pPr algn="ct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19802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1EBA87-D6F9-4099-83D5-AAED60E3D62B}"/>
              </a:ext>
            </a:extLst>
          </p:cNvPr>
          <p:cNvSpPr>
            <a:spLocks noGrp="1"/>
          </p:cNvSpPr>
          <p:nvPr>
            <p:ph type="pic" sz="quarter" idx="10" hasCustomPrompt="1"/>
          </p:nvPr>
        </p:nvSpPr>
        <p:spPr>
          <a:xfrm>
            <a:off x="-1" y="0"/>
            <a:ext cx="4540251" cy="6858000"/>
          </a:xfrm>
          <a:custGeom>
            <a:avLst/>
            <a:gdLst>
              <a:gd name="connsiteX0" fmla="*/ 0 w 4540251"/>
              <a:gd name="connsiteY0" fmla="*/ 0 h 6858000"/>
              <a:gd name="connsiteX1" fmla="*/ 4540251 w 4540251"/>
              <a:gd name="connsiteY1" fmla="*/ 0 h 6858000"/>
              <a:gd name="connsiteX2" fmla="*/ 4540251 w 4540251"/>
              <a:gd name="connsiteY2" fmla="*/ 6858000 h 6858000"/>
              <a:gd name="connsiteX3" fmla="*/ 0 w 45402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0251" h="6858000">
                <a:moveTo>
                  <a:pt x="0" y="0"/>
                </a:moveTo>
                <a:lnTo>
                  <a:pt x="4540251" y="0"/>
                </a:lnTo>
                <a:lnTo>
                  <a:pt x="4540251" y="6858000"/>
                </a:lnTo>
                <a:lnTo>
                  <a:pt x="0" y="6858000"/>
                </a:lnTo>
                <a:close/>
              </a:path>
            </a:pathLst>
          </a:custGeom>
          <a:solidFill>
            <a:schemeClr val="bg1">
              <a:lumMod val="95000"/>
            </a:schemeClr>
          </a:solidFill>
        </p:spPr>
        <p:txBody>
          <a:bodyPr wrap="square">
            <a:noAutofit/>
          </a:bodyPr>
          <a:lstStyle>
            <a:lvl1pPr marL="0" indent="0">
              <a:buNone/>
              <a:defRPr>
                <a:latin typeface="Lato" panose="020F0502020204030203" pitchFamily="34" charset="0"/>
              </a:defRPr>
            </a:lvl1pPr>
          </a:lstStyle>
          <a:p>
            <a:r>
              <a:rPr lang="en-US"/>
              <a:t>Add Picture</a:t>
            </a:r>
          </a:p>
        </p:txBody>
      </p:sp>
      <p:sp>
        <p:nvSpPr>
          <p:cNvPr id="5" name="Title 4"/>
          <p:cNvSpPr>
            <a:spLocks noGrp="1"/>
          </p:cNvSpPr>
          <p:nvPr>
            <p:ph type="title"/>
          </p:nvPr>
        </p:nvSpPr>
        <p:spPr>
          <a:xfrm>
            <a:off x="5264202" y="242181"/>
            <a:ext cx="6338835" cy="1325563"/>
          </a:xfrm>
          <a:prstGeom prst="rect">
            <a:avLst/>
          </a:prstGeom>
        </p:spPr>
        <p:txBody>
          <a:bodyPr/>
          <a:lstStyle/>
          <a:p>
            <a:r>
              <a:rPr lang="en-US"/>
              <a:t>Click to edit Master title style</a:t>
            </a:r>
          </a:p>
        </p:txBody>
      </p:sp>
      <p:sp>
        <p:nvSpPr>
          <p:cNvPr id="7" name="Content Placeholder 6"/>
          <p:cNvSpPr>
            <a:spLocks noGrp="1"/>
          </p:cNvSpPr>
          <p:nvPr>
            <p:ph sz="quarter" idx="11"/>
          </p:nvPr>
        </p:nvSpPr>
        <p:spPr>
          <a:xfrm>
            <a:off x="5248275" y="1958975"/>
            <a:ext cx="6354763" cy="46577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940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EEE8353-5E63-4C29-9930-F47320520543}"/>
              </a:ext>
            </a:extLst>
          </p:cNvPr>
          <p:cNvSpPr>
            <a:spLocks noGrp="1"/>
          </p:cNvSpPr>
          <p:nvPr>
            <p:ph type="pic" sz="quarter" idx="10" hasCustomPrompt="1"/>
          </p:nvPr>
        </p:nvSpPr>
        <p:spPr>
          <a:xfrm>
            <a:off x="88392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3" name="Picture Placeholder 11">
            <a:extLst>
              <a:ext uri="{FF2B5EF4-FFF2-40B4-BE49-F238E27FC236}">
                <a16:creationId xmlns:a16="http://schemas.microsoft.com/office/drawing/2014/main" id="{998609BB-4851-47D0-80EB-A0A0AAF5B068}"/>
              </a:ext>
            </a:extLst>
          </p:cNvPr>
          <p:cNvSpPr>
            <a:spLocks noGrp="1"/>
          </p:cNvSpPr>
          <p:nvPr>
            <p:ph type="pic" sz="quarter" idx="11" hasCustomPrompt="1"/>
          </p:nvPr>
        </p:nvSpPr>
        <p:spPr>
          <a:xfrm>
            <a:off x="592455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4" name="Picture Placeholder 12">
            <a:extLst>
              <a:ext uri="{FF2B5EF4-FFF2-40B4-BE49-F238E27FC236}">
                <a16:creationId xmlns:a16="http://schemas.microsoft.com/office/drawing/2014/main" id="{08340A62-4214-4A8E-8845-3216BD683747}"/>
              </a:ext>
            </a:extLst>
          </p:cNvPr>
          <p:cNvSpPr>
            <a:spLocks noGrp="1"/>
          </p:cNvSpPr>
          <p:nvPr>
            <p:ph type="pic" sz="quarter" idx="12" hasCustomPrompt="1"/>
          </p:nvPr>
        </p:nvSpPr>
        <p:spPr>
          <a:xfrm>
            <a:off x="30099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a:t>Add Picture</a:t>
            </a:r>
          </a:p>
        </p:txBody>
      </p:sp>
      <p:sp>
        <p:nvSpPr>
          <p:cNvPr id="7" name="Title 6"/>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3349032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28CA471-2C49-4C56-B95A-2DB1B5AE7357}"/>
              </a:ext>
            </a:extLst>
          </p:cNvPr>
          <p:cNvSpPr>
            <a:spLocks noGrp="1"/>
          </p:cNvSpPr>
          <p:nvPr>
            <p:ph type="pic" sz="quarter" idx="10" hasCustomPrompt="1"/>
          </p:nvPr>
        </p:nvSpPr>
        <p:spPr>
          <a:xfrm>
            <a:off x="874585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3" name="Picture Placeholder 13">
            <a:extLst>
              <a:ext uri="{FF2B5EF4-FFF2-40B4-BE49-F238E27FC236}">
                <a16:creationId xmlns:a16="http://schemas.microsoft.com/office/drawing/2014/main" id="{7798F40D-1D1A-4CEF-B926-F73997050E47}"/>
              </a:ext>
            </a:extLst>
          </p:cNvPr>
          <p:cNvSpPr>
            <a:spLocks noGrp="1"/>
          </p:cNvSpPr>
          <p:nvPr>
            <p:ph type="pic" sz="quarter" idx="11" hasCustomPrompt="1"/>
          </p:nvPr>
        </p:nvSpPr>
        <p:spPr>
          <a:xfrm>
            <a:off x="628713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4" name="Picture Placeholder 14">
            <a:extLst>
              <a:ext uri="{FF2B5EF4-FFF2-40B4-BE49-F238E27FC236}">
                <a16:creationId xmlns:a16="http://schemas.microsoft.com/office/drawing/2014/main" id="{1119D26F-14B3-4453-B760-F5F2373E2468}"/>
              </a:ext>
            </a:extLst>
          </p:cNvPr>
          <p:cNvSpPr>
            <a:spLocks noGrp="1"/>
          </p:cNvSpPr>
          <p:nvPr>
            <p:ph type="pic" sz="quarter" idx="12" hasCustomPrompt="1"/>
          </p:nvPr>
        </p:nvSpPr>
        <p:spPr>
          <a:xfrm>
            <a:off x="382841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5" name="Picture Placeholder 15">
            <a:extLst>
              <a:ext uri="{FF2B5EF4-FFF2-40B4-BE49-F238E27FC236}">
                <a16:creationId xmlns:a16="http://schemas.microsoft.com/office/drawing/2014/main" id="{27FB6A6D-77D3-48A8-A82E-B09821D00AB9}"/>
              </a:ext>
            </a:extLst>
          </p:cNvPr>
          <p:cNvSpPr>
            <a:spLocks noGrp="1"/>
          </p:cNvSpPr>
          <p:nvPr>
            <p:ph type="pic" sz="quarter" idx="13" hasCustomPrompt="1"/>
          </p:nvPr>
        </p:nvSpPr>
        <p:spPr>
          <a:xfrm>
            <a:off x="136969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a:t>Picture</a:t>
            </a:r>
          </a:p>
        </p:txBody>
      </p:sp>
      <p:sp>
        <p:nvSpPr>
          <p:cNvPr id="8" name="Title 7"/>
          <p:cNvSpPr>
            <a:spLocks noGrp="1"/>
          </p:cNvSpPr>
          <p:nvPr>
            <p:ph type="title"/>
          </p:nvPr>
        </p:nvSpPr>
        <p:spPr>
          <a:xfrm>
            <a:off x="1029335" y="887639"/>
            <a:ext cx="10515600" cy="1325563"/>
          </a:xfrm>
          <a:prstGeom prst="rect">
            <a:avLst/>
          </a:prstGeom>
        </p:spPr>
        <p:txBody>
          <a:bodyPr/>
          <a:lstStyle>
            <a:lvl1pP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1897530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8549613" y="27617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7" name="Picture Placeholder 6">
            <a:extLst>
              <a:ext uri="{FF2B5EF4-FFF2-40B4-BE49-F238E27FC236}">
                <a16:creationId xmlns:a16="http://schemas.microsoft.com/office/drawing/2014/main" id="{E1E309ED-CFD7-40CC-9574-8B3C633D051D}"/>
              </a:ext>
            </a:extLst>
          </p:cNvPr>
          <p:cNvSpPr>
            <a:spLocks noGrp="1"/>
          </p:cNvSpPr>
          <p:nvPr>
            <p:ph type="pic" sz="quarter" idx="11" hasCustomPrompt="1"/>
          </p:nvPr>
        </p:nvSpPr>
        <p:spPr>
          <a:xfrm>
            <a:off x="6273138" y="10472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12"/>
          </p:nvPr>
        </p:nvSpPr>
        <p:spPr>
          <a:xfrm>
            <a:off x="884238" y="1898650"/>
            <a:ext cx="5140325" cy="37211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729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A312C010-0EA6-4691-BE79-C3DF30035DDE}"/>
              </a:ext>
            </a:extLst>
          </p:cNvPr>
          <p:cNvSpPr>
            <a:spLocks noGrp="1"/>
          </p:cNvSpPr>
          <p:nvPr>
            <p:ph type="pic" sz="quarter" idx="27"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US"/>
              <a:t>Click to edit Master title style</a:t>
            </a:r>
          </a:p>
        </p:txBody>
      </p:sp>
      <p:sp>
        <p:nvSpPr>
          <p:cNvPr id="7" name="Content Placeholder 6"/>
          <p:cNvSpPr>
            <a:spLocks noGrp="1"/>
          </p:cNvSpPr>
          <p:nvPr>
            <p:ph sz="quarter" idx="28"/>
          </p:nvPr>
        </p:nvSpPr>
        <p:spPr>
          <a:xfrm>
            <a:off x="3865563" y="1479550"/>
            <a:ext cx="7488237" cy="37449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849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10" name="Flowchart: Alternate Process 9"/>
          <p:cNvSpPr/>
          <p:nvPr userDrawn="1"/>
        </p:nvSpPr>
        <p:spPr>
          <a:xfrm>
            <a:off x="338097" y="0"/>
            <a:ext cx="5947442" cy="6293223"/>
          </a:xfrm>
          <a:prstGeom prst="flowChartAlternateProcess">
            <a:avLst/>
          </a:prstGeom>
          <a:solidFill>
            <a:schemeClr val="accent5"/>
          </a:solidFill>
          <a:effectLst/>
        </p:spPr>
        <p:txBody>
          <a:bodyPr wrap="square" rtlCol="0" anchor="ctr">
            <a:noAutofit/>
          </a:bodyPr>
          <a:lstStyle/>
          <a:p>
            <a:pPr algn="just">
              <a:lnSpc>
                <a:spcPct val="109000"/>
              </a:lnSpc>
            </a:pPr>
            <a:endParaRPr lang="en-US" sz="1200" err="1">
              <a:solidFill>
                <a:schemeClr val="accent5"/>
              </a:solidFill>
              <a:latin typeface="+mj-lt"/>
            </a:endParaRPr>
          </a:p>
        </p:txBody>
      </p:sp>
      <p:sp>
        <p:nvSpPr>
          <p:cNvPr id="6" name="Flowchart: Alternate Process 5"/>
          <p:cNvSpPr/>
          <p:nvPr userDrawn="1"/>
        </p:nvSpPr>
        <p:spPr>
          <a:xfrm>
            <a:off x="442938" y="169049"/>
            <a:ext cx="5739973" cy="6024282"/>
          </a:xfrm>
          <a:prstGeom prst="flowChartAlternateProcess">
            <a:avLst/>
          </a:prstGeom>
          <a:solidFill>
            <a:schemeClr val="accent1"/>
          </a:solidFill>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
        <p:nvSpPr>
          <p:cNvPr id="2" name="Picture Placeholder 5">
            <a:extLst>
              <a:ext uri="{FF2B5EF4-FFF2-40B4-BE49-F238E27FC236}">
                <a16:creationId xmlns:a16="http://schemas.microsoft.com/office/drawing/2014/main" id="{B24436E9-FAF1-454D-989A-EA2E1D325E0E}"/>
              </a:ext>
            </a:extLst>
          </p:cNvPr>
          <p:cNvSpPr>
            <a:spLocks noGrp="1"/>
          </p:cNvSpPr>
          <p:nvPr>
            <p:ph type="pic" sz="quarter" idx="10" hasCustomPrompt="1"/>
          </p:nvPr>
        </p:nvSpPr>
        <p:spPr>
          <a:xfrm>
            <a:off x="684024" y="552290"/>
            <a:ext cx="5257800" cy="52578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8" name="Text Placeholder 7"/>
          <p:cNvSpPr>
            <a:spLocks noGrp="1"/>
          </p:cNvSpPr>
          <p:nvPr>
            <p:ph type="body" sz="quarter" idx="11"/>
          </p:nvPr>
        </p:nvSpPr>
        <p:spPr>
          <a:xfrm>
            <a:off x="6984292" y="1844116"/>
            <a:ext cx="4518025" cy="337334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a:xfrm>
            <a:off x="6423997" y="295968"/>
            <a:ext cx="5394047" cy="1325563"/>
          </a:xfrm>
          <a:prstGeom prst="rect">
            <a:avLst/>
          </a:prstGeom>
        </p:spPr>
        <p:txBody>
          <a:bodyPr/>
          <a:lstStyle>
            <a:lvl1pPr>
              <a:defRPr sz="4000">
                <a:solidFill>
                  <a:schemeClr val="accent1"/>
                </a:solidFill>
              </a:defRPr>
            </a:lvl1pPr>
          </a:lstStyle>
          <a:p>
            <a:r>
              <a:rPr lang="en-US"/>
              <a:t>Click to edit Master title style</a:t>
            </a:r>
          </a:p>
        </p:txBody>
      </p:sp>
      <p:pic>
        <p:nvPicPr>
          <p:cNvPr id="11" name="Picture 10"/>
          <p:cNvPicPr>
            <a:picLocks noChangeAspect="1"/>
          </p:cNvPicPr>
          <p:nvPr userDrawn="1"/>
        </p:nvPicPr>
        <p:blipFill>
          <a:blip r:embed="rId2"/>
          <a:stretch>
            <a:fillRect/>
          </a:stretch>
        </p:blipFill>
        <p:spPr>
          <a:xfrm>
            <a:off x="6508521" y="1463729"/>
            <a:ext cx="506012" cy="73158"/>
          </a:xfrm>
          <a:prstGeom prst="rect">
            <a:avLst/>
          </a:prstGeom>
        </p:spPr>
      </p:pic>
    </p:spTree>
    <p:extLst>
      <p:ext uri="{BB962C8B-B14F-4D97-AF65-F5344CB8AC3E}">
        <p14:creationId xmlns:p14="http://schemas.microsoft.com/office/powerpoint/2010/main" val="3602443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B771AB-2047-4B64-A4D2-FA26ED51F635}"/>
              </a:ext>
            </a:extLst>
          </p:cNvPr>
          <p:cNvSpPr>
            <a:spLocks noGrp="1"/>
          </p:cNvSpPr>
          <p:nvPr>
            <p:ph type="pic" sz="quarter" idx="11" hasCustomPrompt="1"/>
          </p:nvPr>
        </p:nvSpPr>
        <p:spPr>
          <a:xfrm>
            <a:off x="3940792" y="1480310"/>
            <a:ext cx="2155208" cy="3822191"/>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a:t>Add Picture</a:t>
            </a:r>
          </a:p>
        </p:txBody>
      </p:sp>
      <p:sp>
        <p:nvSpPr>
          <p:cNvPr id="4" name="Picture Placeholder 17">
            <a:extLst>
              <a:ext uri="{FF2B5EF4-FFF2-40B4-BE49-F238E27FC236}">
                <a16:creationId xmlns:a16="http://schemas.microsoft.com/office/drawing/2014/main" id="{63FD12DE-BCAF-4EA8-BDAB-B3923E6073DC}"/>
              </a:ext>
            </a:extLst>
          </p:cNvPr>
          <p:cNvSpPr>
            <a:spLocks noGrp="1"/>
          </p:cNvSpPr>
          <p:nvPr>
            <p:ph type="pic" sz="quarter" idx="28"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a:t>Add Picture</a:t>
            </a:r>
          </a:p>
        </p:txBody>
      </p:sp>
      <p:sp>
        <p:nvSpPr>
          <p:cNvPr id="2" name="Title 1"/>
          <p:cNvSpPr>
            <a:spLocks noGrp="1"/>
          </p:cNvSpPr>
          <p:nvPr>
            <p:ph type="title"/>
          </p:nvPr>
        </p:nvSpPr>
        <p:spPr>
          <a:xfrm>
            <a:off x="838200" y="365125"/>
            <a:ext cx="10515600" cy="1325563"/>
          </a:xfrm>
          <a:prstGeom prst="rect">
            <a:avLst/>
          </a:prstGeom>
        </p:spPr>
        <p:txBody>
          <a:bodyPr/>
          <a:lstStyle>
            <a:lvl1pPr>
              <a:defRPr sz="4000">
                <a:solidFill>
                  <a:schemeClr val="tx2"/>
                </a:solidFill>
              </a:defRPr>
            </a:lvl1pPr>
          </a:lstStyle>
          <a:p>
            <a:r>
              <a:rPr lang="en-US"/>
              <a:t>Click to edit Master title style</a:t>
            </a:r>
          </a:p>
        </p:txBody>
      </p:sp>
      <p:sp>
        <p:nvSpPr>
          <p:cNvPr id="8" name="Content Placeholder 7"/>
          <p:cNvSpPr>
            <a:spLocks noGrp="1"/>
          </p:cNvSpPr>
          <p:nvPr>
            <p:ph sz="quarter" idx="29"/>
          </p:nvPr>
        </p:nvSpPr>
        <p:spPr>
          <a:xfrm>
            <a:off x="6554788" y="1480311"/>
            <a:ext cx="4799012" cy="372178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562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18F4C4-7FB4-42B6-A73D-F9880680F01E}"/>
              </a:ext>
            </a:extLst>
          </p:cNvPr>
          <p:cNvSpPr>
            <a:spLocks noGrp="1"/>
          </p:cNvSpPr>
          <p:nvPr>
            <p:ph type="pic" sz="quarter" idx="10" hasCustomPrompt="1"/>
          </p:nvPr>
        </p:nvSpPr>
        <p:spPr>
          <a:xfrm>
            <a:off x="5823057" y="-220756"/>
            <a:ext cx="6534150" cy="6667500"/>
          </a:xfrm>
          <a:custGeom>
            <a:avLst/>
            <a:gdLst>
              <a:gd name="connsiteX0" fmla="*/ 272278 w 6534150"/>
              <a:gd name="connsiteY0" fmla="*/ 0 h 6667500"/>
              <a:gd name="connsiteX1" fmla="*/ 6261872 w 6534150"/>
              <a:gd name="connsiteY1" fmla="*/ 0 h 6667500"/>
              <a:gd name="connsiteX2" fmla="*/ 6534150 w 6534150"/>
              <a:gd name="connsiteY2" fmla="*/ 272278 h 6667500"/>
              <a:gd name="connsiteX3" fmla="*/ 6534150 w 6534150"/>
              <a:gd name="connsiteY3" fmla="*/ 6395222 h 6667500"/>
              <a:gd name="connsiteX4" fmla="*/ 6261872 w 6534150"/>
              <a:gd name="connsiteY4" fmla="*/ 6667500 h 6667500"/>
              <a:gd name="connsiteX5" fmla="*/ 272278 w 6534150"/>
              <a:gd name="connsiteY5" fmla="*/ 6667500 h 6667500"/>
              <a:gd name="connsiteX6" fmla="*/ 0 w 6534150"/>
              <a:gd name="connsiteY6" fmla="*/ 6395222 h 6667500"/>
              <a:gd name="connsiteX7" fmla="*/ 0 w 6534150"/>
              <a:gd name="connsiteY7" fmla="*/ 272278 h 6667500"/>
              <a:gd name="connsiteX8" fmla="*/ 272278 w 6534150"/>
              <a:gd name="connsiteY8"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4150" h="6667500">
                <a:moveTo>
                  <a:pt x="272278" y="0"/>
                </a:moveTo>
                <a:lnTo>
                  <a:pt x="6261872" y="0"/>
                </a:lnTo>
                <a:cubicBezTo>
                  <a:pt x="6412247" y="0"/>
                  <a:pt x="6534150" y="121903"/>
                  <a:pt x="6534150" y="272278"/>
                </a:cubicBezTo>
                <a:lnTo>
                  <a:pt x="6534150" y="6395222"/>
                </a:lnTo>
                <a:cubicBezTo>
                  <a:pt x="6534150" y="6545597"/>
                  <a:pt x="6412247" y="6667500"/>
                  <a:pt x="6261872" y="6667500"/>
                </a:cubicBezTo>
                <a:lnTo>
                  <a:pt x="272278" y="6667500"/>
                </a:lnTo>
                <a:cubicBezTo>
                  <a:pt x="121903" y="6667500"/>
                  <a:pt x="0" y="6545597"/>
                  <a:pt x="0" y="6395222"/>
                </a:cubicBezTo>
                <a:lnTo>
                  <a:pt x="0" y="272278"/>
                </a:lnTo>
                <a:cubicBezTo>
                  <a:pt x="0" y="121903"/>
                  <a:pt x="121903" y="0"/>
                  <a:pt x="272278" y="0"/>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a:t>Add Picture</a:t>
            </a:r>
          </a:p>
        </p:txBody>
      </p:sp>
      <p:sp>
        <p:nvSpPr>
          <p:cNvPr id="2" name="Title 1"/>
          <p:cNvSpPr>
            <a:spLocks noGrp="1"/>
          </p:cNvSpPr>
          <p:nvPr>
            <p:ph type="title"/>
          </p:nvPr>
        </p:nvSpPr>
        <p:spPr>
          <a:xfrm>
            <a:off x="838200" y="365125"/>
            <a:ext cx="4663568" cy="1325563"/>
          </a:xfrm>
          <a:prstGeom prst="rect">
            <a:avLst/>
          </a:prstGeom>
        </p:spPr>
        <p:txBody>
          <a:bodyPr/>
          <a:lstStyle>
            <a:lvl1pPr>
              <a:defRPr sz="4000">
                <a:solidFill>
                  <a:schemeClr val="tx2"/>
                </a:solidFill>
              </a:defRPr>
            </a:lvl1pPr>
          </a:lstStyle>
          <a:p>
            <a:r>
              <a:rPr lang="en-US"/>
              <a:t>Click to edit Master title style</a:t>
            </a:r>
          </a:p>
        </p:txBody>
      </p:sp>
      <p:sp>
        <p:nvSpPr>
          <p:cNvPr id="7" name="Content Placeholder 6"/>
          <p:cNvSpPr>
            <a:spLocks noGrp="1"/>
          </p:cNvSpPr>
          <p:nvPr>
            <p:ph sz="quarter" idx="11"/>
          </p:nvPr>
        </p:nvSpPr>
        <p:spPr>
          <a:xfrm>
            <a:off x="814388" y="2036763"/>
            <a:ext cx="4595812" cy="38719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25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p>
        </p:txBody>
      </p:sp>
    </p:spTree>
    <p:extLst>
      <p:ext uri="{BB962C8B-B14F-4D97-AF65-F5344CB8AC3E}">
        <p14:creationId xmlns:p14="http://schemas.microsoft.com/office/powerpoint/2010/main" val="2582151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55471D-7398-845A-76BF-9E67C8FA593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DE82BAD-7411-CD61-7266-7373327CEA7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60AB05F-A66B-95D0-45A5-C8BAFE9F360A}"/>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570311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Title slide" preserve="1" userDrawn="1">
  <p:cSld name="3-Title slide">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1254931" y="4358090"/>
            <a:ext cx="6675412" cy="9597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a:buNone/>
              <a:defRPr sz="1800" b="1">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30"/>
          <p:cNvSpPr txBox="1">
            <a:spLocks noGrp="1"/>
          </p:cNvSpPr>
          <p:nvPr>
            <p:ph type="body" idx="1"/>
          </p:nvPr>
        </p:nvSpPr>
        <p:spPr>
          <a:xfrm>
            <a:off x="1254932" y="5323581"/>
            <a:ext cx="9604659" cy="1143280"/>
          </a:xfrm>
          <a:prstGeom prst="rect">
            <a:avLst/>
          </a:prstGeom>
          <a:noFill/>
          <a:ln>
            <a:noFill/>
          </a:ln>
        </p:spPr>
        <p:txBody>
          <a:bodyPr spcFirstLastPara="1" wrap="square" lIns="91425" tIns="45700" rIns="91425" bIns="45700" anchor="t" anchorCtr="0">
            <a:normAutofit/>
          </a:bodyPr>
          <a:lstStyle>
            <a:lvl1pPr marL="0" lvl="0" indent="0" algn="l">
              <a:lnSpc>
                <a:spcPct val="90000"/>
              </a:lnSpc>
              <a:spcBef>
                <a:spcPts val="563"/>
              </a:spcBef>
              <a:spcAft>
                <a:spcPts val="0"/>
              </a:spcAft>
              <a:buClr>
                <a:schemeClr val="dk1"/>
              </a:buClr>
              <a:buSzPts val="1600"/>
              <a:buNone/>
              <a:defRPr sz="900" i="1">
                <a:latin typeface="+mj-lt"/>
              </a:defRPr>
            </a:lvl1pPr>
            <a:lvl2pPr marL="514350" lvl="1" indent="-128588" algn="l">
              <a:lnSpc>
                <a:spcPct val="90000"/>
              </a:lnSpc>
              <a:spcBef>
                <a:spcPts val="281"/>
              </a:spcBef>
              <a:spcAft>
                <a:spcPts val="0"/>
              </a:spcAft>
              <a:buClr>
                <a:schemeClr val="dk1"/>
              </a:buClr>
              <a:buSzPts val="1400"/>
              <a:buNone/>
              <a:defRPr sz="788"/>
            </a:lvl2pPr>
            <a:lvl3pPr marL="771525" lvl="2" indent="-128588" algn="l">
              <a:lnSpc>
                <a:spcPct val="90000"/>
              </a:lnSpc>
              <a:spcBef>
                <a:spcPts val="281"/>
              </a:spcBef>
              <a:spcAft>
                <a:spcPts val="0"/>
              </a:spcAft>
              <a:buClr>
                <a:schemeClr val="dk1"/>
              </a:buClr>
              <a:buSzPts val="1200"/>
              <a:buNone/>
              <a:defRPr sz="675"/>
            </a:lvl3pPr>
            <a:lvl4pPr marL="1028700" lvl="3" indent="-128588" algn="l">
              <a:lnSpc>
                <a:spcPct val="90000"/>
              </a:lnSpc>
              <a:spcBef>
                <a:spcPts val="281"/>
              </a:spcBef>
              <a:spcAft>
                <a:spcPts val="0"/>
              </a:spcAft>
              <a:buClr>
                <a:schemeClr val="dk1"/>
              </a:buClr>
              <a:buSzPts val="1000"/>
              <a:buNone/>
              <a:defRPr sz="563"/>
            </a:lvl4pPr>
            <a:lvl5pPr marL="1285875" lvl="4" indent="-128588" algn="l">
              <a:lnSpc>
                <a:spcPct val="90000"/>
              </a:lnSpc>
              <a:spcBef>
                <a:spcPts val="281"/>
              </a:spcBef>
              <a:spcAft>
                <a:spcPts val="0"/>
              </a:spcAft>
              <a:buClr>
                <a:schemeClr val="dk1"/>
              </a:buClr>
              <a:buSzPts val="1000"/>
              <a:buNone/>
              <a:defRPr sz="563"/>
            </a:lvl5pPr>
            <a:lvl6pPr marL="1543050" lvl="5" indent="-128588" algn="l">
              <a:lnSpc>
                <a:spcPct val="90000"/>
              </a:lnSpc>
              <a:spcBef>
                <a:spcPts val="281"/>
              </a:spcBef>
              <a:spcAft>
                <a:spcPts val="0"/>
              </a:spcAft>
              <a:buClr>
                <a:schemeClr val="dk1"/>
              </a:buClr>
              <a:buSzPts val="1000"/>
              <a:buNone/>
              <a:defRPr sz="563"/>
            </a:lvl6pPr>
            <a:lvl7pPr marL="1800225" lvl="6" indent="-128588" algn="l">
              <a:lnSpc>
                <a:spcPct val="90000"/>
              </a:lnSpc>
              <a:spcBef>
                <a:spcPts val="281"/>
              </a:spcBef>
              <a:spcAft>
                <a:spcPts val="0"/>
              </a:spcAft>
              <a:buClr>
                <a:schemeClr val="dk1"/>
              </a:buClr>
              <a:buSzPts val="1000"/>
              <a:buNone/>
              <a:defRPr sz="563"/>
            </a:lvl7pPr>
            <a:lvl8pPr marL="2057400" lvl="7" indent="-128588" algn="l">
              <a:lnSpc>
                <a:spcPct val="90000"/>
              </a:lnSpc>
              <a:spcBef>
                <a:spcPts val="281"/>
              </a:spcBef>
              <a:spcAft>
                <a:spcPts val="0"/>
              </a:spcAft>
              <a:buClr>
                <a:schemeClr val="dk1"/>
              </a:buClr>
              <a:buSzPts val="1000"/>
              <a:buNone/>
              <a:defRPr sz="563"/>
            </a:lvl8pPr>
            <a:lvl9pPr marL="2314575" lvl="8" indent="-128588" algn="l">
              <a:lnSpc>
                <a:spcPct val="90000"/>
              </a:lnSpc>
              <a:spcBef>
                <a:spcPts val="281"/>
              </a:spcBef>
              <a:spcAft>
                <a:spcPts val="0"/>
              </a:spcAft>
              <a:buClr>
                <a:schemeClr val="dk1"/>
              </a:buClr>
              <a:buSzPts val="1000"/>
              <a:buNone/>
              <a:defRPr sz="563"/>
            </a:lvl9pPr>
          </a:lstStyle>
          <a:p>
            <a:endParaRPr dirty="0"/>
          </a:p>
        </p:txBody>
      </p:sp>
      <p:sp>
        <p:nvSpPr>
          <p:cNvPr id="33" name="Google Shape;33;p30"/>
          <p:cNvSpPr>
            <a:spLocks noGrp="1"/>
          </p:cNvSpPr>
          <p:nvPr>
            <p:ph type="pic" idx="3"/>
          </p:nvPr>
        </p:nvSpPr>
        <p:spPr>
          <a:xfrm>
            <a:off x="3" y="751441"/>
            <a:ext cx="12191999" cy="2888055"/>
          </a:xfrm>
          <a:prstGeom prst="rect">
            <a:avLst/>
          </a:prstGeom>
          <a:noFill/>
          <a:ln>
            <a:noFill/>
          </a:ln>
        </p:spPr>
        <p:txBody>
          <a:bodyPr/>
          <a:lstStyle>
            <a:lvl1pPr>
              <a:defRPr>
                <a:latin typeface="+mj-lt"/>
              </a:defRPr>
            </a:lvl1pPr>
          </a:lstStyle>
          <a:p>
            <a:endParaRPr lang="en-US" dirty="0"/>
          </a:p>
        </p:txBody>
      </p:sp>
      <p:pic>
        <p:nvPicPr>
          <p:cNvPr id="8" name="Google Shape;27;p29">
            <a:extLst>
              <a:ext uri="{FF2B5EF4-FFF2-40B4-BE49-F238E27FC236}">
                <a16:creationId xmlns:a16="http://schemas.microsoft.com/office/drawing/2014/main" id="{7AA2E2F3-13D0-39CB-F541-054E851B87BE}"/>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cxnSp>
        <p:nvCxnSpPr>
          <p:cNvPr id="2" name="Google Shape;377;p13">
            <a:extLst>
              <a:ext uri="{FF2B5EF4-FFF2-40B4-BE49-F238E27FC236}">
                <a16:creationId xmlns:a16="http://schemas.microsoft.com/office/drawing/2014/main" id="{9BFB2F77-18AC-A1A7-15DA-C933E18CEAE8}"/>
              </a:ext>
              <a:ext uri="{C183D7F6-B498-43B3-948B-1728B52AA6E4}">
                <adec:decorative xmlns:adec="http://schemas.microsoft.com/office/drawing/2017/decorative" val="1"/>
              </a:ext>
            </a:extLst>
          </p:cNvPr>
          <p:cNvCxnSpPr/>
          <p:nvPr userDrawn="1"/>
        </p:nvCxnSpPr>
        <p:spPr>
          <a:xfrm rot="10800000" flipH="1">
            <a:off x="1343861" y="4584905"/>
            <a:ext cx="1951119" cy="123"/>
          </a:xfrm>
          <a:prstGeom prst="straightConnector1">
            <a:avLst/>
          </a:prstGeom>
          <a:noFill/>
          <a:ln w="57150" cap="flat" cmpd="sng">
            <a:solidFill>
              <a:srgbClr val="BE1E2D"/>
            </a:solidFill>
            <a:prstDash val="solid"/>
            <a:miter lim="800000"/>
            <a:headEnd type="none" w="sm" len="sm"/>
            <a:tailEnd type="none" w="sm" len="sm"/>
          </a:ln>
        </p:spPr>
      </p:cxnSp>
    </p:spTree>
    <p:extLst>
      <p:ext uri="{BB962C8B-B14F-4D97-AF65-F5344CB8AC3E}">
        <p14:creationId xmlns:p14="http://schemas.microsoft.com/office/powerpoint/2010/main" val="572498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section" preserve="1" userDrawn="1">
  <p:cSld name="1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0"/>
            <a:ext cx="10515600" cy="791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1800">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8" name="Google Shape;27;p29">
            <a:extLst>
              <a:ext uri="{FF2B5EF4-FFF2-40B4-BE49-F238E27FC236}">
                <a16:creationId xmlns:a16="http://schemas.microsoft.com/office/drawing/2014/main" id="{9E9438A6-51BE-5265-07DC-B018DA02A3D8}"/>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sp>
        <p:nvSpPr>
          <p:cNvPr id="4" name="Text Placeholder 3">
            <a:extLst>
              <a:ext uri="{FF2B5EF4-FFF2-40B4-BE49-F238E27FC236}">
                <a16:creationId xmlns:a16="http://schemas.microsoft.com/office/drawing/2014/main" id="{308E77D8-7528-C2D0-266F-82F1D7C90494}"/>
              </a:ext>
            </a:extLst>
          </p:cNvPr>
          <p:cNvSpPr>
            <a:spLocks noGrp="1"/>
          </p:cNvSpPr>
          <p:nvPr>
            <p:ph type="body" sz="quarter" idx="10"/>
          </p:nvPr>
        </p:nvSpPr>
        <p:spPr>
          <a:xfrm>
            <a:off x="857249" y="1748613"/>
            <a:ext cx="10472739" cy="4568825"/>
          </a:xfrm>
        </p:spPr>
        <p:txBody>
          <a:bodyPr/>
          <a:lstStyle>
            <a:lvl1pPr marL="129481" indent="-129481">
              <a:buSzPct val="100000"/>
              <a:buFont typeface="Wingdings" panose="05000000000000000000" pitchFamily="2" charset="2"/>
              <a:buChar char="§"/>
              <a:defRPr lang="en-US" sz="900" b="0" i="0" u="none" strike="noStrike" cap="none" smtClean="0">
                <a:solidFill>
                  <a:schemeClr val="dk1"/>
                </a:solidFill>
                <a:latin typeface="+mn-lt"/>
                <a:ea typeface="Titillium Web"/>
                <a:cs typeface="Titillium Web"/>
                <a:sym typeface="Titillium Web"/>
              </a:defRPr>
            </a:lvl1pPr>
            <a:lvl2pPr marL="417017" indent="-192881">
              <a:defRPr lang="en-US" sz="900" b="0" i="0" u="none" strike="noStrike" cap="none" dirty="0" smtClean="0">
                <a:solidFill>
                  <a:schemeClr val="dk1"/>
                </a:solidFill>
                <a:latin typeface="+mn-lt"/>
                <a:ea typeface="Titillium Web"/>
                <a:cs typeface="Titillium Web"/>
                <a:sym typeface="Titillium Web"/>
              </a:defRPr>
            </a:lvl2pPr>
            <a:lvl3pPr marL="643831" indent="-192881">
              <a:defRPr lang="en-US" sz="788" b="0" i="0" u="none" strike="noStrike" cap="none" dirty="0" smtClean="0">
                <a:solidFill>
                  <a:schemeClr val="dk1"/>
                </a:solidFill>
                <a:latin typeface="+mn-lt"/>
                <a:ea typeface="Titillium Web"/>
                <a:cs typeface="Titillium Web"/>
                <a:sym typeface="Titillium Web"/>
              </a:defRPr>
            </a:lvl3pPr>
            <a:lvl4pPr marL="868859" indent="-160735">
              <a:defRPr lang="en-US" sz="675" b="0" i="0" u="none" strike="noStrike" cap="none" dirty="0" smtClean="0">
                <a:solidFill>
                  <a:schemeClr val="dk1"/>
                </a:solidFill>
                <a:latin typeface="+mn-lt"/>
                <a:ea typeface="Titillium Web"/>
                <a:cs typeface="Titillium Web"/>
                <a:sym typeface="Titillium Web"/>
              </a:defRPr>
            </a:lvl4pPr>
            <a:lvl5pPr marL="1092994" indent="-160735">
              <a:defRPr lang="en-US" sz="619" b="0" i="0" u="none" strike="noStrike" cap="none" dirty="0">
                <a:solidFill>
                  <a:schemeClr val="dk1"/>
                </a:solidFill>
                <a:latin typeface="+mn-lt"/>
                <a:ea typeface="Titillium Web"/>
                <a:cs typeface="Titillium Web"/>
                <a:sym typeface="Titillium Web"/>
              </a:defRPr>
            </a:lvl5pPr>
          </a:lstStyle>
          <a:p>
            <a:pPr lvl="0"/>
            <a:r>
              <a:rPr lang="en-US" dirty="0"/>
              <a:t>Click to edit Master text styles</a:t>
            </a:r>
          </a:p>
          <a:p>
            <a:pPr marL="320576" marR="0" lvl="1" indent="-96441" algn="l" rtl="0">
              <a:lnSpc>
                <a:spcPct val="90000"/>
              </a:lnSpc>
              <a:spcBef>
                <a:spcPts val="281"/>
              </a:spcBef>
              <a:spcAft>
                <a:spcPts val="0"/>
              </a:spcAft>
              <a:buClr>
                <a:schemeClr val="accent1"/>
              </a:buClr>
              <a:buSzPct val="100000"/>
              <a:buFont typeface="Arial"/>
              <a:buChar char="•"/>
            </a:pPr>
            <a:r>
              <a:rPr lang="en-US" dirty="0"/>
              <a:t>Second level</a:t>
            </a:r>
          </a:p>
          <a:p>
            <a:pPr marL="547391" marR="0" lvl="2" indent="-96441" algn="l" rtl="0">
              <a:lnSpc>
                <a:spcPct val="90000"/>
              </a:lnSpc>
              <a:spcBef>
                <a:spcPts val="281"/>
              </a:spcBef>
              <a:spcAft>
                <a:spcPts val="0"/>
              </a:spcAft>
              <a:buClr>
                <a:schemeClr val="accent2"/>
              </a:buClr>
              <a:buSzPct val="100000"/>
              <a:buFont typeface="Wingdings" panose="05000000000000000000" pitchFamily="2" charset="2"/>
              <a:buChar char="§"/>
            </a:pPr>
            <a:r>
              <a:rPr lang="en-US" dirty="0"/>
              <a:t>Third level</a:t>
            </a:r>
          </a:p>
          <a:p>
            <a:pPr marL="804566" marR="0" lvl="3" indent="-96441" algn="l" rtl="0">
              <a:lnSpc>
                <a:spcPct val="90000"/>
              </a:lnSpc>
              <a:spcBef>
                <a:spcPts val="281"/>
              </a:spcBef>
              <a:spcAft>
                <a:spcPts val="0"/>
              </a:spcAft>
              <a:buClr>
                <a:schemeClr val="accent3"/>
              </a:buClr>
              <a:buSzPct val="100000"/>
              <a:buFont typeface="Arial" panose="020B0604020202020204" pitchFamily="34" charset="0"/>
              <a:buChar char="•"/>
            </a:pPr>
            <a:r>
              <a:rPr lang="en-US" dirty="0"/>
              <a:t>Fourth level</a:t>
            </a:r>
          </a:p>
          <a:p>
            <a:pPr marL="1028700" marR="0" lvl="4" indent="-96441" algn="l" rtl="0">
              <a:lnSpc>
                <a:spcPct val="90000"/>
              </a:lnSpc>
              <a:spcBef>
                <a:spcPts val="281"/>
              </a:spcBef>
              <a:spcAft>
                <a:spcPts val="0"/>
              </a:spcAft>
              <a:buClr>
                <a:schemeClr val="accent4"/>
              </a:buClr>
              <a:buSzPct val="100000"/>
              <a:buFont typeface="Wingdings" panose="05000000000000000000" pitchFamily="2" charset="2"/>
              <a:buChar char="§"/>
            </a:pPr>
            <a:r>
              <a:rPr lang="en-US" dirty="0"/>
              <a:t>Fifth level</a:t>
            </a:r>
          </a:p>
        </p:txBody>
      </p:sp>
    </p:spTree>
    <p:extLst>
      <p:ext uri="{BB962C8B-B14F-4D97-AF65-F5344CB8AC3E}">
        <p14:creationId xmlns:p14="http://schemas.microsoft.com/office/powerpoint/2010/main" val="2160198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wo content section" userDrawn="1">
  <p:cSld name="2_two content section">
    <p:spTree>
      <p:nvGrpSpPr>
        <p:cNvPr id="1" name="Shape 131"/>
        <p:cNvGrpSpPr/>
        <p:nvPr/>
      </p:nvGrpSpPr>
      <p:grpSpPr>
        <a:xfrm>
          <a:off x="0" y="0"/>
          <a:ext cx="0" cy="0"/>
          <a:chOff x="0" y="0"/>
          <a:chExt cx="0" cy="0"/>
        </a:xfrm>
      </p:grpSpPr>
      <p:sp>
        <p:nvSpPr>
          <p:cNvPr id="132" name="Google Shape;132;p40"/>
          <p:cNvSpPr txBox="1">
            <a:spLocks noGrp="1"/>
          </p:cNvSpPr>
          <p:nvPr>
            <p:ph type="title"/>
          </p:nvPr>
        </p:nvSpPr>
        <p:spPr>
          <a:xfrm>
            <a:off x="857139" y="8734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8" name="Google Shape;27;p29">
            <a:extLst>
              <a:ext uri="{FF2B5EF4-FFF2-40B4-BE49-F238E27FC236}">
                <a16:creationId xmlns:a16="http://schemas.microsoft.com/office/drawing/2014/main" id="{9E9438A6-51BE-5265-07DC-B018DA02A3D8}"/>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cxnSp>
        <p:nvCxnSpPr>
          <p:cNvPr id="2" name="Google Shape;377;p13">
            <a:extLst>
              <a:ext uri="{FF2B5EF4-FFF2-40B4-BE49-F238E27FC236}">
                <a16:creationId xmlns:a16="http://schemas.microsoft.com/office/drawing/2014/main" id="{C789B425-20FB-D308-0BD4-506C242DD846}"/>
              </a:ext>
              <a:ext uri="{C183D7F6-B498-43B3-948B-1728B52AA6E4}">
                <adec:decorative xmlns:adec="http://schemas.microsoft.com/office/drawing/2017/decorative" val="1"/>
              </a:ext>
            </a:extLst>
          </p:cNvPr>
          <p:cNvCxnSpPr/>
          <p:nvPr userDrawn="1"/>
        </p:nvCxnSpPr>
        <p:spPr>
          <a:xfrm rot="10800000" flipH="1">
            <a:off x="985686" y="2038787"/>
            <a:ext cx="1951119" cy="123"/>
          </a:xfrm>
          <a:prstGeom prst="straightConnector1">
            <a:avLst/>
          </a:prstGeom>
          <a:noFill/>
          <a:ln w="57150" cap="flat" cmpd="sng">
            <a:solidFill>
              <a:srgbClr val="BE1E2D"/>
            </a:solidFill>
            <a:prstDash val="solid"/>
            <a:miter lim="800000"/>
            <a:headEnd type="none" w="sm" len="sm"/>
            <a:tailEnd type="none" w="sm" len="sm"/>
          </a:ln>
        </p:spPr>
      </p:cxnSp>
      <p:sp>
        <p:nvSpPr>
          <p:cNvPr id="6" name="Text Placeholder 5">
            <a:extLst>
              <a:ext uri="{FF2B5EF4-FFF2-40B4-BE49-F238E27FC236}">
                <a16:creationId xmlns:a16="http://schemas.microsoft.com/office/drawing/2014/main" id="{24A2F69C-60C3-31B0-30DF-D41B557D927A}"/>
              </a:ext>
            </a:extLst>
          </p:cNvPr>
          <p:cNvSpPr>
            <a:spLocks noGrp="1"/>
          </p:cNvSpPr>
          <p:nvPr>
            <p:ph type="body" sz="quarter" idx="10"/>
          </p:nvPr>
        </p:nvSpPr>
        <p:spPr>
          <a:xfrm>
            <a:off x="857140" y="2256439"/>
            <a:ext cx="4876736" cy="4157663"/>
          </a:xfrm>
        </p:spPr>
        <p:txBody>
          <a:bodyPr/>
          <a:lstStyle>
            <a:lvl1pPr marL="257175" indent="-257175">
              <a:defRPr lang="en-US" sz="900" b="0" i="0" u="none" strike="noStrike" cap="none" dirty="0" smtClean="0">
                <a:solidFill>
                  <a:schemeClr val="dk1"/>
                </a:solidFill>
                <a:latin typeface="+mn-lt"/>
                <a:ea typeface="Titillium Web"/>
                <a:cs typeface="Titillium Web"/>
                <a:sym typeface="Titillium Web"/>
              </a:defRPr>
            </a:lvl1pPr>
            <a:lvl2pPr marL="417017" indent="-192881">
              <a:defRPr lang="en-US" sz="900" b="0" i="0" u="none" strike="noStrike" cap="none" dirty="0" smtClean="0">
                <a:solidFill>
                  <a:schemeClr val="dk1"/>
                </a:solidFill>
                <a:latin typeface="+mn-lt"/>
                <a:ea typeface="Titillium Web"/>
                <a:cs typeface="Titillium Web"/>
                <a:sym typeface="Titillium Web"/>
              </a:defRPr>
            </a:lvl2pPr>
            <a:lvl3pPr marL="643831" indent="-192881">
              <a:defRPr lang="en-US" sz="788" b="0" i="0" u="none" strike="noStrike" cap="none" dirty="0" smtClean="0">
                <a:solidFill>
                  <a:schemeClr val="dk1"/>
                </a:solidFill>
                <a:latin typeface="+mn-lt"/>
                <a:ea typeface="Titillium Web"/>
                <a:cs typeface="Titillium Web"/>
                <a:sym typeface="Titillium Web"/>
              </a:defRPr>
            </a:lvl3pPr>
            <a:lvl4pPr>
              <a:defRPr lang="en-US" sz="675" b="0" i="0" u="none" strike="noStrike" cap="none" dirty="0" smtClean="0">
                <a:solidFill>
                  <a:schemeClr val="dk1"/>
                </a:solidFill>
                <a:latin typeface="+mn-lt"/>
                <a:ea typeface="Titillium Web"/>
                <a:cs typeface="Titillium Web"/>
                <a:sym typeface="Titillium Web"/>
              </a:defRPr>
            </a:lvl4pPr>
            <a:lvl5pPr marL="1092994" indent="-160735">
              <a:defRPr lang="en-US" sz="619" b="0" i="0" u="none" strike="noStrike" cap="none" dirty="0">
                <a:solidFill>
                  <a:schemeClr val="dk1"/>
                </a:solidFill>
                <a:latin typeface="+mn-lt"/>
                <a:ea typeface="Titillium Web"/>
                <a:cs typeface="Titillium Web"/>
                <a:sym typeface="Titillium Web"/>
              </a:defRPr>
            </a:lvl5pPr>
          </a:lstStyle>
          <a:p>
            <a:pPr marL="96441" marR="0" lvl="0" indent="-96441" algn="l" rtl="0">
              <a:lnSpc>
                <a:spcPct val="90000"/>
              </a:lnSpc>
              <a:spcBef>
                <a:spcPts val="563"/>
              </a:spcBef>
              <a:spcAft>
                <a:spcPts val="0"/>
              </a:spcAft>
              <a:buClrTx/>
              <a:buSzPct val="100000"/>
              <a:buFont typeface="Wingdings" panose="05000000000000000000" pitchFamily="2" charset="2"/>
              <a:buChar char="§"/>
            </a:pPr>
            <a:r>
              <a:rPr lang="en-US" dirty="0"/>
              <a:t>Click to edit Master text styles</a:t>
            </a:r>
          </a:p>
          <a:p>
            <a:pPr marL="320576" marR="0" lvl="1" indent="-96441" algn="l" rtl="0">
              <a:lnSpc>
                <a:spcPct val="90000"/>
              </a:lnSpc>
              <a:spcBef>
                <a:spcPts val="281"/>
              </a:spcBef>
              <a:spcAft>
                <a:spcPts val="0"/>
              </a:spcAft>
              <a:buClr>
                <a:schemeClr val="accent1"/>
              </a:buClr>
              <a:buSzPct val="100000"/>
              <a:buFont typeface="Arial"/>
              <a:buChar char="•"/>
            </a:pPr>
            <a:r>
              <a:rPr lang="en-US" dirty="0"/>
              <a:t>Second level</a:t>
            </a:r>
          </a:p>
          <a:p>
            <a:pPr marL="547391" marR="0" lvl="2" indent="-96441" algn="l" rtl="0">
              <a:lnSpc>
                <a:spcPct val="90000"/>
              </a:lnSpc>
              <a:spcBef>
                <a:spcPts val="281"/>
              </a:spcBef>
              <a:spcAft>
                <a:spcPts val="0"/>
              </a:spcAft>
              <a:buClr>
                <a:schemeClr val="accent2"/>
              </a:buClr>
              <a:buSzPct val="100000"/>
              <a:buFont typeface="Wingdings" panose="05000000000000000000" pitchFamily="2" charset="2"/>
              <a:buChar char="§"/>
            </a:pPr>
            <a:r>
              <a:rPr lang="en-US" dirty="0"/>
              <a:t>Third level</a:t>
            </a:r>
          </a:p>
          <a:p>
            <a:pPr marL="804566" marR="0" lvl="3" indent="-96441" algn="l" rtl="0">
              <a:lnSpc>
                <a:spcPct val="90000"/>
              </a:lnSpc>
              <a:spcBef>
                <a:spcPts val="281"/>
              </a:spcBef>
              <a:spcAft>
                <a:spcPts val="0"/>
              </a:spcAft>
              <a:buClr>
                <a:schemeClr val="accent3"/>
              </a:buClr>
              <a:buSzPct val="100000"/>
              <a:buFont typeface="Arial" panose="020B0604020202020204" pitchFamily="34" charset="0"/>
              <a:buChar char="•"/>
            </a:pPr>
            <a:r>
              <a:rPr lang="en-US" dirty="0"/>
              <a:t>Fourth level</a:t>
            </a:r>
          </a:p>
          <a:p>
            <a:pPr marL="1028700" marR="0" lvl="4" indent="-96441" algn="l" rtl="0">
              <a:lnSpc>
                <a:spcPct val="90000"/>
              </a:lnSpc>
              <a:spcBef>
                <a:spcPts val="281"/>
              </a:spcBef>
              <a:spcAft>
                <a:spcPts val="0"/>
              </a:spcAft>
              <a:buClr>
                <a:schemeClr val="accent4"/>
              </a:buClr>
              <a:buSzPct val="100000"/>
              <a:buFont typeface="Wingdings" panose="05000000000000000000" pitchFamily="2" charset="2"/>
              <a:buChar char="§"/>
            </a:pPr>
            <a:r>
              <a:rPr lang="en-US" dirty="0"/>
              <a:t>Fifth level</a:t>
            </a:r>
          </a:p>
        </p:txBody>
      </p:sp>
      <p:sp>
        <p:nvSpPr>
          <p:cNvPr id="9" name="Text Placeholder 8">
            <a:extLst>
              <a:ext uri="{FF2B5EF4-FFF2-40B4-BE49-F238E27FC236}">
                <a16:creationId xmlns:a16="http://schemas.microsoft.com/office/drawing/2014/main" id="{DABDE4ED-2D85-8C40-1D36-FC0492DEC291}"/>
              </a:ext>
            </a:extLst>
          </p:cNvPr>
          <p:cNvSpPr>
            <a:spLocks noGrp="1"/>
          </p:cNvSpPr>
          <p:nvPr>
            <p:ph type="body" sz="quarter" idx="11"/>
          </p:nvPr>
        </p:nvSpPr>
        <p:spPr>
          <a:xfrm>
            <a:off x="6463806" y="2256439"/>
            <a:ext cx="4808537" cy="4157663"/>
          </a:xfrm>
        </p:spPr>
        <p:txBody>
          <a:bodyPr/>
          <a:lstStyle>
            <a:lvl1pPr marL="257175" indent="-257175">
              <a:defRPr lang="en-US" sz="900" b="0" i="0" u="none" strike="noStrike" cap="none" dirty="0" smtClean="0">
                <a:solidFill>
                  <a:schemeClr val="dk1"/>
                </a:solidFill>
                <a:latin typeface="+mn-lt"/>
                <a:ea typeface="Titillium Web"/>
                <a:cs typeface="Titillium Web"/>
                <a:sym typeface="Titillium Web"/>
              </a:defRPr>
            </a:lvl1pPr>
            <a:lvl2pPr marL="417017" indent="-192881">
              <a:defRPr lang="en-US" sz="900" b="0" i="0" u="none" strike="noStrike" cap="none" dirty="0" smtClean="0">
                <a:solidFill>
                  <a:schemeClr val="dk1"/>
                </a:solidFill>
                <a:latin typeface="+mn-lt"/>
                <a:ea typeface="Titillium Web"/>
                <a:cs typeface="Titillium Web"/>
                <a:sym typeface="Titillium Web"/>
              </a:defRPr>
            </a:lvl2pPr>
            <a:lvl3pPr marL="643831" indent="-192881">
              <a:defRPr lang="en-US" sz="788" b="0" i="0" u="none" strike="noStrike" cap="none" dirty="0" smtClean="0">
                <a:solidFill>
                  <a:schemeClr val="dk1"/>
                </a:solidFill>
                <a:latin typeface="+mn-lt"/>
                <a:ea typeface="Titillium Web"/>
                <a:cs typeface="Titillium Web"/>
                <a:sym typeface="Titillium Web"/>
              </a:defRPr>
            </a:lvl3pPr>
            <a:lvl4pPr marL="868859" indent="-160735">
              <a:defRPr lang="en-US" sz="675" b="0" i="0" u="none" strike="noStrike" cap="none" dirty="0" smtClean="0">
                <a:solidFill>
                  <a:schemeClr val="dk1"/>
                </a:solidFill>
                <a:latin typeface="+mn-lt"/>
                <a:ea typeface="Titillium Web"/>
                <a:cs typeface="Titillium Web"/>
                <a:sym typeface="Titillium Web"/>
              </a:defRPr>
            </a:lvl4pPr>
            <a:lvl5pPr marL="1092994" indent="-160735">
              <a:defRPr lang="en-US" sz="619" b="0" i="0" u="none" strike="noStrike" cap="none" dirty="0">
                <a:solidFill>
                  <a:schemeClr val="dk1"/>
                </a:solidFill>
                <a:latin typeface="+mn-lt"/>
                <a:ea typeface="Titillium Web"/>
                <a:cs typeface="Titillium Web"/>
                <a:sym typeface="Titillium Web"/>
              </a:defRPr>
            </a:lvl5pPr>
          </a:lstStyle>
          <a:p>
            <a:pPr marL="96441" marR="0" lvl="0" indent="-96441" algn="l" rtl="0">
              <a:lnSpc>
                <a:spcPct val="90000"/>
              </a:lnSpc>
              <a:spcBef>
                <a:spcPts val="563"/>
              </a:spcBef>
              <a:spcAft>
                <a:spcPts val="0"/>
              </a:spcAft>
              <a:buClrTx/>
              <a:buSzPct val="100000"/>
              <a:buFont typeface="Wingdings" panose="05000000000000000000" pitchFamily="2" charset="2"/>
              <a:buChar char="§"/>
            </a:pPr>
            <a:r>
              <a:rPr lang="en-US" dirty="0"/>
              <a:t>Click to edit Master text styles</a:t>
            </a:r>
          </a:p>
          <a:p>
            <a:pPr marL="320576" marR="0" lvl="1" indent="-96441" algn="l" rtl="0">
              <a:lnSpc>
                <a:spcPct val="90000"/>
              </a:lnSpc>
              <a:spcBef>
                <a:spcPts val="281"/>
              </a:spcBef>
              <a:spcAft>
                <a:spcPts val="0"/>
              </a:spcAft>
              <a:buClr>
                <a:schemeClr val="accent1"/>
              </a:buClr>
              <a:buSzPct val="100000"/>
              <a:buFont typeface="Arial"/>
              <a:buChar char="•"/>
            </a:pPr>
            <a:r>
              <a:rPr lang="en-US" dirty="0"/>
              <a:t>Second level</a:t>
            </a:r>
          </a:p>
          <a:p>
            <a:pPr marL="547391" marR="0" lvl="2" indent="-96441" algn="l" rtl="0">
              <a:lnSpc>
                <a:spcPct val="90000"/>
              </a:lnSpc>
              <a:spcBef>
                <a:spcPts val="281"/>
              </a:spcBef>
              <a:spcAft>
                <a:spcPts val="0"/>
              </a:spcAft>
              <a:buClr>
                <a:schemeClr val="accent2"/>
              </a:buClr>
              <a:buSzPct val="100000"/>
              <a:buFont typeface="Wingdings" panose="05000000000000000000" pitchFamily="2" charset="2"/>
              <a:buChar char="§"/>
            </a:pPr>
            <a:r>
              <a:rPr lang="en-US" dirty="0"/>
              <a:t>Third level</a:t>
            </a:r>
          </a:p>
          <a:p>
            <a:pPr marL="804566" marR="0" lvl="3" indent="-96441" algn="l" rtl="0">
              <a:lnSpc>
                <a:spcPct val="90000"/>
              </a:lnSpc>
              <a:spcBef>
                <a:spcPts val="281"/>
              </a:spcBef>
              <a:spcAft>
                <a:spcPts val="0"/>
              </a:spcAft>
              <a:buClr>
                <a:schemeClr val="accent3"/>
              </a:buClr>
              <a:buSzPct val="100000"/>
              <a:buFont typeface="Arial" panose="020B0604020202020204" pitchFamily="34" charset="0"/>
              <a:buChar char="•"/>
            </a:pPr>
            <a:r>
              <a:rPr lang="en-US" dirty="0"/>
              <a:t>Fourth level</a:t>
            </a:r>
          </a:p>
          <a:p>
            <a:pPr marL="1028700" marR="0" lvl="4" indent="-96441" algn="l" rtl="0">
              <a:lnSpc>
                <a:spcPct val="90000"/>
              </a:lnSpc>
              <a:spcBef>
                <a:spcPts val="281"/>
              </a:spcBef>
              <a:spcAft>
                <a:spcPts val="0"/>
              </a:spcAft>
              <a:buClr>
                <a:schemeClr val="accent4"/>
              </a:buClr>
              <a:buSzPct val="100000"/>
              <a:buFont typeface="Wingdings" panose="05000000000000000000" pitchFamily="2" charset="2"/>
              <a:buChar char="§"/>
            </a:pPr>
            <a:r>
              <a:rPr lang="en-US" dirty="0"/>
              <a:t>Fifth level</a:t>
            </a:r>
          </a:p>
        </p:txBody>
      </p:sp>
    </p:spTree>
    <p:extLst>
      <p:ext uri="{BB962C8B-B14F-4D97-AF65-F5344CB8AC3E}">
        <p14:creationId xmlns:p14="http://schemas.microsoft.com/office/powerpoint/2010/main" val="192173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3_three content section">
    <p:spTree>
      <p:nvGrpSpPr>
        <p:cNvPr id="1" name="Shape 103"/>
        <p:cNvGrpSpPr/>
        <p:nvPr/>
      </p:nvGrpSpPr>
      <p:grpSpPr>
        <a:xfrm>
          <a:off x="0" y="0"/>
          <a:ext cx="0" cy="0"/>
          <a:chOff x="0" y="0"/>
          <a:chExt cx="0" cy="0"/>
        </a:xfrm>
      </p:grpSpPr>
      <p:sp>
        <p:nvSpPr>
          <p:cNvPr id="111" name="Google Shape;111;p38"/>
          <p:cNvSpPr>
            <a:spLocks noGrp="1"/>
          </p:cNvSpPr>
          <p:nvPr>
            <p:ph type="chart" idx="7"/>
          </p:nvPr>
        </p:nvSpPr>
        <p:spPr>
          <a:xfrm>
            <a:off x="838201" y="1112111"/>
            <a:ext cx="10518059" cy="5166491"/>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563"/>
              </a:spcBef>
              <a:spcAft>
                <a:spcPts val="0"/>
              </a:spcAft>
              <a:buClr>
                <a:schemeClr val="dk1"/>
              </a:buClr>
              <a:buSzPts val="2800"/>
              <a:buFont typeface="Arial"/>
              <a:buNone/>
              <a:defRPr sz="1575" b="0" i="0" u="none" strike="noStrike" cap="none">
                <a:solidFill>
                  <a:schemeClr val="dk1"/>
                </a:solidFill>
                <a:latin typeface="+mj-lt"/>
                <a:ea typeface="Titillium Web"/>
                <a:cs typeface="Titillium Web"/>
                <a:sym typeface="Titillium Web"/>
              </a:defRPr>
            </a:lvl1pPr>
            <a:lvl2pPr marR="0" lvl="1" algn="l" rtl="0">
              <a:lnSpc>
                <a:spcPct val="90000"/>
              </a:lnSpc>
              <a:spcBef>
                <a:spcPts val="281"/>
              </a:spcBef>
              <a:spcAft>
                <a:spcPts val="0"/>
              </a:spcAft>
              <a:buClr>
                <a:schemeClr val="dk1"/>
              </a:buClr>
              <a:buSzPts val="2400"/>
              <a:buFont typeface="Arial"/>
              <a:buChar char="•"/>
              <a:defRPr sz="1350" b="0" i="0" u="none" strike="noStrike" cap="none">
                <a:solidFill>
                  <a:schemeClr val="dk1"/>
                </a:solidFill>
                <a:latin typeface="Titillium Web"/>
                <a:ea typeface="Titillium Web"/>
                <a:cs typeface="Titillium Web"/>
                <a:sym typeface="Titillium Web"/>
              </a:defRPr>
            </a:lvl2pPr>
            <a:lvl3pPr marR="0" lvl="2" algn="l" rtl="0">
              <a:lnSpc>
                <a:spcPct val="90000"/>
              </a:lnSpc>
              <a:spcBef>
                <a:spcPts val="281"/>
              </a:spcBef>
              <a:spcAft>
                <a:spcPts val="0"/>
              </a:spcAft>
              <a:buClr>
                <a:schemeClr val="dk1"/>
              </a:buClr>
              <a:buSzPts val="2000"/>
              <a:buFont typeface="Arial"/>
              <a:buChar char="•"/>
              <a:defRPr sz="1125" b="0" i="0" u="none" strike="noStrike" cap="none">
                <a:solidFill>
                  <a:schemeClr val="dk1"/>
                </a:solidFill>
                <a:latin typeface="Titillium Web"/>
                <a:ea typeface="Titillium Web"/>
                <a:cs typeface="Titillium Web"/>
                <a:sym typeface="Titillium Web"/>
              </a:defRPr>
            </a:lvl3pPr>
            <a:lvl4pPr marR="0" lvl="3"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Titillium Web"/>
                <a:ea typeface="Titillium Web"/>
                <a:cs typeface="Titillium Web"/>
                <a:sym typeface="Titillium Web"/>
              </a:defRPr>
            </a:lvl4pPr>
            <a:lvl5pPr marR="0" lvl="4"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Titillium Web"/>
                <a:ea typeface="Titillium Web"/>
                <a:cs typeface="Titillium Web"/>
                <a:sym typeface="Titillium Web"/>
              </a:defRPr>
            </a:lvl5pPr>
            <a:lvl6pPr marR="0" lvl="5"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800"/>
              <a:buFont typeface="Arial"/>
              <a:buChar char="•"/>
              <a:defRPr sz="1013" b="0" i="0" u="none" strike="noStrike" cap="none">
                <a:solidFill>
                  <a:schemeClr val="dk1"/>
                </a:solidFill>
                <a:latin typeface="Calibri"/>
                <a:ea typeface="Calibri"/>
                <a:cs typeface="Calibri"/>
                <a:sym typeface="Calibri"/>
              </a:defRPr>
            </a:lvl9pPr>
          </a:lstStyle>
          <a:p>
            <a:endParaRPr dirty="0"/>
          </a:p>
        </p:txBody>
      </p:sp>
      <p:pic>
        <p:nvPicPr>
          <p:cNvPr id="13" name="Google Shape;27;p29">
            <a:extLst>
              <a:ext uri="{FF2B5EF4-FFF2-40B4-BE49-F238E27FC236}">
                <a16:creationId xmlns:a16="http://schemas.microsoft.com/office/drawing/2014/main" id="{46C37664-7DC2-7755-1BE2-2EEE519F1C7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1" y="451575"/>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8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3980965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hree content section" preserve="1" userDrawn="1">
  <p:cSld name="4_three content section">
    <p:spTree>
      <p:nvGrpSpPr>
        <p:cNvPr id="1" name="Shape 103"/>
        <p:cNvGrpSpPr/>
        <p:nvPr/>
      </p:nvGrpSpPr>
      <p:grpSpPr>
        <a:xfrm>
          <a:off x="0" y="0"/>
          <a:ext cx="0" cy="0"/>
          <a:chOff x="0" y="0"/>
          <a:chExt cx="0" cy="0"/>
        </a:xfrm>
      </p:grpSpPr>
      <p:pic>
        <p:nvPicPr>
          <p:cNvPr id="13" name="Google Shape;27;p29">
            <a:extLst>
              <a:ext uri="{FF2B5EF4-FFF2-40B4-BE49-F238E27FC236}">
                <a16:creationId xmlns:a16="http://schemas.microsoft.com/office/drawing/2014/main" id="{46C37664-7DC2-7755-1BE2-2EEE519F1C72}"/>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58"/>
            <a:ext cx="568601" cy="464856"/>
          </a:xfrm>
          <a:prstGeom prst="rect">
            <a:avLst/>
          </a:prstGeom>
          <a:noFill/>
          <a:ln>
            <a:noFill/>
          </a:ln>
        </p:spPr>
      </p:pic>
      <p:sp>
        <p:nvSpPr>
          <p:cNvPr id="2" name="Google Shape;124;p39">
            <a:extLst>
              <a:ext uri="{FF2B5EF4-FFF2-40B4-BE49-F238E27FC236}">
                <a16:creationId xmlns:a16="http://schemas.microsoft.com/office/drawing/2014/main" id="{0C05F56E-FFD2-1ABA-B6F5-AAB687DC816A}"/>
              </a:ext>
            </a:extLst>
          </p:cNvPr>
          <p:cNvSpPr txBox="1">
            <a:spLocks noGrp="1"/>
          </p:cNvSpPr>
          <p:nvPr>
            <p:ph type="title"/>
          </p:nvPr>
        </p:nvSpPr>
        <p:spPr>
          <a:xfrm>
            <a:off x="838201" y="620114"/>
            <a:ext cx="6041571" cy="55422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tillium Web SemiBold"/>
              <a:buNone/>
              <a:defRPr sz="1800">
                <a:latin typeface="+mj-lt"/>
                <a:ea typeface="Futura "/>
                <a:cs typeface="Futura "/>
                <a:sym typeface="Titillium Web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 name="Table Placeholder 3">
            <a:extLst>
              <a:ext uri="{FF2B5EF4-FFF2-40B4-BE49-F238E27FC236}">
                <a16:creationId xmlns:a16="http://schemas.microsoft.com/office/drawing/2014/main" id="{C36EEF6C-05D3-1E3A-4003-2E85ECD42A9D}"/>
              </a:ext>
            </a:extLst>
          </p:cNvPr>
          <p:cNvSpPr>
            <a:spLocks noGrp="1"/>
          </p:cNvSpPr>
          <p:nvPr>
            <p:ph type="tbl" sz="quarter" idx="10"/>
          </p:nvPr>
        </p:nvSpPr>
        <p:spPr>
          <a:xfrm>
            <a:off x="838200" y="1377950"/>
            <a:ext cx="10783888" cy="4821238"/>
          </a:xfrm>
        </p:spPr>
        <p:txBody>
          <a:bodyPr/>
          <a:lstStyle>
            <a:lvl1pPr>
              <a:defRPr>
                <a:latin typeface="+mj-lt"/>
              </a:defRPr>
            </a:lvl1pPr>
          </a:lstStyle>
          <a:p>
            <a:endParaRPr lang="en-US"/>
          </a:p>
        </p:txBody>
      </p:sp>
    </p:spTree>
    <p:extLst>
      <p:ext uri="{BB962C8B-B14F-4D97-AF65-F5344CB8AC3E}">
        <p14:creationId xmlns:p14="http://schemas.microsoft.com/office/powerpoint/2010/main" val="3832579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Comparison" preserve="1" userDrawn="1">
  <p:cSld name="1_Comparison">
    <p:bg>
      <p:bgPr>
        <a:solidFill>
          <a:srgbClr val="075190"/>
        </a:solidFill>
        <a:effectLst/>
      </p:bgPr>
    </p:bg>
    <p:spTree>
      <p:nvGrpSpPr>
        <p:cNvPr id="1" name="Shape 137"/>
        <p:cNvGrpSpPr/>
        <p:nvPr/>
      </p:nvGrpSpPr>
      <p:grpSpPr>
        <a:xfrm>
          <a:off x="0" y="0"/>
          <a:ext cx="0" cy="0"/>
          <a:chOff x="0" y="0"/>
          <a:chExt cx="0" cy="0"/>
        </a:xfrm>
      </p:grpSpPr>
      <p:pic>
        <p:nvPicPr>
          <p:cNvPr id="10" name="Google Shape;27;p29">
            <a:extLst>
              <a:ext uri="{FF2B5EF4-FFF2-40B4-BE49-F238E27FC236}">
                <a16:creationId xmlns:a16="http://schemas.microsoft.com/office/drawing/2014/main" id="{15CBC54A-43C9-4F17-081B-8650F7DDCB86}"/>
              </a:ext>
            </a:extLst>
          </p:cNvPr>
          <p:cNvPicPr preferRelativeResize="0"/>
          <p:nvPr userDrawn="1"/>
        </p:nvPicPr>
        <p:blipFill>
          <a:blip r:embed="rId2" cstate="email">
            <a:extLst>
              <a:ext uri="{28A0092B-C50C-407E-A947-70E740481C1C}">
                <a14:useLocalDpi xmlns:a14="http://schemas.microsoft.com/office/drawing/2010/main"/>
              </a:ext>
            </a:extLst>
          </a:blip>
          <a:srcRect/>
          <a:stretch/>
        </p:blipFill>
        <p:spPr>
          <a:xfrm>
            <a:off x="11272342" y="155269"/>
            <a:ext cx="568601" cy="464841"/>
          </a:xfrm>
          <a:prstGeom prst="rect">
            <a:avLst/>
          </a:prstGeom>
          <a:noFill/>
          <a:ln>
            <a:noFill/>
          </a:ln>
        </p:spPr>
      </p:pic>
      <p:sp>
        <p:nvSpPr>
          <p:cNvPr id="2" name="Google Shape;55;p33">
            <a:extLst>
              <a:ext uri="{FF2B5EF4-FFF2-40B4-BE49-F238E27FC236}">
                <a16:creationId xmlns:a16="http://schemas.microsoft.com/office/drawing/2014/main" id="{CC45F643-A167-7635-D7FF-3E96DBE0B3CC}"/>
              </a:ext>
            </a:extLst>
          </p:cNvPr>
          <p:cNvSpPr/>
          <p:nvPr userDrawn="1"/>
        </p:nvSpPr>
        <p:spPr>
          <a:xfrm>
            <a:off x="0" y="6619075"/>
            <a:ext cx="12192000" cy="246888"/>
          </a:xfrm>
          <a:prstGeom prst="rect">
            <a:avLst/>
          </a:prstGeom>
          <a:solidFill>
            <a:schemeClr val="lt1"/>
          </a:solidFill>
          <a:ln>
            <a:noFill/>
          </a:ln>
        </p:spPr>
        <p:txBody>
          <a:bodyPr spcFirstLastPara="1" wrap="square" lIns="51427" tIns="25706" rIns="51427" bIns="25706"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13" b="0" i="0" u="none" strike="noStrike" cap="none" dirty="0">
              <a:solidFill>
                <a:schemeClr val="lt1"/>
              </a:solidFill>
              <a:latin typeface="Calibri"/>
              <a:ea typeface="Calibri"/>
              <a:cs typeface="Calibri"/>
              <a:sym typeface="Calibri"/>
            </a:endParaRPr>
          </a:p>
        </p:txBody>
      </p:sp>
      <p:sp>
        <p:nvSpPr>
          <p:cNvPr id="3" name="Google Shape;146;p42">
            <a:extLst>
              <a:ext uri="{FF2B5EF4-FFF2-40B4-BE49-F238E27FC236}">
                <a16:creationId xmlns:a16="http://schemas.microsoft.com/office/drawing/2014/main" id="{0D439D33-6287-16FD-BBA7-D27183B36657}"/>
              </a:ext>
            </a:extLst>
          </p:cNvPr>
          <p:cNvSpPr txBox="1">
            <a:spLocks noGrp="1"/>
          </p:cNvSpPr>
          <p:nvPr>
            <p:ph type="title"/>
          </p:nvPr>
        </p:nvSpPr>
        <p:spPr>
          <a:xfrm>
            <a:off x="838200" y="309091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latin typeface="+mj-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4" name="Google Shape;377;p13">
            <a:extLst>
              <a:ext uri="{FF2B5EF4-FFF2-40B4-BE49-F238E27FC236}">
                <a16:creationId xmlns:a16="http://schemas.microsoft.com/office/drawing/2014/main" id="{7F95637A-936D-ECF5-7A95-DE61B6A9E11E}"/>
              </a:ext>
              <a:ext uri="{C183D7F6-B498-43B3-948B-1728B52AA6E4}">
                <adec:decorative xmlns:adec="http://schemas.microsoft.com/office/drawing/2017/decorative" val="1"/>
              </a:ext>
            </a:extLst>
          </p:cNvPr>
          <p:cNvCxnSpPr/>
          <p:nvPr userDrawn="1"/>
        </p:nvCxnSpPr>
        <p:spPr>
          <a:xfrm rot="10800000" flipH="1">
            <a:off x="954394" y="3223662"/>
            <a:ext cx="1951119" cy="123"/>
          </a:xfrm>
          <a:prstGeom prst="straightConnector1">
            <a:avLst/>
          </a:prstGeom>
          <a:noFill/>
          <a:ln w="57150" cap="flat" cmpd="sng">
            <a:solidFill>
              <a:schemeClr val="accent3"/>
            </a:solidFill>
            <a:prstDash val="solid"/>
            <a:miter lim="800000"/>
            <a:headEnd type="none" w="sm" len="sm"/>
            <a:tailEnd type="none" w="sm" len="sm"/>
          </a:ln>
        </p:spPr>
      </p:cxnSp>
    </p:spTree>
    <p:extLst>
      <p:ext uri="{BB962C8B-B14F-4D97-AF65-F5344CB8AC3E}">
        <p14:creationId xmlns:p14="http://schemas.microsoft.com/office/powerpoint/2010/main" val="339177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a:t>Enter Title Here</a:t>
            </a:r>
          </a:p>
        </p:txBody>
      </p:sp>
      <p:sp>
        <p:nvSpPr>
          <p:cNvPr id="5" name="Text Placeholder 4"/>
          <p:cNvSpPr>
            <a:spLocks noGrp="1"/>
          </p:cNvSpPr>
          <p:nvPr>
            <p:ph type="body" sz="quarter" idx="10"/>
          </p:nvPr>
        </p:nvSpPr>
        <p:spPr>
          <a:xfrm>
            <a:off x="852488" y="2028825"/>
            <a:ext cx="10542587" cy="380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stretch>
            <a:fillRect/>
          </a:stretch>
        </p:blipFill>
        <p:spPr>
          <a:xfrm>
            <a:off x="979001" y="1087211"/>
            <a:ext cx="506012" cy="73158"/>
          </a:xfrm>
          <a:prstGeom prst="rect">
            <a:avLst/>
          </a:prstGeom>
        </p:spPr>
      </p:pic>
    </p:spTree>
    <p:extLst>
      <p:ext uri="{BB962C8B-B14F-4D97-AF65-F5344CB8AC3E}">
        <p14:creationId xmlns:p14="http://schemas.microsoft.com/office/powerpoint/2010/main" val="4143258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C66B-3D3A-84D0-290C-53D2A0921137}"/>
              </a:ext>
            </a:extLst>
          </p:cNvPr>
          <p:cNvSpPr>
            <a:spLocks noGrp="1"/>
          </p:cNvSpPr>
          <p:nvPr>
            <p:ph type="title"/>
          </p:nvPr>
        </p:nvSpPr>
        <p:spPr>
          <a:xfrm>
            <a:off x="838200" y="47500"/>
            <a:ext cx="10861110" cy="1315234"/>
          </a:xfrm>
        </p:spPr>
        <p:txBody>
          <a:bodyPr/>
          <a:lstStyle>
            <a:lvl1pPr>
              <a:defRPr b="1">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901830-35F4-D276-C8CF-A14B0A4B5116}"/>
              </a:ext>
            </a:extLst>
          </p:cNvPr>
          <p:cNvSpPr>
            <a:spLocks noGrp="1"/>
          </p:cNvSpPr>
          <p:nvPr>
            <p:ph idx="1"/>
          </p:nvPr>
        </p:nvSpPr>
        <p:spPr>
          <a:xfrm>
            <a:off x="838200" y="1825625"/>
            <a:ext cx="1086111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6A5E3A50-1E59-A95F-8442-14173FF98A49}"/>
              </a:ext>
            </a:extLst>
          </p:cNvPr>
          <p:cNvSpPr>
            <a:spLocks noGrp="1"/>
          </p:cNvSpPr>
          <p:nvPr>
            <p:ph type="sldNum" sz="quarter" idx="12"/>
          </p:nvPr>
        </p:nvSpPr>
        <p:spPr>
          <a:xfrm>
            <a:off x="8956110" y="6481610"/>
            <a:ext cx="2743200" cy="365125"/>
          </a:xfrm>
        </p:spPr>
        <p:txBody>
          <a:bodyPr/>
          <a:lstStyle>
            <a:lvl1pPr>
              <a:defRPr>
                <a:solidFill>
                  <a:schemeClr val="bg1"/>
                </a:solidFill>
              </a:defRPr>
            </a:lvl1pPr>
          </a:lstStyle>
          <a:p>
            <a:fld id="{2BCDB896-8812-E047-9310-5EE1DFF009A8}" type="slidenum">
              <a:rPr lang="en-US" smtClean="0"/>
              <a:pPr/>
              <a:t>‹#›</a:t>
            </a:fld>
            <a:endParaRPr lang="en-US" dirty="0"/>
          </a:p>
        </p:txBody>
      </p:sp>
    </p:spTree>
    <p:extLst>
      <p:ext uri="{BB962C8B-B14F-4D97-AF65-F5344CB8AC3E}">
        <p14:creationId xmlns:p14="http://schemas.microsoft.com/office/powerpoint/2010/main" val="996548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D0D6310-11A0-4239-99BB-DA5BE45DC68F}"/>
              </a:ext>
            </a:extLst>
          </p:cNvPr>
          <p:cNvSpPr>
            <a:spLocks noGrp="1"/>
          </p:cNvSpPr>
          <p:nvPr>
            <p:ph type="pic" sz="quarter" idx="10" hasCustomPrompt="1"/>
          </p:nvPr>
        </p:nvSpPr>
        <p:spPr>
          <a:xfrm>
            <a:off x="4914900" y="1466850"/>
            <a:ext cx="6733643" cy="39243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317500" dist="38100" dir="2700000" algn="tl" rotWithShape="0">
              <a:prstClr val="black">
                <a:alpha val="2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838200" y="365125"/>
            <a:ext cx="10515600"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1"/>
          </p:nvPr>
        </p:nvSpPr>
        <p:spPr>
          <a:xfrm>
            <a:off x="838200" y="1920875"/>
            <a:ext cx="3671888" cy="35353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971317" y="1094895"/>
            <a:ext cx="506012" cy="73158"/>
          </a:xfrm>
          <a:prstGeom prst="rect">
            <a:avLst/>
          </a:prstGeom>
        </p:spPr>
      </p:pic>
    </p:spTree>
    <p:extLst>
      <p:ext uri="{BB962C8B-B14F-4D97-AF65-F5344CB8AC3E}">
        <p14:creationId xmlns:p14="http://schemas.microsoft.com/office/powerpoint/2010/main" val="785973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B6E5C2-C24F-4F21-9510-020B9A111317}"/>
              </a:ext>
            </a:extLst>
          </p:cNvPr>
          <p:cNvSpPr>
            <a:spLocks noGrp="1"/>
          </p:cNvSpPr>
          <p:nvPr>
            <p:ph type="pic" sz="quarter" idx="10" hasCustomPrompt="1"/>
          </p:nvPr>
        </p:nvSpPr>
        <p:spPr>
          <a:xfrm>
            <a:off x="714907" y="0"/>
            <a:ext cx="3167736" cy="6057900"/>
          </a:xfrm>
          <a:custGeom>
            <a:avLst/>
            <a:gdLst>
              <a:gd name="connsiteX0" fmla="*/ 0 w 3339186"/>
              <a:gd name="connsiteY0" fmla="*/ 0 h 6057900"/>
              <a:gd name="connsiteX1" fmla="*/ 3339186 w 3339186"/>
              <a:gd name="connsiteY1" fmla="*/ 0 h 6057900"/>
              <a:gd name="connsiteX2" fmla="*/ 3339186 w 3339186"/>
              <a:gd name="connsiteY2" fmla="*/ 5863292 h 6057900"/>
              <a:gd name="connsiteX3" fmla="*/ 3144578 w 3339186"/>
              <a:gd name="connsiteY3" fmla="*/ 6057900 h 6057900"/>
              <a:gd name="connsiteX4" fmla="*/ 194608 w 3339186"/>
              <a:gd name="connsiteY4" fmla="*/ 6057900 h 6057900"/>
              <a:gd name="connsiteX5" fmla="*/ 0 w 3339186"/>
              <a:gd name="connsiteY5" fmla="*/ 5863292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86" h="6057900">
                <a:moveTo>
                  <a:pt x="0" y="0"/>
                </a:moveTo>
                <a:lnTo>
                  <a:pt x="3339186" y="0"/>
                </a:lnTo>
                <a:lnTo>
                  <a:pt x="3339186" y="5863292"/>
                </a:lnTo>
                <a:cubicBezTo>
                  <a:pt x="3339186" y="5970771"/>
                  <a:pt x="3252057" y="6057900"/>
                  <a:pt x="3144578" y="6057900"/>
                </a:cubicBezTo>
                <a:lnTo>
                  <a:pt x="194608" y="6057900"/>
                </a:lnTo>
                <a:cubicBezTo>
                  <a:pt x="87129" y="6057900"/>
                  <a:pt x="0" y="5970771"/>
                  <a:pt x="0" y="5863292"/>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3" name="Picture Placeholder 9">
            <a:extLst>
              <a:ext uri="{FF2B5EF4-FFF2-40B4-BE49-F238E27FC236}">
                <a16:creationId xmlns:a16="http://schemas.microsoft.com/office/drawing/2014/main" id="{6081D31E-02DA-4845-B026-05C370340790}"/>
              </a:ext>
            </a:extLst>
          </p:cNvPr>
          <p:cNvSpPr>
            <a:spLocks noGrp="1"/>
          </p:cNvSpPr>
          <p:nvPr>
            <p:ph type="pic" sz="quarter" idx="11" hasCustomPrompt="1"/>
          </p:nvPr>
        </p:nvSpPr>
        <p:spPr>
          <a:xfrm>
            <a:off x="4128414" y="685800"/>
            <a:ext cx="3167736" cy="6172200"/>
          </a:xfrm>
          <a:custGeom>
            <a:avLst/>
            <a:gdLst>
              <a:gd name="connsiteX0" fmla="*/ 194608 w 3339186"/>
              <a:gd name="connsiteY0" fmla="*/ 0 h 6172200"/>
              <a:gd name="connsiteX1" fmla="*/ 3144578 w 3339186"/>
              <a:gd name="connsiteY1" fmla="*/ 0 h 6172200"/>
              <a:gd name="connsiteX2" fmla="*/ 3339186 w 3339186"/>
              <a:gd name="connsiteY2" fmla="*/ 194608 h 6172200"/>
              <a:gd name="connsiteX3" fmla="*/ 3339186 w 3339186"/>
              <a:gd name="connsiteY3" fmla="*/ 6172200 h 6172200"/>
              <a:gd name="connsiteX4" fmla="*/ 0 w 3339186"/>
              <a:gd name="connsiteY4" fmla="*/ 6172200 h 6172200"/>
              <a:gd name="connsiteX5" fmla="*/ 0 w 3339186"/>
              <a:gd name="connsiteY5" fmla="*/ 194608 h 6172200"/>
              <a:gd name="connsiteX6" fmla="*/ 194608 w 3339186"/>
              <a:gd name="connsiteY6"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86" h="6172200">
                <a:moveTo>
                  <a:pt x="194608" y="0"/>
                </a:moveTo>
                <a:lnTo>
                  <a:pt x="3144578" y="0"/>
                </a:lnTo>
                <a:cubicBezTo>
                  <a:pt x="3252057" y="0"/>
                  <a:pt x="3339186" y="87129"/>
                  <a:pt x="3339186" y="194608"/>
                </a:cubicBezTo>
                <a:lnTo>
                  <a:pt x="3339186" y="6172200"/>
                </a:lnTo>
                <a:lnTo>
                  <a:pt x="0" y="6172200"/>
                </a:lnTo>
                <a:lnTo>
                  <a:pt x="0" y="194608"/>
                </a:lnTo>
                <a:cubicBezTo>
                  <a:pt x="0" y="87129"/>
                  <a:pt x="87129" y="0"/>
                  <a:pt x="194608" y="0"/>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a:t>Add Picture</a:t>
            </a:r>
          </a:p>
        </p:txBody>
      </p:sp>
      <p:sp>
        <p:nvSpPr>
          <p:cNvPr id="6" name="Title 5"/>
          <p:cNvSpPr>
            <a:spLocks noGrp="1"/>
          </p:cNvSpPr>
          <p:nvPr>
            <p:ph type="title"/>
          </p:nvPr>
        </p:nvSpPr>
        <p:spPr>
          <a:xfrm>
            <a:off x="7476564" y="203760"/>
            <a:ext cx="4464423" cy="1325563"/>
          </a:xfrm>
          <a:prstGeom prst="rect">
            <a:avLst/>
          </a:prstGeom>
        </p:spPr>
        <p:txBody>
          <a:bodyPr/>
          <a:lstStyle>
            <a:lvl1pPr>
              <a:defRPr sz="4000">
                <a:solidFill>
                  <a:schemeClr val="accent1"/>
                </a:solidFill>
              </a:defRPr>
            </a:lvl1pPr>
          </a:lstStyle>
          <a:p>
            <a:r>
              <a:rPr lang="en-US"/>
              <a:t>Click to edit Master title style</a:t>
            </a:r>
          </a:p>
        </p:txBody>
      </p:sp>
      <p:sp>
        <p:nvSpPr>
          <p:cNvPr id="8" name="Text Placeholder 7"/>
          <p:cNvSpPr>
            <a:spLocks noGrp="1"/>
          </p:cNvSpPr>
          <p:nvPr>
            <p:ph type="body" sz="quarter" idx="12"/>
          </p:nvPr>
        </p:nvSpPr>
        <p:spPr>
          <a:xfrm>
            <a:off x="7542213" y="1882775"/>
            <a:ext cx="4467225" cy="434181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stretch>
            <a:fillRect/>
          </a:stretch>
        </p:blipFill>
        <p:spPr>
          <a:xfrm>
            <a:off x="7541921" y="1379204"/>
            <a:ext cx="506012" cy="73158"/>
          </a:xfrm>
          <a:prstGeom prst="rect">
            <a:avLst/>
          </a:prstGeom>
        </p:spPr>
      </p:pic>
    </p:spTree>
    <p:extLst>
      <p:ext uri="{BB962C8B-B14F-4D97-AF65-F5344CB8AC3E}">
        <p14:creationId xmlns:p14="http://schemas.microsoft.com/office/powerpoint/2010/main" val="2774746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294479"/>
            <a:ext cx="6674722" cy="369332"/>
          </a:xfrm>
          <a:prstGeom prst="rect">
            <a:avLst/>
          </a:prstGeom>
          <a:noFill/>
        </p:spPr>
        <p:txBody>
          <a:bodyPr wrap="square" rtlCol="0" anchor="b">
            <a:spAutoFit/>
          </a:bodyPr>
          <a:lstStyle/>
          <a:p>
            <a:pPr algn="l"/>
            <a:r>
              <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315588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294479"/>
            <a:ext cx="6674722" cy="369332"/>
          </a:xfrm>
          <a:prstGeom prst="rect">
            <a:avLst/>
          </a:prstGeom>
          <a:noFill/>
        </p:spPr>
        <p:txBody>
          <a:bodyPr wrap="square" rtlCol="0" anchor="b">
            <a:spAutoFit/>
          </a:bodyPr>
          <a:lstStyle/>
          <a:p>
            <a:pPr algn="l"/>
            <a:r>
              <a:rPr lang="id-ID"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60540286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6" r:id="rId3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090912"/>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tillium Web"/>
              <a:buNone/>
              <a:defRPr sz="4400" b="0" i="0" u="none" strike="noStrike" cap="none">
                <a:solidFill>
                  <a:schemeClr val="dk1"/>
                </a:solidFill>
                <a:latin typeface="Titillium Web"/>
                <a:ea typeface="Titillium Web"/>
                <a:cs typeface="Titillium Web"/>
                <a:sym typeface="Titillium We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26"/>
          <p:cNvSpPr txBox="1">
            <a:spLocks noGrp="1"/>
          </p:cNvSpPr>
          <p:nvPr>
            <p:ph type="body" idx="1"/>
          </p:nvPr>
        </p:nvSpPr>
        <p:spPr>
          <a:xfrm>
            <a:off x="838200" y="4563291"/>
            <a:ext cx="10515600" cy="16136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Titillium Web"/>
                <a:ea typeface="Titillium Web"/>
                <a:cs typeface="Titillium Web"/>
                <a:sym typeface="Titillium Web"/>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tillium Web"/>
                <a:ea typeface="Titillium Web"/>
                <a:cs typeface="Titillium Web"/>
                <a:sym typeface="Titillium Web"/>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tillium Web"/>
                <a:ea typeface="Titillium Web"/>
                <a:cs typeface="Titillium Web"/>
                <a:sym typeface="Titillium Web"/>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tillium Web"/>
                <a:ea typeface="Titillium Web"/>
                <a:cs typeface="Titillium Web"/>
                <a:sym typeface="Titillium Web"/>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26"/>
          <p:cNvSpPr/>
          <p:nvPr/>
        </p:nvSpPr>
        <p:spPr>
          <a:xfrm>
            <a:off x="2" y="6618337"/>
            <a:ext cx="11823300" cy="246888"/>
          </a:xfrm>
          <a:prstGeom prst="rect">
            <a:avLst/>
          </a:prstGeom>
          <a:solidFill>
            <a:srgbClr val="075190"/>
          </a:solidFill>
          <a:ln>
            <a:noFill/>
          </a:ln>
        </p:spPr>
        <p:txBody>
          <a:bodyPr spcFirstLastPara="1" wrap="square" lIns="51427" tIns="25706" rIns="51427" bIns="25706"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013" b="0" i="0" u="none" strike="noStrike" cap="none" dirty="0">
              <a:solidFill>
                <a:schemeClr val="lt1"/>
              </a:solidFill>
              <a:latin typeface="Calibri"/>
              <a:ea typeface="Calibri"/>
              <a:cs typeface="Calibri"/>
              <a:sym typeface="Calibri"/>
            </a:endParaRPr>
          </a:p>
        </p:txBody>
      </p:sp>
      <p:sp>
        <p:nvSpPr>
          <p:cNvPr id="10" name="Google Shape;10;p26"/>
          <p:cNvSpPr/>
          <p:nvPr/>
        </p:nvSpPr>
        <p:spPr>
          <a:xfrm>
            <a:off x="10363200" y="6618337"/>
            <a:ext cx="1828800" cy="246888"/>
          </a:xfrm>
          <a:prstGeom prst="rect">
            <a:avLst/>
          </a:prstGeom>
          <a:solidFill>
            <a:srgbClr val="F9A21A"/>
          </a:solidFill>
          <a:ln>
            <a:noFill/>
          </a:ln>
        </p:spPr>
        <p:txBody>
          <a:bodyPr spcFirstLastPara="1" wrap="square" lIns="51427" tIns="51427" rIns="51427" bIns="5142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88" b="0" i="0" u="none" strike="noStrike" cap="none" dirty="0">
              <a:solidFill>
                <a:srgbClr val="000000"/>
              </a:solidFill>
              <a:latin typeface="Arial"/>
              <a:ea typeface="Arial"/>
              <a:cs typeface="Arial"/>
              <a:sym typeface="Arial"/>
            </a:endParaRPr>
          </a:p>
        </p:txBody>
      </p:sp>
      <p:sp>
        <p:nvSpPr>
          <p:cNvPr id="2" name="Google Shape;10;p26">
            <a:extLst>
              <a:ext uri="{FF2B5EF4-FFF2-40B4-BE49-F238E27FC236}">
                <a16:creationId xmlns:a16="http://schemas.microsoft.com/office/drawing/2014/main" id="{39278194-149E-7248-5A15-5E78B0DCEFA0}"/>
              </a:ext>
            </a:extLst>
          </p:cNvPr>
          <p:cNvSpPr/>
          <p:nvPr userDrawn="1"/>
        </p:nvSpPr>
        <p:spPr>
          <a:xfrm>
            <a:off x="8534400" y="6618337"/>
            <a:ext cx="1828800" cy="246888"/>
          </a:xfrm>
          <a:prstGeom prst="rect">
            <a:avLst/>
          </a:prstGeom>
          <a:solidFill>
            <a:schemeClr val="accent2"/>
          </a:solidFill>
          <a:ln>
            <a:noFill/>
          </a:ln>
        </p:spPr>
        <p:txBody>
          <a:bodyPr spcFirstLastPara="1" wrap="square" lIns="51427" tIns="51427" rIns="51427" bIns="5142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788"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80779802"/>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Black" panose="020B0A04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7013" marR="0" lvl="0" indent="1588"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hyperlink" Target="https://www.cms.gov/Medicare-Medicaid-Coordination/Medicare-and-Medicaid-Coordination/Medicare-Medicaid-Coordination-Office/index.html" TargetMode="Externa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1" TargetMode="External"/><Relationship Id="rId1" Type="http://schemas.openxmlformats.org/officeDocument/2006/relationships/slideLayout" Target="../slideLayouts/slideLayout38.xml"/><Relationship Id="rId5" Type="http://schemas.openxmlformats.org/officeDocument/2006/relationships/hyperlink" Target="https://www.macpac.gov/wp-content/uploads/2024/01/Jan24_MedPAC_MACPAC_DualsDataBook-508.pdf" TargetMode="External"/><Relationship Id="rId4" Type="http://schemas.openxmlformats.org/officeDocument/2006/relationships/hyperlink" Target="https://usc-powerpoint.officeapps.live.com/pods/ppt.aspx?ui=en-US&amp;rs=en-US&amp;wdenableroaming=1&amp;wdfr=1&amp;mscc=1&amp;hid=EC9ECAA0-00F4-4000-008C-3CE4E0F21628.0&amp;uih=sharepointcom&amp;wdlcid=en-US&amp;jsapi=1&amp;jsapiver=v2&amp;corrid=9bbbc7a6-a270-1fd6-a9d4-ebc17be457eb&amp;usid=9bbbc7a6-a270-1fd6-a9d4-ebc17be457eb&amp;newsession=1&amp;sftc=1&amp;uihit=docaspx&amp;muv=1&amp;dchat=1&amp;sc=%7B%22pmo%22%3A%22https%3A%2F%2Fnasddds.sharepoint.com%22%2C%22pmshare%22%3Atrue%7D&amp;wdorigin=ItemsView&amp;wdhostclicktime=1690468219044&amp;wdprevioussession=9bbbc7a6-a270-1fd6-a9d4-ebc17be457eb&amp;wdpodsurl=https%3A%2F%2Fusc-powerpoint.officeapps.live.com%2Fpods%2F&amp;wdpopsurl=https%3A%2F%2Fusc-powerpoint.officeapps.live.com%2F&amp;wdoverrides=devicepixelratio:1.5,RenderGifSlideShow:true&amp;filename=Round%20Table%20Deck%20%28draft%29.pptx&amp;filegeturlbool=true&amp;fs=5253059&amp;ro=false&amp;fastboot=true&amp;noauth=1&amp;thpanel=714&amp;sw=1376&amp;sh=661&amp;postmessagetoken=9bbbc7a6-a270-1fd6-a9d4-ebc17be457eb#_ftnref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www.eldercare.acl.gov/" TargetMode="Externa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hyperlink" Target="https://www.benefits.gov/benefit/4394" TargetMode="External"/><Relationship Id="rId2" Type="http://schemas.openxmlformats.org/officeDocument/2006/relationships/hyperlink" Target="http://&#160;https:/www.ssa.gov/medicare/sign-up" TargetMode="Externa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5.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hyperlink" Target="http://www.smpresource.org/" TargetMode="External"/><Relationship Id="rId2" Type="http://schemas.openxmlformats.org/officeDocument/2006/relationships/image" Target="../media/image36.jpeg"/><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consumervoice.org/" TargetMode="External"/><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hyperlink" Target="https://www.youtube.com/watch?v=BgExV-ovVXM" TargetMode="External"/><Relationship Id="rId7" Type="http://schemas.openxmlformats.org/officeDocument/2006/relationships/diagramLayout" Target="../diagrams/layout9.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9.xml"/><Relationship Id="rId11" Type="http://schemas.openxmlformats.org/officeDocument/2006/relationships/image" Target="../media/image42.png"/><Relationship Id="rId5" Type="http://schemas.openxmlformats.org/officeDocument/2006/relationships/hyperlink" Target="https://www.nasddds.org/dual-eligibility-training-series/" TargetMode="External"/><Relationship Id="rId10" Type="http://schemas.microsoft.com/office/2007/relationships/diagramDrawing" Target="../diagrams/drawing9.xml"/><Relationship Id="rId4" Type="http://schemas.openxmlformats.org/officeDocument/2006/relationships/hyperlink" Target="https://www.youtube.com/watch?v=KfbfoLoEehk" TargetMode="External"/><Relationship Id="rId9" Type="http://schemas.openxmlformats.org/officeDocument/2006/relationships/diagramColors" Target="../diagrams/colors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nasddds.org/wp-content/uploads/2024/04/2024-IDD-Duals-Cohort-TA-Application-FINALf.pdf" TargetMode="External"/><Relationship Id="rId2" Type="http://schemas.openxmlformats.org/officeDocument/2006/relationships/hyperlink" Target="https://www.nasddds.org/wp-content/uploads/2024/04/2024-IDD-Duals-Cohort-TA-Application-FINALg.docx"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9A6E84-D241-16A0-46B9-101AE1687B0D}"/>
              </a:ext>
            </a:extLst>
          </p:cNvPr>
          <p:cNvSpPr txBox="1">
            <a:spLocks noGrp="1"/>
          </p:cNvSpPr>
          <p:nvPr>
            <p:ph type="title" idx="4294967295"/>
          </p:nvPr>
        </p:nvSpPr>
        <p:spPr>
          <a:xfrm>
            <a:off x="132211" y="4508543"/>
            <a:ext cx="8432790" cy="15081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4F6E"/>
                </a:solidFill>
                <a:effectLst/>
                <a:uLnTx/>
                <a:uFillTx/>
                <a:latin typeface="Calibri"/>
                <a:ea typeface="+mn-ea"/>
                <a:cs typeface="Calibri"/>
              </a:rPr>
              <a:t>Training Series</a:t>
            </a:r>
            <a:endParaRPr kumimoji="0" lang="en-US" sz="2300" b="0" i="0" u="none" strike="noStrike" kern="1200" cap="none" spc="0" normalizeH="0" baseline="0" noProof="0" dirty="0">
              <a:ln>
                <a:noFill/>
              </a:ln>
              <a:solidFill>
                <a:schemeClr val="tx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4F6E"/>
                </a:solidFill>
                <a:effectLst/>
                <a:uLnTx/>
                <a:uFillTx/>
                <a:latin typeface="Calibri"/>
                <a:ea typeface="+mn-ea"/>
                <a:cs typeface="Calibri"/>
              </a:rPr>
              <a:t>Dual Eligibility for Medicare &amp; Medicaid Among People with I/DD</a:t>
            </a:r>
            <a:endParaRPr kumimoji="0" lang="en-US" sz="2300" b="0" i="0" u="none" strike="noStrike" kern="1200" cap="none" spc="0" normalizeH="0" baseline="0" noProof="0" dirty="0">
              <a:ln>
                <a:noFill/>
              </a:ln>
              <a:solidFill>
                <a:schemeClr val="tx1"/>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4F6E"/>
                </a:solidFill>
                <a:effectLst/>
                <a:uLnTx/>
                <a:uFillTx/>
                <a:latin typeface="Calibri"/>
                <a:ea typeface="+mn-ea"/>
                <a:cs typeface="Calibri"/>
              </a:rPr>
              <a:t>Part 4 – Strategies to Support Individuals and Families</a:t>
            </a:r>
            <a:endParaRPr kumimoji="0" lang="en-US" sz="23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b="1" dirty="0">
                <a:solidFill>
                  <a:srgbClr val="004F6E"/>
                </a:solidFill>
                <a:latin typeface="Calibri"/>
                <a:ea typeface="+mn-ea"/>
                <a:cs typeface="Calibri"/>
              </a:rPr>
              <a:t>May 21</a:t>
            </a:r>
            <a:r>
              <a:rPr kumimoji="0" lang="en-US" sz="2300" b="1" i="0" u="none" strike="noStrike" kern="1200" cap="none" spc="0" normalizeH="0" baseline="0" noProof="0" dirty="0">
                <a:ln>
                  <a:noFill/>
                </a:ln>
                <a:solidFill>
                  <a:srgbClr val="004F6E"/>
                </a:solidFill>
                <a:effectLst/>
                <a:uLnTx/>
                <a:uFillTx/>
                <a:latin typeface="Calibri"/>
                <a:ea typeface="+mn-ea"/>
                <a:cs typeface="Calibri"/>
              </a:rPr>
              <a:t>, 2024</a:t>
            </a:r>
            <a:endParaRPr kumimoji="0" lang="en-US" sz="2300" b="0" i="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Placeholder 2" descr="A group of coworkers looking at a computer tablet&#10;&#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3163" b="23163"/>
          <a:stretch>
            <a:fillRect/>
          </a:stretch>
        </p:blipFill>
        <p:spPr/>
      </p:pic>
      <p:pic>
        <p:nvPicPr>
          <p:cNvPr id="20" name="Picture 19" descr="The logo of the National Association of State Directors of Developmental Disabilities Services (NASDDD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478" y="4834750"/>
            <a:ext cx="3402631" cy="1884102"/>
          </a:xfrm>
          <a:prstGeom prst="rect">
            <a:avLst/>
          </a:prstGeom>
        </p:spPr>
      </p:pic>
      <p:sp>
        <p:nvSpPr>
          <p:cNvPr id="21" name="Freeform 23">
            <a:extLst>
              <a:ext uri="{FF2B5EF4-FFF2-40B4-BE49-F238E27FC236}">
                <a16:creationId xmlns:a16="http://schemas.microsoft.com/office/drawing/2014/main" id="{18CEE931-2D32-4752-BF42-E5A1DF237AF3}"/>
              </a:ext>
              <a:ext uri="{C183D7F6-B498-43B3-948B-1728B52AA6E4}">
                <adec:decorative xmlns:adec="http://schemas.microsoft.com/office/drawing/2017/decorative" val="1"/>
              </a:ext>
            </a:extLst>
          </p:cNvPr>
          <p:cNvSpPr/>
          <p:nvPr/>
        </p:nvSpPr>
        <p:spPr>
          <a:xfrm>
            <a:off x="-3990" y="3112034"/>
            <a:ext cx="12192000" cy="1547051"/>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accent6"/>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lumMod val="65000"/>
                  <a:lumOff val="35000"/>
                </a:prstClr>
              </a:solidFill>
              <a:effectLst/>
              <a:uLnTx/>
              <a:uFillTx/>
              <a:latin typeface="Arial"/>
              <a:ea typeface="+mn-ea"/>
              <a:cs typeface="+mn-cs"/>
            </a:endParaRPr>
          </a:p>
        </p:txBody>
      </p:sp>
      <p:sp>
        <p:nvSpPr>
          <p:cNvPr id="14" name="Freeform 23">
            <a:extLst>
              <a:ext uri="{FF2B5EF4-FFF2-40B4-BE49-F238E27FC236}">
                <a16:creationId xmlns:a16="http://schemas.microsoft.com/office/drawing/2014/main" id="{18CEE931-2D32-4752-BF42-E5A1DF237AF3}"/>
              </a:ext>
              <a:ext uri="{C183D7F6-B498-43B3-948B-1728B52AA6E4}">
                <adec:decorative xmlns:adec="http://schemas.microsoft.com/office/drawing/2017/decorative" val="1"/>
              </a:ext>
            </a:extLst>
          </p:cNvPr>
          <p:cNvSpPr/>
          <p:nvPr/>
        </p:nvSpPr>
        <p:spPr>
          <a:xfrm>
            <a:off x="487" y="2996773"/>
            <a:ext cx="12192000" cy="1486647"/>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tx2"/>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2415170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4796-DD78-C30A-FADD-D5B9ADB1F570}"/>
              </a:ext>
            </a:extLst>
          </p:cNvPr>
          <p:cNvSpPr>
            <a:spLocks noGrp="1"/>
          </p:cNvSpPr>
          <p:nvPr>
            <p:ph type="title"/>
          </p:nvPr>
        </p:nvSpPr>
        <p:spPr/>
        <p:txBody>
          <a:bodyPr/>
          <a:lstStyle/>
          <a:p>
            <a:r>
              <a:rPr lang="en-US" dirty="0"/>
              <a:t>Snapshot of Dual Enrollees</a:t>
            </a:r>
          </a:p>
        </p:txBody>
      </p:sp>
      <p:sp>
        <p:nvSpPr>
          <p:cNvPr id="3" name="Text Placeholder 2">
            <a:extLst>
              <a:ext uri="{FF2B5EF4-FFF2-40B4-BE49-F238E27FC236}">
                <a16:creationId xmlns:a16="http://schemas.microsoft.com/office/drawing/2014/main" id="{172F0D4E-87C1-469A-0726-BCB23E691D51}"/>
              </a:ext>
            </a:extLst>
          </p:cNvPr>
          <p:cNvSpPr>
            <a:spLocks noGrp="1"/>
          </p:cNvSpPr>
          <p:nvPr>
            <p:ph type="body" sz="quarter" idx="10"/>
          </p:nvPr>
        </p:nvSpPr>
        <p:spPr>
          <a:xfrm>
            <a:off x="852488" y="1417983"/>
            <a:ext cx="10542587" cy="4414492"/>
          </a:xfrm>
        </p:spPr>
        <p:txBody>
          <a:bodyPr/>
          <a:lstStyle/>
          <a:p>
            <a:pPr marL="0" indent="0">
              <a:spcBef>
                <a:spcPts val="300"/>
              </a:spcBef>
              <a:spcAft>
                <a:spcPts val="300"/>
              </a:spcAft>
              <a:buNone/>
            </a:pPr>
            <a:r>
              <a:rPr lang="en-US" sz="2400" dirty="0"/>
              <a:t>Dual eligible individuals are medically, behaviorally, functionally and socially complex </a:t>
            </a:r>
          </a:p>
          <a:p>
            <a:pPr lvl="1">
              <a:spcBef>
                <a:spcPts val="300"/>
              </a:spcBef>
              <a:spcAft>
                <a:spcPts val="300"/>
              </a:spcAft>
            </a:pPr>
            <a:r>
              <a:rPr lang="en-US" dirty="0"/>
              <a:t>41% have at least one mental health diagnosis</a:t>
            </a:r>
          </a:p>
          <a:p>
            <a:pPr lvl="1">
              <a:spcBef>
                <a:spcPts val="300"/>
              </a:spcBef>
              <a:spcAft>
                <a:spcPts val="300"/>
              </a:spcAft>
            </a:pPr>
            <a:endParaRPr lang="en-US" dirty="0"/>
          </a:p>
          <a:p>
            <a:pPr lvl="1">
              <a:spcBef>
                <a:spcPts val="300"/>
              </a:spcBef>
              <a:spcAft>
                <a:spcPts val="300"/>
              </a:spcAft>
            </a:pPr>
            <a:r>
              <a:rPr lang="en-US" dirty="0"/>
              <a:t>49% receive long-term care services and supports (LTSS)</a:t>
            </a:r>
          </a:p>
          <a:p>
            <a:pPr lvl="1">
              <a:spcBef>
                <a:spcPts val="300"/>
              </a:spcBef>
              <a:spcAft>
                <a:spcPts val="300"/>
              </a:spcAft>
            </a:pPr>
            <a:endParaRPr lang="en-US" dirty="0"/>
          </a:p>
          <a:p>
            <a:pPr lvl="1">
              <a:spcBef>
                <a:spcPts val="300"/>
              </a:spcBef>
              <a:spcAft>
                <a:spcPts val="300"/>
              </a:spcAft>
            </a:pPr>
            <a:r>
              <a:rPr lang="en-US" dirty="0"/>
              <a:t>60% have multiple chronic conditions</a:t>
            </a:r>
          </a:p>
          <a:p>
            <a:pPr lvl="1">
              <a:spcBef>
                <a:spcPts val="300"/>
              </a:spcBef>
              <a:spcAft>
                <a:spcPts val="300"/>
              </a:spcAft>
            </a:pPr>
            <a:endParaRPr lang="en-US" dirty="0"/>
          </a:p>
          <a:p>
            <a:pPr lvl="1">
              <a:spcBef>
                <a:spcPts val="300"/>
              </a:spcBef>
              <a:spcAft>
                <a:spcPts val="300"/>
              </a:spcAft>
            </a:pPr>
            <a:r>
              <a:rPr lang="en-US" dirty="0"/>
              <a:t>17% report that they have “poor” health status (vs. 6% of other Medicare beneficiaries)</a:t>
            </a:r>
          </a:p>
        </p:txBody>
      </p:sp>
      <p:sp>
        <p:nvSpPr>
          <p:cNvPr id="4" name="TextBox 3">
            <a:extLst>
              <a:ext uri="{FF2B5EF4-FFF2-40B4-BE49-F238E27FC236}">
                <a16:creationId xmlns:a16="http://schemas.microsoft.com/office/drawing/2014/main" id="{47B52DD9-C7AB-DC70-00D7-C68D459FFF13}"/>
              </a:ext>
            </a:extLst>
          </p:cNvPr>
          <p:cNvSpPr txBox="1"/>
          <p:nvPr/>
        </p:nvSpPr>
        <p:spPr>
          <a:xfrm>
            <a:off x="3217817" y="5792185"/>
            <a:ext cx="8294914" cy="569387"/>
          </a:xfrm>
          <a:prstGeom prst="rect">
            <a:avLst/>
          </a:prstGeom>
          <a:noFill/>
        </p:spPr>
        <p:txBody>
          <a:bodyPr wrap="square" rtlCol="0">
            <a:spAutoFit/>
          </a:bodyPr>
          <a:lstStyle/>
          <a:p>
            <a:r>
              <a:rPr lang="en-US" sz="1100" dirty="0">
                <a:solidFill>
                  <a:srgbClr val="000000"/>
                </a:solidFill>
                <a:latin typeface="Calibri" pitchFamily="34" charset="0"/>
                <a:cs typeface="Meta Offc Pro"/>
              </a:rPr>
              <a:t>Source: Medicare-Medicaid Coordination Office, Fact Sheet March 2019</a:t>
            </a:r>
            <a:r>
              <a:rPr lang="en-US" sz="1100" dirty="0">
                <a:solidFill>
                  <a:srgbClr val="000000"/>
                </a:solidFill>
                <a:latin typeface="Calibri"/>
                <a:cs typeface="Meta Offc Pro"/>
              </a:rPr>
              <a:t>. </a:t>
            </a:r>
            <a:r>
              <a:rPr lang="en-US" sz="1100" dirty="0">
                <a:solidFill>
                  <a:srgbClr val="000000"/>
                </a:solidFill>
                <a:latin typeface="Calibri"/>
                <a:hlinkClick r:id="rId2">
                  <a:extLst>
                    <a:ext uri="{A12FA001-AC4F-418D-AE19-62706E023703}">
                      <ahyp:hlinkClr xmlns:ahyp="http://schemas.microsoft.com/office/drawing/2018/hyperlinkcolor" val="tx"/>
                    </a:ext>
                  </a:extLst>
                </a:hlinkClick>
              </a:rPr>
              <a:t>https://www.cms.gov/Medicare-Medicaid-Coordination/Medicare-and-Medicaid-Coordination/Medicare-Medicaid-Coordination-Office/index.html</a:t>
            </a:r>
            <a:r>
              <a:rPr lang="en-US" sz="1100" dirty="0">
                <a:solidFill>
                  <a:srgbClr val="000000"/>
                </a:solidFill>
                <a:latin typeface="Calibri"/>
                <a:cs typeface="Meta Offc Pro"/>
              </a:rPr>
              <a:t>  </a:t>
            </a:r>
          </a:p>
          <a:p>
            <a:endParaRPr lang="en-US" sz="900" dirty="0">
              <a:solidFill>
                <a:srgbClr val="000000"/>
              </a:solidFill>
              <a:latin typeface="Calibri"/>
              <a:cs typeface="Meta Offc Pro"/>
            </a:endParaRPr>
          </a:p>
        </p:txBody>
      </p:sp>
    </p:spTree>
    <p:extLst>
      <p:ext uri="{BB962C8B-B14F-4D97-AF65-F5344CB8AC3E}">
        <p14:creationId xmlns:p14="http://schemas.microsoft.com/office/powerpoint/2010/main" val="2956089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3">
            <a:extLst>
              <a:ext uri="{FF2B5EF4-FFF2-40B4-BE49-F238E27FC236}">
                <a16:creationId xmlns:a16="http://schemas.microsoft.com/office/drawing/2014/main" id="{5D24F2C3-B6AA-733F-15DA-A1EB47429683}"/>
              </a:ext>
            </a:extLst>
          </p:cNvPr>
          <p:cNvSpPr>
            <a:spLocks noGrp="1"/>
          </p:cNvSpPr>
          <p:nvPr>
            <p:ph type="title"/>
          </p:nvPr>
        </p:nvSpPr>
        <p:spPr>
          <a:xfrm>
            <a:off x="838200" y="365125"/>
            <a:ext cx="10515600" cy="1325563"/>
          </a:xfrm>
        </p:spPr>
        <p:txBody>
          <a:bodyPr/>
          <a:lstStyle/>
          <a:p>
            <a:r>
              <a:rPr lang="en-US" dirty="0">
                <a:solidFill>
                  <a:srgbClr val="004F6E"/>
                </a:solidFill>
              </a:rPr>
              <a:t>Individuals with I/DD Are Often Dually Eligible</a:t>
            </a:r>
            <a:endParaRPr lang="en-US" dirty="0"/>
          </a:p>
        </p:txBody>
      </p:sp>
      <p:sp>
        <p:nvSpPr>
          <p:cNvPr id="3" name="Text Placeholder 2">
            <a:extLst>
              <a:ext uri="{FF2B5EF4-FFF2-40B4-BE49-F238E27FC236}">
                <a16:creationId xmlns:a16="http://schemas.microsoft.com/office/drawing/2014/main" id="{D7D2F0EA-8C5A-5DEE-E3EF-F095C01C25B3}"/>
              </a:ext>
            </a:extLst>
          </p:cNvPr>
          <p:cNvSpPr>
            <a:spLocks noGrp="1"/>
          </p:cNvSpPr>
          <p:nvPr>
            <p:ph type="body" sz="quarter" idx="10"/>
          </p:nvPr>
        </p:nvSpPr>
        <p:spPr>
          <a:xfrm>
            <a:off x="572493" y="1870349"/>
            <a:ext cx="7212264" cy="4119172"/>
          </a:xfrm>
        </p:spPr>
        <p:txBody>
          <a:bodyPr vert="horz" lIns="91440" tIns="45720" rIns="91440" bIns="45720" rtlCol="0" anchor="t">
            <a:normAutofit/>
          </a:bodyPr>
          <a:lstStyle/>
          <a:p>
            <a:r>
              <a:rPr lang="en-US" sz="2000" dirty="0"/>
              <a:t>Data from the 2021 Medicare Payment Advisory Commission and the Medicaid and CHIP Payment and Access Commission (MACPAC) indicate that approximately 13% of individuals that are dually eligible for Medicare and Medicaid have an intellectual disability or related condition.</a:t>
            </a:r>
            <a:r>
              <a:rPr lang="en-US" sz="2000" dirty="0">
                <a:hlinkClick r:id="rId2"/>
              </a:rPr>
              <a:t>[1]</a:t>
            </a:r>
            <a:r>
              <a:rPr lang="en-US" sz="2000" dirty="0"/>
              <a:t> </a:t>
            </a:r>
            <a:endParaRPr lang="en-US" sz="2000" dirty="0">
              <a:cs typeface="Arial"/>
            </a:endParaRPr>
          </a:p>
          <a:p>
            <a:r>
              <a:rPr lang="en-US" sz="2000" dirty="0"/>
              <a:t>For individuals served by state I/DD systems, it is estimated that as many as 50% are dually eligible for both Medicare &amp; Medicaid.</a:t>
            </a:r>
            <a:endParaRPr lang="en-US" sz="2000" dirty="0">
              <a:cs typeface="Arial"/>
            </a:endParaRPr>
          </a:p>
          <a:p>
            <a:r>
              <a:rPr lang="en-US" sz="2000" dirty="0"/>
              <a:t>Many adults with I/DD are considered a disabled adult child (DAC) under the Social Security Administration.</a:t>
            </a:r>
            <a:endParaRPr lang="en-US" sz="2000" dirty="0">
              <a:cs typeface="Arial"/>
            </a:endParaRPr>
          </a:p>
          <a:p>
            <a:pPr lvl="1">
              <a:buFont typeface="Courier New" panose="020B0604020202020204" pitchFamily="34" charset="0"/>
              <a:buChar char="o"/>
            </a:pPr>
            <a:r>
              <a:rPr lang="en-US" sz="1800" dirty="0">
                <a:cs typeface="Arial"/>
              </a:rPr>
              <a:t>DAC status occurs with the person becomes eligible for SSDI and Medicare when a parent retires or dies</a:t>
            </a:r>
          </a:p>
        </p:txBody>
      </p:sp>
      <p:pic>
        <p:nvPicPr>
          <p:cNvPr id="5" name="Picture 4" descr="Man with down syndrome painting">
            <a:extLst>
              <a:ext uri="{FF2B5EF4-FFF2-40B4-BE49-F238E27FC236}">
                <a16:creationId xmlns:a16="http://schemas.microsoft.com/office/drawing/2014/main" id="{242C16AE-FFBA-3976-557D-07D6ECACC51A}"/>
              </a:ext>
            </a:extLst>
          </p:cNvPr>
          <p:cNvPicPr>
            <a:picLocks noChangeAspect="1"/>
          </p:cNvPicPr>
          <p:nvPr/>
        </p:nvPicPr>
        <p:blipFill rotWithShape="1">
          <a:blip r:embed="rId3">
            <a:extLst>
              <a:ext uri="{28A0092B-C50C-407E-A947-70E740481C1C}">
                <a14:useLocalDpi xmlns:a14="http://schemas.microsoft.com/office/drawing/2010/main" val="0"/>
              </a:ext>
            </a:extLst>
          </a:blip>
          <a:srcRect l="15348" r="20436" b="2"/>
          <a:stretch/>
        </p:blipFill>
        <p:spPr>
          <a:xfrm>
            <a:off x="8163696" y="2093976"/>
            <a:ext cx="3453025" cy="3589223"/>
          </a:xfrm>
          <a:prstGeom prst="rect">
            <a:avLst/>
          </a:prstGeom>
        </p:spPr>
      </p:pic>
      <p:sp>
        <p:nvSpPr>
          <p:cNvPr id="6" name="TextBox 5">
            <a:extLst>
              <a:ext uri="{FF2B5EF4-FFF2-40B4-BE49-F238E27FC236}">
                <a16:creationId xmlns:a16="http://schemas.microsoft.com/office/drawing/2014/main" id="{0D118F53-5536-9BAE-51F4-4E836D8C4405}"/>
              </a:ext>
            </a:extLst>
          </p:cNvPr>
          <p:cNvSpPr txBox="1"/>
          <p:nvPr/>
        </p:nvSpPr>
        <p:spPr>
          <a:xfrm>
            <a:off x="4980923" y="5992612"/>
            <a:ext cx="66354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spcAft>
                <a:spcPts val="600"/>
              </a:spcAft>
            </a:pPr>
            <a:r>
              <a:rPr lang="en-US" sz="1600" dirty="0">
                <a:cs typeface="Arial"/>
                <a:hlinkClick r:id="rId4"/>
              </a:rPr>
              <a:t>[1]</a:t>
            </a:r>
            <a:r>
              <a:rPr lang="en-US" sz="1000" dirty="0">
                <a:cs typeface="Arial"/>
              </a:rPr>
              <a:t> Medicare Payment Advisory Commission and the Medicaid and CHIP Payment and Access Commission. (2024). Data Book. Beneficiaries Dually Eligible for Medicare and Medicaid. Retrieved from: </a:t>
            </a:r>
            <a:r>
              <a:rPr lang="en-US" sz="1000" dirty="0">
                <a:ea typeface="+mn-lt"/>
                <a:cs typeface="+mn-lt"/>
                <a:hlinkClick r:id="rId5"/>
              </a:rPr>
              <a:t>https://www.macpac.gov/wp-content/uploads/2024/01/Jan24_MedPAC_MACPAC_DualsDataBook-508.pdf</a:t>
            </a:r>
            <a:r>
              <a:rPr lang="en-US" sz="1000" dirty="0">
                <a:solidFill>
                  <a:srgbClr val="000000"/>
                </a:solidFill>
                <a:cs typeface="Arial"/>
              </a:rPr>
              <a:t>.</a:t>
            </a:r>
            <a:endParaRPr lang="en-US" sz="2400" dirty="0"/>
          </a:p>
        </p:txBody>
      </p:sp>
      <p:sp>
        <p:nvSpPr>
          <p:cNvPr id="4" name="TextBox 3">
            <a:extLst>
              <a:ext uri="{FF2B5EF4-FFF2-40B4-BE49-F238E27FC236}">
                <a16:creationId xmlns:a16="http://schemas.microsoft.com/office/drawing/2014/main" id="{94BD4419-B3BF-7F62-6FB4-B3DB4D7707F1}"/>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7" name="TextBox 6" descr="Slide #">
            <a:extLst>
              <a:ext uri="{FF2B5EF4-FFF2-40B4-BE49-F238E27FC236}">
                <a16:creationId xmlns:a16="http://schemas.microsoft.com/office/drawing/2014/main" id="{E90E522D-B768-50FE-FDCE-81ED8374DB4E}"/>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11</a:t>
            </a:fld>
            <a:endParaRPr lang="en-US" sz="1400" dirty="0">
              <a:solidFill>
                <a:schemeClr val="bg1">
                  <a:lumMod val="75000"/>
                </a:schemeClr>
              </a:solidFill>
            </a:endParaRPr>
          </a:p>
        </p:txBody>
      </p:sp>
    </p:spTree>
    <p:extLst>
      <p:ext uri="{BB962C8B-B14F-4D97-AF65-F5344CB8AC3E}">
        <p14:creationId xmlns:p14="http://schemas.microsoft.com/office/powerpoint/2010/main" val="1172705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0C0-872E-6E03-4162-B8B017626C55}"/>
              </a:ext>
            </a:extLst>
          </p:cNvPr>
          <p:cNvSpPr>
            <a:spLocks noGrp="1"/>
          </p:cNvSpPr>
          <p:nvPr>
            <p:ph type="title"/>
          </p:nvPr>
        </p:nvSpPr>
        <p:spPr>
          <a:xfrm>
            <a:off x="4986338" y="341312"/>
            <a:ext cx="6765946" cy="1325563"/>
          </a:xfrm>
        </p:spPr>
        <p:txBody>
          <a:bodyPr lIns="91440" tIns="45720" rIns="91440" bIns="45720" anchor="t">
            <a:normAutofit fontScale="90000"/>
          </a:bodyPr>
          <a:lstStyle/>
          <a:p>
            <a:r>
              <a:rPr lang="en-US" sz="3600" dirty="0"/>
              <a:t>Focus: Coordinating Services for People who are Dually Eligible </a:t>
            </a:r>
            <a:br>
              <a:rPr lang="en-US" dirty="0"/>
            </a:br>
            <a:endParaRPr lang="en-US" dirty="0"/>
          </a:p>
        </p:txBody>
      </p:sp>
      <p:sp>
        <p:nvSpPr>
          <p:cNvPr id="3" name="Content Placeholder 2">
            <a:extLst>
              <a:ext uri="{FF2B5EF4-FFF2-40B4-BE49-F238E27FC236}">
                <a16:creationId xmlns:a16="http://schemas.microsoft.com/office/drawing/2014/main" id="{043D6781-7BD9-B9C2-05D9-0DE593F8D323}"/>
              </a:ext>
            </a:extLst>
          </p:cNvPr>
          <p:cNvSpPr>
            <a:spLocks noGrp="1"/>
          </p:cNvSpPr>
          <p:nvPr>
            <p:ph type="body" sz="quarter" idx="11"/>
          </p:nvPr>
        </p:nvSpPr>
        <p:spPr>
          <a:xfrm>
            <a:off x="4986338" y="1816925"/>
            <a:ext cx="6478587" cy="4809506"/>
          </a:xfrm>
        </p:spPr>
        <p:txBody>
          <a:bodyPr lIns="91440" tIns="45720" rIns="91440" bIns="45720" anchor="t">
            <a:normAutofit fontScale="92500" lnSpcReduction="10000"/>
          </a:bodyPr>
          <a:lstStyle/>
          <a:p>
            <a:pPr>
              <a:buFont typeface="Arial,Sans-Serif" panose="020B0604020202020204" pitchFamily="34" charset="0"/>
            </a:pPr>
            <a:r>
              <a:rPr lang="en-US" sz="2400" dirty="0">
                <a:latin typeface="ArialMT"/>
                <a:cs typeface="Arial"/>
              </a:rPr>
              <a:t>People who are dually eligible for Medicare and Medicaid programs are among the beneficiaries with the highest needs. </a:t>
            </a:r>
            <a:endParaRPr lang="en-US" sz="2400" dirty="0">
              <a:solidFill>
                <a:srgbClr val="808080"/>
              </a:solidFill>
              <a:latin typeface="ArialMT"/>
              <a:cs typeface="Arial"/>
            </a:endParaRPr>
          </a:p>
          <a:p>
            <a:pPr>
              <a:buFont typeface="Arial,Sans-Serif" panose="020B0604020202020204" pitchFamily="34" charset="0"/>
            </a:pPr>
            <a:r>
              <a:rPr lang="en-US" sz="2400" dirty="0">
                <a:latin typeface="ArialMT"/>
                <a:cs typeface="Arial"/>
              </a:rPr>
              <a:t>People who are dually eligible are a relatively small share of enrollment but account for a disproportionate share of spending in both programs, due to their significant health needs and utilization of services. </a:t>
            </a:r>
            <a:endParaRPr lang="en-US" sz="2400" dirty="0">
              <a:solidFill>
                <a:srgbClr val="808080"/>
              </a:solidFill>
              <a:latin typeface="ArialMT"/>
              <a:cs typeface="Arial"/>
            </a:endParaRPr>
          </a:p>
          <a:p>
            <a:pPr>
              <a:buFont typeface="Arial,Sans-Serif" panose="020B0604020202020204" pitchFamily="34" charset="0"/>
            </a:pPr>
            <a:r>
              <a:rPr lang="en-US" sz="2400" dirty="0">
                <a:latin typeface="ArialMT"/>
                <a:cs typeface="Arial"/>
              </a:rPr>
              <a:t>The Centers for Medicare &amp; Medicaid Services (CMS) (federal financing partner) and the states are continuing to explore various models to integrate Medicare and Medicaid service delivery and financing for duals. </a:t>
            </a:r>
            <a:endParaRPr lang="en-US" sz="2400" dirty="0">
              <a:solidFill>
                <a:srgbClr val="808080"/>
              </a:solidFill>
              <a:latin typeface="ArialMT"/>
              <a:cs typeface="Arial"/>
            </a:endParaRPr>
          </a:p>
          <a:p>
            <a:pPr lvl="1">
              <a:buFont typeface="Courier New" panose="020B0604020202020204" pitchFamily="34" charset="0"/>
              <a:buChar char="o"/>
            </a:pPr>
            <a:r>
              <a:rPr lang="en-US" sz="2000" dirty="0">
                <a:latin typeface="ArialMT"/>
                <a:cs typeface="Arial"/>
              </a:rPr>
              <a:t>Increasing numbers of duals are entering managed care in Medicare and Medicaid programs</a:t>
            </a:r>
          </a:p>
          <a:p>
            <a:endParaRPr lang="en-US" sz="8400" dirty="0">
              <a:latin typeface="ArialMT"/>
              <a:cs typeface="Arial"/>
            </a:endParaRPr>
          </a:p>
        </p:txBody>
      </p:sp>
      <p:pic>
        <p:nvPicPr>
          <p:cNvPr id="6" name="Picture Placeholder 5" descr="Two women laughing while baking in a kitchen">
            <a:extLst>
              <a:ext uri="{FF2B5EF4-FFF2-40B4-BE49-F238E27FC236}">
                <a16:creationId xmlns:a16="http://schemas.microsoft.com/office/drawing/2014/main" id="{39CFF12A-44F5-CC86-4440-20EF07137C0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164" r="30164"/>
          <a:stretch>
            <a:fillRect/>
          </a:stretch>
        </p:blipFill>
        <p:spPr/>
      </p:pic>
      <p:sp>
        <p:nvSpPr>
          <p:cNvPr id="5" name="TextBox 4">
            <a:extLst>
              <a:ext uri="{FF2B5EF4-FFF2-40B4-BE49-F238E27FC236}">
                <a16:creationId xmlns:a16="http://schemas.microsoft.com/office/drawing/2014/main" id="{BEE15499-F4BE-7F08-CED0-79151A04CB18}"/>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861274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Understanding Individual Choices </a:t>
            </a:r>
            <a:endParaRPr lang="en-US" dirty="0"/>
          </a:p>
        </p:txBody>
      </p:sp>
    </p:spTree>
    <p:extLst>
      <p:ext uri="{BB962C8B-B14F-4D97-AF65-F5344CB8AC3E}">
        <p14:creationId xmlns:p14="http://schemas.microsoft.com/office/powerpoint/2010/main" val="2150529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838200" y="-197430"/>
            <a:ext cx="10515600" cy="1325563"/>
          </a:xfrm>
        </p:spPr>
        <p:txBody>
          <a:bodyPr vert="horz" lIns="91440" tIns="45720" rIns="91440" bIns="45720" rtlCol="0" anchor="b">
            <a:normAutofit/>
          </a:bodyPr>
          <a:lstStyle/>
          <a:p>
            <a:r>
              <a:rPr lang="en-US" sz="3600" dirty="0">
                <a:solidFill>
                  <a:srgbClr val="004F6E"/>
                </a:solidFill>
              </a:rPr>
              <a:t>Why Supports for Duals Is Essential</a:t>
            </a:r>
            <a:endParaRPr lang="en-US" dirty="0"/>
          </a:p>
        </p:txBody>
      </p:sp>
      <p:sp>
        <p:nvSpPr>
          <p:cNvPr id="4" name="TextBox 3">
            <a:extLst>
              <a:ext uri="{FF2B5EF4-FFF2-40B4-BE49-F238E27FC236}">
                <a16:creationId xmlns:a16="http://schemas.microsoft.com/office/drawing/2014/main" id="{3A32DDE2-2D44-7D5C-8CBB-1F1FBCF56595}"/>
              </a:ext>
            </a:extLst>
          </p:cNvPr>
          <p:cNvSpPr txBox="1"/>
          <p:nvPr/>
        </p:nvSpPr>
        <p:spPr>
          <a:xfrm>
            <a:off x="247444" y="6308297"/>
            <a:ext cx="6674722" cy="369332"/>
          </a:xfrm>
          <a:prstGeom prst="rect">
            <a:avLst/>
          </a:prstGeom>
          <a:noFill/>
        </p:spPr>
        <p:txBody>
          <a:bodyPr wrap="square" rtlCol="0" anchor="b">
            <a:spAutoFit/>
          </a:bodyPr>
          <a:lstStyle/>
          <a:p>
            <a:r>
              <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endParaRPr>
          </a:p>
        </p:txBody>
      </p:sp>
      <p:graphicFrame>
        <p:nvGraphicFramePr>
          <p:cNvPr id="8" name="Diagram 7" descr="A graphic of two arrows pointing to one another with information about why supports for duals is essential">
            <a:extLst>
              <a:ext uri="{FF2B5EF4-FFF2-40B4-BE49-F238E27FC236}">
                <a16:creationId xmlns:a16="http://schemas.microsoft.com/office/drawing/2014/main" id="{E17D1868-E132-AB26-7B86-E37A562645A9}"/>
              </a:ext>
            </a:extLst>
          </p:cNvPr>
          <p:cNvGraphicFramePr/>
          <p:nvPr>
            <p:extLst>
              <p:ext uri="{D42A27DB-BD31-4B8C-83A1-F6EECF244321}">
                <p14:modId xmlns:p14="http://schemas.microsoft.com/office/powerpoint/2010/main" val="382148596"/>
              </p:ext>
            </p:extLst>
          </p:nvPr>
        </p:nvGraphicFramePr>
        <p:xfrm>
          <a:off x="845738" y="1357363"/>
          <a:ext cx="10358174" cy="5340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7905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838200" y="-197430"/>
            <a:ext cx="10515600" cy="1325563"/>
          </a:xfrm>
        </p:spPr>
        <p:txBody>
          <a:bodyPr vert="horz" lIns="91440" tIns="45720" rIns="91440" bIns="45720" rtlCol="0" anchor="b">
            <a:normAutofit/>
          </a:bodyPr>
          <a:lstStyle/>
          <a:p>
            <a:r>
              <a:rPr lang="en-US" sz="3600" dirty="0">
                <a:solidFill>
                  <a:srgbClr val="004F6E"/>
                </a:solidFill>
              </a:rPr>
              <a:t>“Nothing About Us Without Us” – Individual Voice In Designing Integrated Care Programs</a:t>
            </a:r>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0"/>
          </p:nvPr>
        </p:nvSpPr>
        <p:spPr>
          <a:xfrm>
            <a:off x="852488" y="1449859"/>
            <a:ext cx="10542587" cy="4777946"/>
          </a:xfrm>
        </p:spPr>
        <p:txBody>
          <a:bodyPr vert="horz" lIns="91440" tIns="45720" rIns="91440" bIns="45720" rtlCol="0" anchor="t">
            <a:normAutofit fontScale="77500" lnSpcReduction="20000"/>
          </a:bodyPr>
          <a:lstStyle/>
          <a:p>
            <a:pPr>
              <a:lnSpc>
                <a:spcPct val="110000"/>
              </a:lnSpc>
              <a:spcBef>
                <a:spcPts val="600"/>
              </a:spcBef>
              <a:spcAft>
                <a:spcPts val="600"/>
              </a:spcAft>
            </a:pPr>
            <a:r>
              <a:rPr lang="en-US" sz="2900" dirty="0">
                <a:effectLst/>
              </a:rPr>
              <a:t>Individuals with I/DD and their families have been historically excluded from integrated care initiatives; as a result, many state I/DD systems are not “plugged in” and are unaware how to navigate Medicare services and options for duals</a:t>
            </a:r>
          </a:p>
          <a:p>
            <a:pPr lvl="1">
              <a:lnSpc>
                <a:spcPct val="110000"/>
              </a:lnSpc>
              <a:spcBef>
                <a:spcPts val="600"/>
              </a:spcBef>
              <a:spcAft>
                <a:spcPts val="600"/>
              </a:spcAft>
              <a:buFont typeface="Courier New" panose="02070309020205020404" pitchFamily="49" charset="0"/>
              <a:buChar char="o"/>
            </a:pPr>
            <a:r>
              <a:rPr lang="en-US" sz="2800" dirty="0">
                <a:latin typeface="ArialMT"/>
                <a:cs typeface="Arial"/>
              </a:rPr>
              <a:t>Careful design and oversight of new care integration models is important for the unique needs of this population</a:t>
            </a:r>
            <a:endParaRPr lang="en-US" sz="2800" dirty="0">
              <a:solidFill>
                <a:srgbClr val="808080"/>
              </a:solidFill>
              <a:latin typeface="ArialMT"/>
              <a:cs typeface="Arial"/>
            </a:endParaRPr>
          </a:p>
          <a:p>
            <a:pPr>
              <a:lnSpc>
                <a:spcPct val="110000"/>
              </a:lnSpc>
              <a:spcBef>
                <a:spcPts val="600"/>
              </a:spcBef>
              <a:spcAft>
                <a:spcPts val="600"/>
              </a:spcAft>
            </a:pPr>
            <a:r>
              <a:rPr lang="en-US" sz="2900" dirty="0"/>
              <a:t>Opportunities abound for individuals with I/DD, their families, and  system leaders to leverage their knowledge and experience to drive and influence the design, implementation and evaluation of integrated care systems for people with I/DD who are dually eligible </a:t>
            </a:r>
          </a:p>
          <a:p>
            <a:pPr lvl="1">
              <a:lnSpc>
                <a:spcPct val="110000"/>
              </a:lnSpc>
              <a:spcBef>
                <a:spcPts val="600"/>
              </a:spcBef>
              <a:spcAft>
                <a:spcPts val="600"/>
              </a:spcAft>
              <a:buFont typeface="Courier New" panose="02070309020205020404" pitchFamily="49" charset="0"/>
              <a:buChar char="o"/>
            </a:pPr>
            <a:r>
              <a:rPr lang="en-US" sz="2900" dirty="0"/>
              <a:t>Establish a permanent and active role for people with lived experience (Advisory Committees, etc.)</a:t>
            </a:r>
          </a:p>
          <a:p>
            <a:pPr lvl="1">
              <a:lnSpc>
                <a:spcPct val="110000"/>
              </a:lnSpc>
              <a:spcBef>
                <a:spcPts val="600"/>
              </a:spcBef>
              <a:spcAft>
                <a:spcPts val="600"/>
              </a:spcAft>
              <a:buFont typeface="Courier New" panose="02070309020205020404" pitchFamily="49" charset="0"/>
              <a:buChar char="o"/>
            </a:pPr>
            <a:r>
              <a:rPr lang="en-US" sz="2900" dirty="0"/>
              <a:t>Advocate why individuals with I/DD who are dually eligible and their needs should be a priority</a:t>
            </a:r>
          </a:p>
          <a:p>
            <a:pPr>
              <a:lnSpc>
                <a:spcPct val="110000"/>
              </a:lnSpc>
              <a:spcBef>
                <a:spcPts val="600"/>
              </a:spcBef>
              <a:spcAft>
                <a:spcPts val="600"/>
              </a:spcAft>
            </a:pPr>
            <a:endParaRPr lang="en-US" sz="2900" dirty="0"/>
          </a:p>
          <a:p>
            <a:pPr marL="114300" marR="0" lvl="0" indent="0">
              <a:spcBef>
                <a:spcPts val="0"/>
              </a:spcBef>
              <a:spcAft>
                <a:spcPts val="0"/>
              </a:spcAft>
              <a:buNone/>
            </a:pPr>
            <a:endParaRPr lang="en-US" sz="1400" dirty="0">
              <a:effectLst/>
            </a:endParaRPr>
          </a:p>
          <a:p>
            <a:endParaRPr lang="en-US" sz="1400" dirty="0"/>
          </a:p>
          <a:p>
            <a:pPr lvl="1"/>
            <a:endParaRPr lang="en-US" sz="1400" dirty="0"/>
          </a:p>
          <a:p>
            <a:endParaRPr lang="en-US" sz="1400" dirty="0">
              <a:effectLst/>
            </a:endParaRPr>
          </a:p>
        </p:txBody>
      </p:sp>
    </p:spTree>
    <p:extLst>
      <p:ext uri="{BB962C8B-B14F-4D97-AF65-F5344CB8AC3E}">
        <p14:creationId xmlns:p14="http://schemas.microsoft.com/office/powerpoint/2010/main" val="1400668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ED37E4-BA65-CE4E-7456-C083C400351D}"/>
              </a:ext>
            </a:extLst>
          </p:cNvPr>
          <p:cNvSpPr>
            <a:spLocks noGrp="1"/>
          </p:cNvSpPr>
          <p:nvPr>
            <p:ph type="title"/>
          </p:nvPr>
        </p:nvSpPr>
        <p:spPr>
          <a:xfrm>
            <a:off x="5678001" y="159975"/>
            <a:ext cx="6515010" cy="1254500"/>
          </a:xfrm>
        </p:spPr>
        <p:txBody>
          <a:bodyPr vert="horz" lIns="91440" tIns="45720" rIns="91440" bIns="45720" rtlCol="0" anchor="b">
            <a:normAutofit/>
          </a:bodyPr>
          <a:lstStyle/>
          <a:p>
            <a:pPr>
              <a:lnSpc>
                <a:spcPct val="100000"/>
              </a:lnSpc>
              <a:spcBef>
                <a:spcPts val="0"/>
              </a:spcBef>
            </a:pPr>
            <a:r>
              <a:rPr lang="en-US" sz="3300" dirty="0">
                <a:solidFill>
                  <a:srgbClr val="004F6E"/>
                </a:solidFill>
              </a:rPr>
              <a:t>Helping Individuals and Families Make Informed Choices </a:t>
            </a:r>
            <a:endParaRPr lang="en-US" sz="3300" dirty="0">
              <a:solidFill>
                <a:srgbClr val="004F6E"/>
              </a:solidFill>
              <a:cs typeface="Arial"/>
            </a:endParaRPr>
          </a:p>
        </p:txBody>
      </p:sp>
      <p:pic>
        <p:nvPicPr>
          <p:cNvPr id="5" name="Picture 4" descr="People holding flowers in florist shop">
            <a:extLst>
              <a:ext uri="{FF2B5EF4-FFF2-40B4-BE49-F238E27FC236}">
                <a16:creationId xmlns:a16="http://schemas.microsoft.com/office/drawing/2014/main" id="{AEF7BFEC-B348-F68D-9F37-FB5327D01D2A}"/>
              </a:ext>
            </a:extLst>
          </p:cNvPr>
          <p:cNvPicPr>
            <a:picLocks noChangeAspect="1"/>
          </p:cNvPicPr>
          <p:nvPr/>
        </p:nvPicPr>
        <p:blipFill>
          <a:blip r:embed="rId3">
            <a:extLst>
              <a:ext uri="{28A0092B-C50C-407E-A947-70E740481C1C}">
                <a14:useLocalDpi xmlns:a14="http://schemas.microsoft.com/office/drawing/2010/main" val="0"/>
              </a:ext>
            </a:extLst>
          </a:blip>
          <a:srcRect l="16644" r="16644"/>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Content Placeholder 3">
            <a:extLst>
              <a:ext uri="{FF2B5EF4-FFF2-40B4-BE49-F238E27FC236}">
                <a16:creationId xmlns:a16="http://schemas.microsoft.com/office/drawing/2014/main" id="{51D272A0-A879-AE0D-67FA-76FCEC5C44B2}"/>
              </a:ext>
            </a:extLst>
          </p:cNvPr>
          <p:cNvSpPr txBox="1">
            <a:spLocks/>
          </p:cNvSpPr>
          <p:nvPr/>
        </p:nvSpPr>
        <p:spPr>
          <a:xfrm>
            <a:off x="6247407" y="1575677"/>
            <a:ext cx="5376354" cy="422853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dirty="0">
                <a:solidFill>
                  <a:schemeClr val="tx1">
                    <a:alpha val="80000"/>
                  </a:schemeClr>
                </a:solidFill>
                <a:cs typeface="Arial"/>
              </a:rPr>
              <a:t>Individuals and families need:</a:t>
            </a:r>
          </a:p>
          <a:p>
            <a:pPr marL="685800" indent="-457200"/>
            <a:r>
              <a:rPr lang="en-US" dirty="0">
                <a:solidFill>
                  <a:schemeClr val="tx1">
                    <a:alpha val="80000"/>
                  </a:schemeClr>
                </a:solidFill>
                <a:cs typeface="Arial"/>
              </a:rPr>
              <a:t>Basic information on the programs that will serve them</a:t>
            </a:r>
          </a:p>
          <a:p>
            <a:pPr marL="685800" indent="-457200"/>
            <a:r>
              <a:rPr lang="en-US" dirty="0">
                <a:solidFill>
                  <a:schemeClr val="tx1">
                    <a:alpha val="80000"/>
                  </a:schemeClr>
                </a:solidFill>
                <a:cs typeface="Arial"/>
              </a:rPr>
              <a:t>Information on their options</a:t>
            </a:r>
            <a:endParaRPr lang="en-US" dirty="0">
              <a:solidFill>
                <a:schemeClr val="tx1">
                  <a:alpha val="80000"/>
                </a:schemeClr>
              </a:solidFill>
            </a:endParaRPr>
          </a:p>
          <a:p>
            <a:pPr marL="1143000" lvl="1" indent="-457200">
              <a:buFont typeface="Courier New" panose="020B0604020202020204" pitchFamily="34" charset="0"/>
              <a:buChar char="o"/>
            </a:pPr>
            <a:r>
              <a:rPr lang="en-US" dirty="0">
                <a:solidFill>
                  <a:schemeClr val="tx1">
                    <a:alpha val="80000"/>
                  </a:schemeClr>
                </a:solidFill>
                <a:cs typeface="Arial"/>
              </a:rPr>
              <a:t>Choice of receiving coordinated care</a:t>
            </a:r>
          </a:p>
          <a:p>
            <a:pPr marL="685800" indent="-457200"/>
            <a:r>
              <a:rPr lang="en-US" dirty="0">
                <a:solidFill>
                  <a:schemeClr val="tx1">
                    <a:alpha val="80000"/>
                  </a:schemeClr>
                </a:solidFill>
                <a:cs typeface="Arial"/>
              </a:rPr>
              <a:t>Information on who can assist them</a:t>
            </a:r>
          </a:p>
          <a:p>
            <a:pPr marL="457200"/>
            <a:r>
              <a:rPr lang="en-US" dirty="0">
                <a:solidFill>
                  <a:schemeClr val="tx1">
                    <a:alpha val="80000"/>
                  </a:schemeClr>
                </a:solidFill>
              </a:rPr>
              <a:t>How to be supported in their care</a:t>
            </a:r>
            <a:endParaRPr lang="en-US" dirty="0">
              <a:solidFill>
                <a:schemeClr val="tx1">
                  <a:alpha val="80000"/>
                </a:schemeClr>
              </a:solidFill>
              <a:cs typeface="Arial"/>
            </a:endParaRPr>
          </a:p>
        </p:txBody>
      </p:sp>
      <p:cxnSp>
        <p:nvCxnSpPr>
          <p:cNvPr id="3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6CD6DCD-5367-6EEB-476E-1B10FABD54AE}"/>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6" name="TextBox 5">
            <a:extLst>
              <a:ext uri="{FF2B5EF4-FFF2-40B4-BE49-F238E27FC236}">
                <a16:creationId xmlns:a16="http://schemas.microsoft.com/office/drawing/2014/main" id="{95C3D04F-6C6A-D44D-1D58-989BBD65059A}"/>
              </a:ext>
            </a:extLst>
          </p:cNvPr>
          <p:cNvSpPr txBox="1"/>
          <p:nvPr/>
        </p:nvSpPr>
        <p:spPr>
          <a:xfrm>
            <a:off x="1141632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16</a:t>
            </a:fld>
            <a:endParaRPr lang="en-US" sz="1400" dirty="0">
              <a:solidFill>
                <a:schemeClr val="bg1">
                  <a:lumMod val="75000"/>
                </a:schemeClr>
              </a:solidFill>
            </a:endParaRPr>
          </a:p>
        </p:txBody>
      </p:sp>
    </p:spTree>
    <p:extLst>
      <p:ext uri="{BB962C8B-B14F-4D97-AF65-F5344CB8AC3E}">
        <p14:creationId xmlns:p14="http://schemas.microsoft.com/office/powerpoint/2010/main" val="2471297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ED37E4-BA65-CE4E-7456-C083C400351D}"/>
              </a:ext>
              <a:ext uri="{C183D7F6-B498-43B3-948B-1728B52AA6E4}">
                <adec:decorative xmlns:adec="http://schemas.microsoft.com/office/drawing/2017/decorative" val="0"/>
              </a:ext>
            </a:extLst>
          </p:cNvPr>
          <p:cNvSpPr>
            <a:spLocks noGrp="1"/>
          </p:cNvSpPr>
          <p:nvPr>
            <p:ph type="title"/>
          </p:nvPr>
        </p:nvSpPr>
        <p:spPr>
          <a:xfrm>
            <a:off x="6819047" y="1472287"/>
            <a:ext cx="4195674" cy="2052522"/>
          </a:xfrm>
        </p:spPr>
        <p:txBody>
          <a:bodyPr vert="horz" lIns="91440" tIns="45720" rIns="91440" bIns="45720" rtlCol="0" anchor="b">
            <a:normAutofit/>
          </a:bodyPr>
          <a:lstStyle/>
          <a:p>
            <a:r>
              <a:rPr lang="en-US" sz="3500" dirty="0">
                <a:solidFill>
                  <a:srgbClr val="003B53"/>
                </a:solidFill>
              </a:rPr>
              <a:t>Helping Duals Understand Their Choices</a:t>
            </a:r>
            <a:endParaRPr lang="en-US" dirty="0"/>
          </a:p>
        </p:txBody>
      </p:sp>
      <p:pic>
        <p:nvPicPr>
          <p:cNvPr id="5" name="Picture 4" descr="People holding flowers in florist shop">
            <a:extLst>
              <a:ext uri="{FF2B5EF4-FFF2-40B4-BE49-F238E27FC236}">
                <a16:creationId xmlns:a16="http://schemas.microsoft.com/office/drawing/2014/main" id="{AEF7BFEC-B348-F68D-9F37-FB5327D01D2A}"/>
              </a:ext>
            </a:extLst>
          </p:cNvPr>
          <p:cNvPicPr>
            <a:picLocks noChangeAspect="1"/>
          </p:cNvPicPr>
          <p:nvPr/>
        </p:nvPicPr>
        <p:blipFill>
          <a:blip r:embed="rId3">
            <a:extLst>
              <a:ext uri="{28A0092B-C50C-407E-A947-70E740481C1C}">
                <a14:useLocalDpi xmlns:a14="http://schemas.microsoft.com/office/drawing/2010/main" val="0"/>
              </a:ext>
            </a:extLst>
          </a:blip>
          <a:srcRect l="16644" r="16644"/>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Content Placeholder 3">
            <a:extLst>
              <a:ext uri="{FF2B5EF4-FFF2-40B4-BE49-F238E27FC236}">
                <a16:creationId xmlns:a16="http://schemas.microsoft.com/office/drawing/2014/main" id="{51D272A0-A879-AE0D-67FA-76FCEC5C44B2}"/>
              </a:ext>
            </a:extLst>
          </p:cNvPr>
          <p:cNvSpPr txBox="1">
            <a:spLocks/>
          </p:cNvSpPr>
          <p:nvPr/>
        </p:nvSpPr>
        <p:spPr>
          <a:xfrm>
            <a:off x="6570572" y="3864029"/>
            <a:ext cx="4195673" cy="29138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i="1" dirty="0">
                <a:solidFill>
                  <a:schemeClr val="accent5">
                    <a:alpha val="80000"/>
                  </a:schemeClr>
                </a:solidFill>
              </a:rPr>
              <a:t>Fee For Service or Managed Care</a:t>
            </a:r>
          </a:p>
        </p:txBody>
      </p:sp>
      <p:cxnSp>
        <p:nvCxnSpPr>
          <p:cNvPr id="3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55477C3-F320-A6F5-59BC-DDCD2F97FA0E}"/>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6" name="TextBox 5" descr="Slide # 17">
            <a:extLst>
              <a:ext uri="{FF2B5EF4-FFF2-40B4-BE49-F238E27FC236}">
                <a16:creationId xmlns:a16="http://schemas.microsoft.com/office/drawing/2014/main" id="{FE8C449F-2BFB-93F4-C28A-ECC2D4386C7C}"/>
              </a:ext>
              <a:ext uri="{C183D7F6-B498-43B3-948B-1728B52AA6E4}">
                <adec:decorative xmlns:adec="http://schemas.microsoft.com/office/drawing/2017/decorative" val="0"/>
              </a:ext>
            </a:extLst>
          </p:cNvPr>
          <p:cNvSpPr txBox="1"/>
          <p:nvPr/>
        </p:nvSpPr>
        <p:spPr>
          <a:xfrm>
            <a:off x="1141632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17</a:t>
            </a:fld>
            <a:r>
              <a:rPr lang="en-US" sz="1200" dirty="0">
                <a:solidFill>
                  <a:schemeClr val="bg1">
                    <a:lumMod val="75000"/>
                  </a:schemeClr>
                </a:solidFill>
              </a:rPr>
              <a:t>1</a:t>
            </a:r>
            <a:endParaRPr lang="en-US" sz="1400" dirty="0">
              <a:solidFill>
                <a:schemeClr val="bg1">
                  <a:lumMod val="75000"/>
                </a:schemeClr>
              </a:solidFill>
            </a:endParaRPr>
          </a:p>
        </p:txBody>
      </p:sp>
    </p:spTree>
    <p:extLst>
      <p:ext uri="{BB962C8B-B14F-4D97-AF65-F5344CB8AC3E}">
        <p14:creationId xmlns:p14="http://schemas.microsoft.com/office/powerpoint/2010/main" val="2590772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480391" y="278987"/>
            <a:ext cx="11413434" cy="748057"/>
          </a:xfrm>
        </p:spPr>
        <p:txBody>
          <a:bodyPr/>
          <a:lstStyle/>
          <a:p>
            <a:r>
              <a:rPr lang="en-US" sz="3200" dirty="0">
                <a:solidFill>
                  <a:srgbClr val="004F6E"/>
                </a:solidFill>
              </a:rPr>
              <a:t>Medicare/Medicaid Service Delivery Model: Fee For Service</a:t>
            </a:r>
          </a:p>
        </p:txBody>
      </p:sp>
      <p:graphicFrame>
        <p:nvGraphicFramePr>
          <p:cNvPr id="4" name="Diagram 3" descr="A graphic showing how Medicare Part C coverage intersects with the other Medicare benefits and extra coverage">
            <a:extLst>
              <a:ext uri="{FF2B5EF4-FFF2-40B4-BE49-F238E27FC236}">
                <a16:creationId xmlns:a16="http://schemas.microsoft.com/office/drawing/2014/main" id="{33D7D083-7AEF-7E0F-DEA3-61FE27514490}"/>
              </a:ext>
            </a:extLst>
          </p:cNvPr>
          <p:cNvGraphicFramePr/>
          <p:nvPr>
            <p:extLst>
              <p:ext uri="{D42A27DB-BD31-4B8C-83A1-F6EECF244321}">
                <p14:modId xmlns:p14="http://schemas.microsoft.com/office/powerpoint/2010/main" val="3891693325"/>
              </p:ext>
            </p:extLst>
          </p:nvPr>
        </p:nvGraphicFramePr>
        <p:xfrm>
          <a:off x="4963667" y="1344806"/>
          <a:ext cx="6930158" cy="4757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1EFE4864-FED1-678E-9F30-F258E06E41EB}"/>
              </a:ext>
            </a:extLst>
          </p:cNvPr>
          <p:cNvSpPr txBox="1"/>
          <p:nvPr/>
        </p:nvSpPr>
        <p:spPr>
          <a:xfrm>
            <a:off x="154264" y="1298154"/>
            <a:ext cx="4757370"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600" dirty="0">
                <a:cs typeface="Arial"/>
              </a:rPr>
              <a:t>Medicare and Medicaid programs were originally designed as fee for service systems</a:t>
            </a:r>
          </a:p>
          <a:p>
            <a:pPr marL="342900" indent="-342900">
              <a:buFont typeface="Arial" panose="020B0604020202020204" pitchFamily="34" charset="0"/>
              <a:buChar char="•"/>
            </a:pPr>
            <a:r>
              <a:rPr lang="en-US" sz="2600" dirty="0">
                <a:cs typeface="Arial"/>
              </a:rPr>
              <a:t>Medicare - the Federal Government enrolls and pays providers directly for care rendered to members</a:t>
            </a:r>
          </a:p>
          <a:p>
            <a:pPr marL="342900" indent="-342900">
              <a:buFont typeface="Arial" panose="020B0604020202020204" pitchFamily="34" charset="0"/>
              <a:buChar char="•"/>
            </a:pPr>
            <a:r>
              <a:rPr lang="en-US" sz="2600" dirty="0">
                <a:cs typeface="Arial"/>
              </a:rPr>
              <a:t>Medicaid – the State (in partnership with the Federal Govt) enrolls and pays provider directly for care</a:t>
            </a:r>
          </a:p>
          <a:p>
            <a:pPr marL="342900" indent="-342900">
              <a:buFont typeface="Arial" panose="020B0604020202020204" pitchFamily="34" charset="0"/>
              <a:buChar char="•"/>
            </a:pPr>
            <a:endParaRPr lang="en-US" sz="2250" dirty="0">
              <a:cs typeface="Arial"/>
            </a:endParaRPr>
          </a:p>
          <a:p>
            <a:pPr marL="342900" indent="-342900">
              <a:buFont typeface="Arial" panose="020B0604020202020204" pitchFamily="34" charset="0"/>
              <a:buChar char="•"/>
            </a:pPr>
            <a:endParaRPr lang="en-US" sz="2250" dirty="0">
              <a:cs typeface="Arial"/>
            </a:endParaRPr>
          </a:p>
        </p:txBody>
      </p:sp>
    </p:spTree>
    <p:extLst>
      <p:ext uri="{BB962C8B-B14F-4D97-AF65-F5344CB8AC3E}">
        <p14:creationId xmlns:p14="http://schemas.microsoft.com/office/powerpoint/2010/main" val="1618878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529636" y="260623"/>
            <a:ext cx="10515600" cy="1084852"/>
          </a:xfrm>
        </p:spPr>
        <p:txBody>
          <a:bodyPr/>
          <a:lstStyle/>
          <a:p>
            <a:r>
              <a:rPr lang="en-US" sz="3600" dirty="0"/>
              <a:t>Service Delivery Model: Managed Care</a:t>
            </a:r>
          </a:p>
        </p:txBody>
      </p:sp>
      <p:graphicFrame>
        <p:nvGraphicFramePr>
          <p:cNvPr id="4" name="Diagram 3" descr="A graphic showing how Medicare Part C coverage intersects with the other Medicare benefits and extra coverage">
            <a:extLst>
              <a:ext uri="{FF2B5EF4-FFF2-40B4-BE49-F238E27FC236}">
                <a16:creationId xmlns:a16="http://schemas.microsoft.com/office/drawing/2014/main" id="{33D7D083-7AEF-7E0F-DEA3-61FE27514490}"/>
              </a:ext>
            </a:extLst>
          </p:cNvPr>
          <p:cNvGraphicFramePr/>
          <p:nvPr>
            <p:extLst>
              <p:ext uri="{D42A27DB-BD31-4B8C-83A1-F6EECF244321}">
                <p14:modId xmlns:p14="http://schemas.microsoft.com/office/powerpoint/2010/main" val="2818764107"/>
              </p:ext>
            </p:extLst>
          </p:nvPr>
        </p:nvGraphicFramePr>
        <p:xfrm>
          <a:off x="4745759" y="8361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1EFE4864-FED1-678E-9F30-F258E06E41EB}"/>
              </a:ext>
            </a:extLst>
          </p:cNvPr>
          <p:cNvSpPr txBox="1"/>
          <p:nvPr/>
        </p:nvSpPr>
        <p:spPr>
          <a:xfrm>
            <a:off x="529636" y="1174924"/>
            <a:ext cx="5453722"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200" dirty="0">
                <a:cs typeface="Arial"/>
              </a:rPr>
              <a:t>Medicaid &amp; Medicare programs pay managed care plans a fee to “manage” the care for an individual; more people are receiving services and supports through this model</a:t>
            </a:r>
          </a:p>
          <a:p>
            <a:pPr marL="457200" indent="-457200">
              <a:buFont typeface="Arial"/>
              <a:buChar char="•"/>
            </a:pPr>
            <a:r>
              <a:rPr lang="en-US" sz="2200" dirty="0">
                <a:cs typeface="Arial"/>
              </a:rPr>
              <a:t>Managed care may be mandatory for Medicaid in some states; is voluntary for Medicare</a:t>
            </a:r>
          </a:p>
          <a:p>
            <a:pPr marL="457200" indent="-457200">
              <a:buFont typeface="Arial"/>
              <a:buChar char="•"/>
            </a:pPr>
            <a:r>
              <a:rPr lang="en-US" sz="2200" dirty="0">
                <a:cs typeface="Arial"/>
              </a:rPr>
              <a:t>More beneficiaries are choosing to use Medicare managed care plans to receive services</a:t>
            </a:r>
          </a:p>
          <a:p>
            <a:pPr marL="914400" lvl="1" indent="-457200">
              <a:buFont typeface="Courier New" panose="02070309020205020404" pitchFamily="49" charset="0"/>
              <a:buChar char="o"/>
            </a:pPr>
            <a:r>
              <a:rPr lang="en-US" sz="2200" dirty="0">
                <a:cs typeface="Arial"/>
              </a:rPr>
              <a:t>Special Medicare Advantage plans that support dual eligible are called Dual Special Needs Plans, or D-SNPs</a:t>
            </a:r>
          </a:p>
        </p:txBody>
      </p:sp>
    </p:spTree>
    <p:extLst>
      <p:ext uri="{BB962C8B-B14F-4D97-AF65-F5344CB8AC3E}">
        <p14:creationId xmlns:p14="http://schemas.microsoft.com/office/powerpoint/2010/main" val="892723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a:lstStyle/>
          <a:p>
            <a:r>
              <a:rPr lang="en-US" sz="4100"/>
              <a:t>Welcome &amp; Introductions</a:t>
            </a:r>
          </a:p>
        </p:txBody>
      </p:sp>
    </p:spTree>
    <p:extLst>
      <p:ext uri="{BB962C8B-B14F-4D97-AF65-F5344CB8AC3E}">
        <p14:creationId xmlns:p14="http://schemas.microsoft.com/office/powerpoint/2010/main" val="1085212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24801-6C45-0D80-85EB-16C8AC3121DA}"/>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3400" kern="1200" dirty="0">
                <a:solidFill>
                  <a:srgbClr val="004F6E"/>
                </a:solidFill>
                <a:latin typeface="+mj-lt"/>
                <a:ea typeface="+mj-ea"/>
                <a:cs typeface="+mj-cs"/>
              </a:rPr>
              <a:t>Managed Care Model Considerations for Individuals with I/DD and their Families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Text Placeholder 2" descr="A graphic of two boxes giving information on choices for individuals and families on the health plan to choose and enrollment periods.">
            <a:extLst>
              <a:ext uri="{FF2B5EF4-FFF2-40B4-BE49-F238E27FC236}">
                <a16:creationId xmlns:a16="http://schemas.microsoft.com/office/drawing/2014/main" id="{6D9AD214-BBAF-D0A8-90B8-7BEF25506564}"/>
              </a:ext>
            </a:extLst>
          </p:cNvPr>
          <p:cNvGraphicFramePr/>
          <p:nvPr>
            <p:extLst>
              <p:ext uri="{D42A27DB-BD31-4B8C-83A1-F6EECF244321}">
                <p14:modId xmlns:p14="http://schemas.microsoft.com/office/powerpoint/2010/main" val="975142173"/>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2DC2FD0-A626-4503-E047-3201CA50227C}"/>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4" name="TextBox 3">
            <a:extLst>
              <a:ext uri="{FF2B5EF4-FFF2-40B4-BE49-F238E27FC236}">
                <a16:creationId xmlns:a16="http://schemas.microsoft.com/office/drawing/2014/main" id="{32E81C44-2B88-746A-7D94-1E4D0B6FA0DA}"/>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20</a:t>
            </a:fld>
            <a:endParaRPr lang="en-US" sz="1400" dirty="0">
              <a:solidFill>
                <a:schemeClr val="bg1">
                  <a:lumMod val="75000"/>
                </a:schemeClr>
              </a:solidFill>
            </a:endParaRPr>
          </a:p>
        </p:txBody>
      </p:sp>
    </p:spTree>
    <p:extLst>
      <p:ext uri="{BB962C8B-B14F-4D97-AF65-F5344CB8AC3E}">
        <p14:creationId xmlns:p14="http://schemas.microsoft.com/office/powerpoint/2010/main" val="926946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ED37E4-BA65-CE4E-7456-C083C400351D}"/>
              </a:ext>
            </a:extLst>
          </p:cNvPr>
          <p:cNvSpPr>
            <a:spLocks noGrp="1"/>
          </p:cNvSpPr>
          <p:nvPr>
            <p:ph type="title"/>
          </p:nvPr>
        </p:nvSpPr>
        <p:spPr>
          <a:xfrm>
            <a:off x="6819047" y="1192508"/>
            <a:ext cx="4195674" cy="2052522"/>
          </a:xfrm>
        </p:spPr>
        <p:txBody>
          <a:bodyPr vert="horz" lIns="91440" tIns="45720" rIns="91440" bIns="45720" rtlCol="0" anchor="b">
            <a:normAutofit/>
          </a:bodyPr>
          <a:lstStyle/>
          <a:p>
            <a:r>
              <a:rPr lang="en-US" sz="3500" dirty="0">
                <a:solidFill>
                  <a:srgbClr val="004F6E"/>
                </a:solidFill>
              </a:rPr>
              <a:t>How Do Duals Want to Be Supported in Their Lives?</a:t>
            </a:r>
          </a:p>
        </p:txBody>
      </p:sp>
      <p:pic>
        <p:nvPicPr>
          <p:cNvPr id="5" name="Picture 4" descr="People holding flowers in florist shop">
            <a:extLst>
              <a:ext uri="{FF2B5EF4-FFF2-40B4-BE49-F238E27FC236}">
                <a16:creationId xmlns:a16="http://schemas.microsoft.com/office/drawing/2014/main" id="{AEF7BFEC-B348-F68D-9F37-FB5327D01D2A}"/>
              </a:ext>
            </a:extLst>
          </p:cNvPr>
          <p:cNvPicPr>
            <a:picLocks noChangeAspect="1"/>
          </p:cNvPicPr>
          <p:nvPr/>
        </p:nvPicPr>
        <p:blipFill>
          <a:blip r:embed="rId3">
            <a:extLst>
              <a:ext uri="{28A0092B-C50C-407E-A947-70E740481C1C}">
                <a14:useLocalDpi xmlns:a14="http://schemas.microsoft.com/office/drawing/2010/main" val="0"/>
              </a:ext>
            </a:extLst>
          </a:blip>
          <a:srcRect l="16644" r="16644"/>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 name="Content Placeholder 3">
            <a:extLst>
              <a:ext uri="{FF2B5EF4-FFF2-40B4-BE49-F238E27FC236}">
                <a16:creationId xmlns:a16="http://schemas.microsoft.com/office/drawing/2014/main" id="{51D272A0-A879-AE0D-67FA-76FCEC5C44B2}"/>
              </a:ext>
            </a:extLst>
          </p:cNvPr>
          <p:cNvSpPr txBox="1">
            <a:spLocks/>
          </p:cNvSpPr>
          <p:nvPr/>
        </p:nvSpPr>
        <p:spPr>
          <a:xfrm>
            <a:off x="6570572" y="3594579"/>
            <a:ext cx="4195673" cy="29138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en-US" sz="3600" i="1" dirty="0">
                <a:solidFill>
                  <a:schemeClr val="accent5"/>
                </a:solidFill>
              </a:rPr>
              <a:t>To Align or Not to Align in Medicare?</a:t>
            </a:r>
          </a:p>
        </p:txBody>
      </p:sp>
      <p:cxnSp>
        <p:nvCxnSpPr>
          <p:cNvPr id="3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B5BAC6-5DC0-C435-D7F6-59CE4E2BA818}"/>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6" name="TextBox 5" descr="Slide #">
            <a:extLst>
              <a:ext uri="{FF2B5EF4-FFF2-40B4-BE49-F238E27FC236}">
                <a16:creationId xmlns:a16="http://schemas.microsoft.com/office/drawing/2014/main" id="{01A025E2-A98A-40FF-C633-1D1D45785791}"/>
              </a:ext>
            </a:extLst>
          </p:cNvPr>
          <p:cNvSpPr txBox="1"/>
          <p:nvPr/>
        </p:nvSpPr>
        <p:spPr>
          <a:xfrm>
            <a:off x="11428864"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21</a:t>
            </a:fld>
            <a:endParaRPr lang="en-US" sz="1400" dirty="0">
              <a:solidFill>
                <a:schemeClr val="bg1">
                  <a:lumMod val="75000"/>
                </a:schemeClr>
              </a:solidFill>
            </a:endParaRPr>
          </a:p>
        </p:txBody>
      </p:sp>
    </p:spTree>
    <p:extLst>
      <p:ext uri="{BB962C8B-B14F-4D97-AF65-F5344CB8AC3E}">
        <p14:creationId xmlns:p14="http://schemas.microsoft.com/office/powerpoint/2010/main" val="740977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24801-6C45-0D80-85EB-16C8AC3121DA}"/>
              </a:ext>
            </a:extLst>
          </p:cNvPr>
          <p:cNvSpPr>
            <a:spLocks noGrp="1"/>
          </p:cNvSpPr>
          <p:nvPr>
            <p:ph type="title"/>
          </p:nvPr>
        </p:nvSpPr>
        <p:spPr>
          <a:xfrm>
            <a:off x="1075767" y="1188637"/>
            <a:ext cx="2988234" cy="4480726"/>
          </a:xfrm>
        </p:spPr>
        <p:txBody>
          <a:bodyPr vert="horz" lIns="91440" tIns="45720" rIns="91440" bIns="45720" rtlCol="0" anchor="ctr">
            <a:normAutofit fontScale="90000"/>
          </a:bodyPr>
          <a:lstStyle/>
          <a:p>
            <a:pPr algn="r"/>
            <a:r>
              <a:rPr lang="en-US" sz="3100" dirty="0"/>
              <a:t>Deciding to Use the Same Plan for Both Programs and Care Coordination:</a:t>
            </a:r>
            <a:br>
              <a:rPr lang="en-US" sz="3100" dirty="0"/>
            </a:br>
            <a:br>
              <a:rPr lang="en-US" sz="3100" dirty="0"/>
            </a:br>
            <a:r>
              <a:rPr lang="en-US" sz="3100" i="1" kern="1200" dirty="0">
                <a:solidFill>
                  <a:schemeClr val="accent5"/>
                </a:solidFill>
                <a:latin typeface="+mj-lt"/>
                <a:ea typeface="+mj-ea"/>
                <a:cs typeface="+mj-cs"/>
              </a:rPr>
              <a:t>Aligned Enrollment</a:t>
            </a:r>
            <a:r>
              <a:rPr lang="en-US" sz="3100" i="1" dirty="0">
                <a:solidFill>
                  <a:schemeClr val="accent5"/>
                </a:solidFill>
              </a:rPr>
              <a:t> </a:t>
            </a:r>
            <a:r>
              <a:rPr lang="en-US" sz="3100" i="1" kern="1200" dirty="0">
                <a:solidFill>
                  <a:schemeClr val="accent5"/>
                </a:solidFill>
                <a:latin typeface="+mj-lt"/>
                <a:ea typeface="+mj-ea"/>
                <a:cs typeface="+mj-cs"/>
              </a:rPr>
              <a:t>with Medicare and Medicaid Plans</a:t>
            </a:r>
            <a:br>
              <a:rPr lang="en-US" sz="2600" kern="1200" dirty="0">
                <a:solidFill>
                  <a:schemeClr val="tx1"/>
                </a:solidFill>
                <a:latin typeface="+mj-lt"/>
                <a:ea typeface="+mj-ea"/>
                <a:cs typeface="+mj-cs"/>
              </a:rPr>
            </a:b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6C17612-6F4F-E732-A2D7-1575F3453DA6}"/>
              </a:ext>
            </a:extLst>
          </p:cNvPr>
          <p:cNvSpPr>
            <a:spLocks noGrp="1"/>
          </p:cNvSpPr>
          <p:nvPr>
            <p:ph type="body" sz="quarter" idx="10"/>
          </p:nvPr>
        </p:nvSpPr>
        <p:spPr>
          <a:xfrm>
            <a:off x="5086360" y="906073"/>
            <a:ext cx="6083281" cy="5630194"/>
          </a:xfrm>
        </p:spPr>
        <p:txBody>
          <a:bodyPr vert="horz" lIns="91440" tIns="45720" rIns="91440" bIns="45720" rtlCol="0" anchor="ctr">
            <a:normAutofit fontScale="85000" lnSpcReduction="10000"/>
          </a:bodyPr>
          <a:lstStyle/>
          <a:p>
            <a:endParaRPr lang="en-US" sz="2200" dirty="0"/>
          </a:p>
          <a:p>
            <a:r>
              <a:rPr lang="en-US" sz="2600" dirty="0"/>
              <a:t>If available in their state, individuals and families can select the same managed care plan to align their care between both programs</a:t>
            </a:r>
          </a:p>
          <a:p>
            <a:pPr lvl="1"/>
            <a:r>
              <a:rPr lang="en-US" sz="1900" dirty="0"/>
              <a:t>This means 1 person, 1 call to make navigation easier for individuals</a:t>
            </a:r>
          </a:p>
          <a:p>
            <a:pPr lvl="1"/>
            <a:r>
              <a:rPr lang="en-US" sz="1900" dirty="0"/>
              <a:t>There are enhanced beneficiary protections (e.g., appeals &amp; grievances)</a:t>
            </a:r>
          </a:p>
          <a:p>
            <a:r>
              <a:rPr lang="en-US" sz="2600" dirty="0"/>
              <a:t>In some cases, states automatically align Medicaid members into the same Medicare plan</a:t>
            </a:r>
          </a:p>
          <a:p>
            <a:pPr lvl="1">
              <a:buFont typeface="Courier New" panose="02070309020205020404" pitchFamily="49" charset="0"/>
              <a:buChar char="o"/>
            </a:pPr>
            <a:r>
              <a:rPr lang="en-US" sz="1900" dirty="0"/>
              <a:t>The goal is better support for dual eligibles in navigating these services</a:t>
            </a:r>
          </a:p>
          <a:p>
            <a:pPr lvl="1">
              <a:buFont typeface="Courier New" panose="02070309020205020404" pitchFamily="49" charset="0"/>
              <a:buChar char="o"/>
            </a:pPr>
            <a:r>
              <a:rPr lang="en-US" sz="1900" dirty="0"/>
              <a:t>Streamlined authorization, appeals processes</a:t>
            </a:r>
          </a:p>
          <a:p>
            <a:r>
              <a:rPr lang="en-US" sz="2600" dirty="0"/>
              <a:t>While choice is important, there are risks with “hopping” plans (continuity of care issues)</a:t>
            </a:r>
          </a:p>
          <a:p>
            <a:pPr lvl="1">
              <a:buFont typeface="Courier New" panose="02070309020205020404" pitchFamily="49" charset="0"/>
              <a:buChar char="o"/>
            </a:pPr>
            <a:r>
              <a:rPr lang="en-US" sz="1900" dirty="0"/>
              <a:t>Service authorizations (especially, for consumer-directed supports with more than one fiscal agent in a state)</a:t>
            </a:r>
          </a:p>
          <a:p>
            <a:pPr lvl="1">
              <a:buFont typeface="Courier New" panose="02070309020205020404" pitchFamily="49" charset="0"/>
              <a:buChar char="o"/>
            </a:pPr>
            <a:r>
              <a:rPr lang="en-US" sz="1900" dirty="0"/>
              <a:t>Provider confusion with billing</a:t>
            </a:r>
          </a:p>
          <a:p>
            <a:pPr lvl="1"/>
            <a:endParaRPr lang="en-US" sz="1800" dirty="0"/>
          </a:p>
          <a:p>
            <a:endParaRPr lang="en-US" sz="2200" dirty="0"/>
          </a:p>
          <a:p>
            <a:pPr lvl="1"/>
            <a:endParaRPr lang="en-US" sz="2200" dirty="0"/>
          </a:p>
          <a:p>
            <a:endParaRPr lang="en-US" sz="2200" dirty="0"/>
          </a:p>
        </p:txBody>
      </p:sp>
      <p:sp>
        <p:nvSpPr>
          <p:cNvPr id="4" name="TextBox 3">
            <a:extLst>
              <a:ext uri="{FF2B5EF4-FFF2-40B4-BE49-F238E27FC236}">
                <a16:creationId xmlns:a16="http://schemas.microsoft.com/office/drawing/2014/main" id="{DA024DF2-36FC-AC0D-F304-99E0631E2BBA}"/>
              </a:ext>
            </a:extLst>
          </p:cNvPr>
          <p:cNvSpPr txBox="1"/>
          <p:nvPr/>
        </p:nvSpPr>
        <p:spPr>
          <a:xfrm>
            <a:off x="250673" y="6301303"/>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5" name="TextBox 4" descr="Slide #">
            <a:extLst>
              <a:ext uri="{FF2B5EF4-FFF2-40B4-BE49-F238E27FC236}">
                <a16:creationId xmlns:a16="http://schemas.microsoft.com/office/drawing/2014/main" id="{B6953B0A-B282-48A2-3F49-A54B2CAE97D3}"/>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22</a:t>
            </a:fld>
            <a:endParaRPr lang="en-US" sz="1400" dirty="0">
              <a:solidFill>
                <a:schemeClr val="bg1">
                  <a:lumMod val="75000"/>
                </a:schemeClr>
              </a:solidFill>
            </a:endParaRPr>
          </a:p>
        </p:txBody>
      </p:sp>
    </p:spTree>
    <p:extLst>
      <p:ext uri="{BB962C8B-B14F-4D97-AF65-F5344CB8AC3E}">
        <p14:creationId xmlns:p14="http://schemas.microsoft.com/office/powerpoint/2010/main" val="141290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4801-6C45-0D80-85EB-16C8AC3121DA}"/>
              </a:ext>
            </a:extLst>
          </p:cNvPr>
          <p:cNvSpPr>
            <a:spLocks noGrp="1"/>
          </p:cNvSpPr>
          <p:nvPr>
            <p:ph type="title"/>
          </p:nvPr>
        </p:nvSpPr>
        <p:spPr>
          <a:xfrm>
            <a:off x="838200" y="112916"/>
            <a:ext cx="10515600" cy="1325563"/>
          </a:xfrm>
        </p:spPr>
        <p:txBody>
          <a:bodyPr/>
          <a:lstStyle/>
          <a:p>
            <a:r>
              <a:rPr lang="en-US" sz="3200" dirty="0"/>
              <a:t>Aligned Support: Care Coordination with Medicare and Medicaid Plans</a:t>
            </a:r>
          </a:p>
        </p:txBody>
      </p:sp>
      <p:sp>
        <p:nvSpPr>
          <p:cNvPr id="3" name="Text Placeholder 2">
            <a:extLst>
              <a:ext uri="{FF2B5EF4-FFF2-40B4-BE49-F238E27FC236}">
                <a16:creationId xmlns:a16="http://schemas.microsoft.com/office/drawing/2014/main" id="{56C17612-6F4F-E732-A2D7-1575F3453DA6}"/>
              </a:ext>
            </a:extLst>
          </p:cNvPr>
          <p:cNvSpPr>
            <a:spLocks noGrp="1"/>
          </p:cNvSpPr>
          <p:nvPr>
            <p:ph type="body" sz="quarter" idx="10"/>
          </p:nvPr>
        </p:nvSpPr>
        <p:spPr>
          <a:xfrm>
            <a:off x="811213" y="1438479"/>
            <a:ext cx="10542587" cy="4792017"/>
          </a:xfrm>
        </p:spPr>
        <p:txBody>
          <a:bodyPr/>
          <a:lstStyle/>
          <a:p>
            <a:r>
              <a:rPr lang="en-US" dirty="0">
                <a:cs typeface="Arial"/>
              </a:rPr>
              <a:t>Both programs are focusing on improving the member’s experience with navigating these programs by aligning the care coordination experience </a:t>
            </a:r>
            <a:endParaRPr lang="en-US" sz="3200" dirty="0">
              <a:cs typeface="Arial"/>
            </a:endParaRPr>
          </a:p>
          <a:p>
            <a:pPr lvl="1">
              <a:buFont typeface="Courier New" panose="02070309020205020404" pitchFamily="49" charset="0"/>
              <a:buChar char="o"/>
            </a:pPr>
            <a:r>
              <a:rPr lang="en-US" sz="2800" dirty="0">
                <a:cs typeface="Arial"/>
              </a:rPr>
              <a:t>“One coordinator, one number to call” for both programs – models vary by state</a:t>
            </a:r>
          </a:p>
          <a:p>
            <a:r>
              <a:rPr lang="en-US" dirty="0">
                <a:cs typeface="Arial"/>
              </a:rPr>
              <a:t>Twenty-nine states currently leverage contracts with D-SNPs to require enhanced coordination between Medicaid and the D-SNP providing Medicare benefits</a:t>
            </a:r>
          </a:p>
          <a:p>
            <a:pPr lvl="1">
              <a:buFont typeface="Courier New" panose="02070309020205020404" pitchFamily="49" charset="0"/>
              <a:buChar char="o"/>
            </a:pPr>
            <a:r>
              <a:rPr lang="en-US" sz="2800" dirty="0">
                <a:cs typeface="Arial"/>
              </a:rPr>
              <a:t>Coordination efforts/requirements vary by state</a:t>
            </a:r>
          </a:p>
          <a:p>
            <a:r>
              <a:rPr lang="en-US" dirty="0">
                <a:cs typeface="Arial"/>
              </a:rPr>
              <a:t>Individuals and families can decide if this type of enhanced care coordination is important for them</a:t>
            </a:r>
          </a:p>
          <a:p>
            <a:pPr marL="0" indent="0">
              <a:buNone/>
            </a:pPr>
            <a:endParaRPr lang="en-US" sz="2400" dirty="0">
              <a:cs typeface="Arial"/>
            </a:endParaRPr>
          </a:p>
          <a:p>
            <a:endParaRPr lang="en-US" dirty="0">
              <a:cs typeface="Arial"/>
            </a:endParaRPr>
          </a:p>
          <a:p>
            <a:pPr lvl="1"/>
            <a:endParaRPr lang="en-US" dirty="0">
              <a:cs typeface="Arial"/>
            </a:endParaRPr>
          </a:p>
          <a:p>
            <a:endParaRPr lang="en-US" dirty="0"/>
          </a:p>
        </p:txBody>
      </p:sp>
    </p:spTree>
    <p:extLst>
      <p:ext uri="{BB962C8B-B14F-4D97-AF65-F5344CB8AC3E}">
        <p14:creationId xmlns:p14="http://schemas.microsoft.com/office/powerpoint/2010/main" val="3690958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DA5E6B-57E0-D6C3-1218-D3DFA1009522}"/>
              </a:ext>
            </a:extLst>
          </p:cNvPr>
          <p:cNvSpPr>
            <a:spLocks noGrp="1"/>
          </p:cNvSpPr>
          <p:nvPr>
            <p:ph type="title"/>
          </p:nvPr>
        </p:nvSpPr>
        <p:spPr>
          <a:xfrm>
            <a:off x="1028700" y="1967266"/>
            <a:ext cx="2628900" cy="2547257"/>
          </a:xfrm>
          <a:solidFill>
            <a:schemeClr val="accent2">
              <a:lumMod val="20000"/>
              <a:lumOff val="80000"/>
            </a:schemeClr>
          </a:solidFill>
          <a:ln>
            <a:solidFill>
              <a:schemeClr val="tx2">
                <a:lumMod val="20000"/>
                <a:lumOff val="80000"/>
              </a:schemeClr>
            </a:solidFill>
          </a:ln>
        </p:spPr>
        <p:txBody>
          <a:bodyPr vert="horz" lIns="91440" tIns="45720" rIns="91440" bIns="45720" rtlCol="0" anchor="ctr">
            <a:normAutofit/>
          </a:bodyPr>
          <a:lstStyle/>
          <a:p>
            <a:pPr algn="ctr"/>
            <a:r>
              <a:rPr lang="en-US" sz="3600" dirty="0">
                <a:solidFill>
                  <a:schemeClr val="tx1"/>
                </a:solidFill>
              </a:rPr>
              <a:t>States That Use SMACs</a:t>
            </a:r>
            <a:r>
              <a:rPr lang="en-US" sz="3600" dirty="0">
                <a:solidFill>
                  <a:srgbClr val="FFFFFF"/>
                </a:solidFill>
              </a:rPr>
              <a:t> </a:t>
            </a:r>
            <a:endParaRPr lang="en-US" sz="3600" kern="1200" dirty="0">
              <a:solidFill>
                <a:srgbClr val="FFFFFF"/>
              </a:solidFill>
              <a:latin typeface="+mj-lt"/>
              <a:ea typeface="+mj-ea"/>
              <a:cs typeface="+mj-cs"/>
            </a:endParaRPr>
          </a:p>
        </p:txBody>
      </p:sp>
      <p:pic>
        <p:nvPicPr>
          <p:cNvPr id="4" name="Picture 3" descr="A map of the united states showing states that use SMACs">
            <a:extLst>
              <a:ext uri="{FF2B5EF4-FFF2-40B4-BE49-F238E27FC236}">
                <a16:creationId xmlns:a16="http://schemas.microsoft.com/office/drawing/2014/main" id="{BF3F95AB-D7C5-6652-716D-ABF1A3EFDF4D}"/>
              </a:ext>
            </a:extLst>
          </p:cNvPr>
          <p:cNvPicPr>
            <a:picLocks noChangeAspect="1"/>
          </p:cNvPicPr>
          <p:nvPr/>
        </p:nvPicPr>
        <p:blipFill>
          <a:blip r:embed="rId2"/>
          <a:stretch>
            <a:fillRect/>
          </a:stretch>
        </p:blipFill>
        <p:spPr>
          <a:xfrm>
            <a:off x="4287660" y="348018"/>
            <a:ext cx="7788970" cy="5647003"/>
          </a:xfrm>
          <a:prstGeom prst="rect">
            <a:avLst/>
          </a:prstGeom>
        </p:spPr>
      </p:pic>
    </p:spTree>
    <p:extLst>
      <p:ext uri="{BB962C8B-B14F-4D97-AF65-F5344CB8AC3E}">
        <p14:creationId xmlns:p14="http://schemas.microsoft.com/office/powerpoint/2010/main" val="864805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Anticipating Dual Eligibility</a:t>
            </a:r>
            <a:endParaRPr lang="en-US" dirty="0"/>
          </a:p>
        </p:txBody>
      </p:sp>
    </p:spTree>
    <p:extLst>
      <p:ext uri="{BB962C8B-B14F-4D97-AF65-F5344CB8AC3E}">
        <p14:creationId xmlns:p14="http://schemas.microsoft.com/office/powerpoint/2010/main" val="3070279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Father and son with autism">
            <a:extLst>
              <a:ext uri="{FF2B5EF4-FFF2-40B4-BE49-F238E27FC236}">
                <a16:creationId xmlns:a16="http://schemas.microsoft.com/office/drawing/2014/main" id="{529EDA77-8381-BABF-C101-71491E8F1EE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738" r="13738"/>
          <a:stretch/>
        </p:blipFill>
        <p:spPr>
          <a:xfrm>
            <a:off x="1" y="10"/>
            <a:ext cx="7178721"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062205-F27D-0E9C-C8B0-4F30C478215D}"/>
              </a:ext>
            </a:extLst>
          </p:cNvPr>
          <p:cNvSpPr>
            <a:spLocks noGrp="1"/>
          </p:cNvSpPr>
          <p:nvPr>
            <p:ph type="title"/>
          </p:nvPr>
        </p:nvSpPr>
        <p:spPr>
          <a:xfrm>
            <a:off x="7772742" y="686280"/>
            <a:ext cx="3822189" cy="1899912"/>
          </a:xfrm>
        </p:spPr>
        <p:txBody>
          <a:bodyPr vert="horz" lIns="91440" tIns="45720" rIns="91440" bIns="45720" rtlCol="0" anchor="ctr">
            <a:normAutofit fontScale="90000"/>
          </a:bodyPr>
          <a:lstStyle/>
          <a:p>
            <a:r>
              <a:rPr lang="en-US" sz="3900" dirty="0">
                <a:solidFill>
                  <a:srgbClr val="004F6E"/>
                </a:solidFill>
              </a:rPr>
              <a:t>Triggers for Medicare Eligibility for Many People with I/DD </a:t>
            </a:r>
            <a:r>
              <a:rPr lang="en-US" dirty="0">
                <a:solidFill>
                  <a:srgbClr val="004F6E"/>
                </a:solidFill>
              </a:rPr>
              <a:t> </a:t>
            </a:r>
          </a:p>
          <a:p>
            <a:endParaRPr lang="en-US" dirty="0">
              <a:solidFill>
                <a:schemeClr val="tx1"/>
              </a:solidFill>
            </a:endParaRPr>
          </a:p>
        </p:txBody>
      </p:sp>
      <p:sp>
        <p:nvSpPr>
          <p:cNvPr id="3" name="Text Placeholder 2">
            <a:extLst>
              <a:ext uri="{FF2B5EF4-FFF2-40B4-BE49-F238E27FC236}">
                <a16:creationId xmlns:a16="http://schemas.microsoft.com/office/drawing/2014/main" id="{E2DAD360-0578-C6F4-5687-DDD0932FA3F1}"/>
              </a:ext>
            </a:extLst>
          </p:cNvPr>
          <p:cNvSpPr>
            <a:spLocks noGrp="1"/>
          </p:cNvSpPr>
          <p:nvPr>
            <p:ph sz="quarter" idx="11"/>
          </p:nvPr>
        </p:nvSpPr>
        <p:spPr>
          <a:xfrm>
            <a:off x="7621740" y="2772222"/>
            <a:ext cx="3822189" cy="4085778"/>
          </a:xfrm>
        </p:spPr>
        <p:txBody>
          <a:bodyPr vert="horz" lIns="91440" tIns="45720" rIns="91440" bIns="45720" rtlCol="0">
            <a:normAutofit lnSpcReduction="10000"/>
          </a:bodyPr>
          <a:lstStyle/>
          <a:p>
            <a:r>
              <a:rPr lang="en-US" dirty="0"/>
              <a:t>Death or retirement of a parent</a:t>
            </a:r>
          </a:p>
          <a:p>
            <a:r>
              <a:rPr lang="en-US" dirty="0"/>
              <a:t>The 24-month qualifying period after qualifying for SSDI</a:t>
            </a:r>
          </a:p>
          <a:p>
            <a:r>
              <a:rPr lang="en-US" dirty="0"/>
              <a:t>Qualifying by age or health condition (End stage renal disease (ESRD), breast cancer)</a:t>
            </a:r>
          </a:p>
        </p:txBody>
      </p:sp>
      <p:sp>
        <p:nvSpPr>
          <p:cNvPr id="4" name="TextBox 3">
            <a:extLst>
              <a:ext uri="{FF2B5EF4-FFF2-40B4-BE49-F238E27FC236}">
                <a16:creationId xmlns:a16="http://schemas.microsoft.com/office/drawing/2014/main" id="{0D448A3E-FB4C-CA1F-A8C3-2C3566D56F89}"/>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5" name="TextBox 4" descr="Slide #">
            <a:extLst>
              <a:ext uri="{FF2B5EF4-FFF2-40B4-BE49-F238E27FC236}">
                <a16:creationId xmlns:a16="http://schemas.microsoft.com/office/drawing/2014/main" id="{56090193-91EC-25C6-76B5-2C23AEC53E6C}"/>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26</a:t>
            </a:fld>
            <a:endParaRPr lang="en-US" sz="1400" dirty="0">
              <a:solidFill>
                <a:schemeClr val="bg1">
                  <a:lumMod val="75000"/>
                </a:schemeClr>
              </a:solidFill>
            </a:endParaRPr>
          </a:p>
        </p:txBody>
      </p:sp>
    </p:spTree>
    <p:extLst>
      <p:ext uri="{BB962C8B-B14F-4D97-AF65-F5344CB8AC3E}">
        <p14:creationId xmlns:p14="http://schemas.microsoft.com/office/powerpoint/2010/main" val="69230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062205-F27D-0E9C-C8B0-4F30C478215D}"/>
              </a:ext>
            </a:extLst>
          </p:cNvPr>
          <p:cNvSpPr>
            <a:spLocks noGrp="1"/>
          </p:cNvSpPr>
          <p:nvPr>
            <p:ph type="title"/>
          </p:nvPr>
        </p:nvSpPr>
        <p:spPr>
          <a:xfrm>
            <a:off x="284208" y="6271"/>
            <a:ext cx="6401514" cy="1215481"/>
          </a:xfrm>
        </p:spPr>
        <p:txBody>
          <a:bodyPr vert="horz" lIns="91440" tIns="45720" rIns="91440" bIns="45720" rtlCol="0" anchor="ctr">
            <a:normAutofit/>
          </a:bodyPr>
          <a:lstStyle/>
          <a:p>
            <a:r>
              <a:rPr lang="en-US" dirty="0">
                <a:solidFill>
                  <a:srgbClr val="004F6E"/>
                </a:solidFill>
              </a:rPr>
              <a:t>Dual Eligibility Impacts </a:t>
            </a:r>
          </a:p>
        </p:txBody>
      </p:sp>
      <p:sp>
        <p:nvSpPr>
          <p:cNvPr id="3" name="Text Placeholder 2">
            <a:extLst>
              <a:ext uri="{FF2B5EF4-FFF2-40B4-BE49-F238E27FC236}">
                <a16:creationId xmlns:a16="http://schemas.microsoft.com/office/drawing/2014/main" id="{E2DAD360-0578-C6F4-5687-DDD0932FA3F1}"/>
              </a:ext>
            </a:extLst>
          </p:cNvPr>
          <p:cNvSpPr>
            <a:spLocks noGrp="1"/>
          </p:cNvSpPr>
          <p:nvPr>
            <p:ph type="body" sz="quarter" idx="10"/>
          </p:nvPr>
        </p:nvSpPr>
        <p:spPr>
          <a:xfrm>
            <a:off x="546306" y="2231311"/>
            <a:ext cx="4059855" cy="2506696"/>
          </a:xfrm>
        </p:spPr>
        <p:txBody>
          <a:bodyPr vert="horz" lIns="91440" tIns="45720" rIns="91440" bIns="45720" rtlCol="0">
            <a:normAutofit fontScale="92500"/>
          </a:bodyPr>
          <a:lstStyle/>
          <a:p>
            <a:pPr marL="0" indent="0">
              <a:buNone/>
            </a:pPr>
            <a:r>
              <a:rPr lang="en-US" sz="3000" dirty="0"/>
              <a:t>Individuals with I/DD and families should be made aware of the impacts having dual eligibility can bring, and how to navigate them</a:t>
            </a:r>
          </a:p>
          <a:p>
            <a:pPr lvl="1"/>
            <a:endParaRPr lang="en-US" sz="2000" dirty="0"/>
          </a:p>
          <a:p>
            <a:pPr marL="0" indent="0">
              <a:buNone/>
            </a:pPr>
            <a:endParaRPr lang="en-US" sz="2000" dirty="0"/>
          </a:p>
          <a:p>
            <a:endParaRPr lang="en-US" sz="2200" dirty="0"/>
          </a:p>
          <a:p>
            <a:pPr marL="0" indent="0">
              <a:buNone/>
            </a:pPr>
            <a:endParaRPr lang="en-US" sz="2200" dirty="0"/>
          </a:p>
        </p:txBody>
      </p:sp>
      <p:sp>
        <p:nvSpPr>
          <p:cNvPr id="4" name="TextBox 3">
            <a:extLst>
              <a:ext uri="{FF2B5EF4-FFF2-40B4-BE49-F238E27FC236}">
                <a16:creationId xmlns:a16="http://schemas.microsoft.com/office/drawing/2014/main" id="{2A1841D2-5805-D656-B8EF-3F6CD81D7308}"/>
              </a:ext>
            </a:extLst>
          </p:cNvPr>
          <p:cNvSpPr txBox="1"/>
          <p:nvPr/>
        </p:nvSpPr>
        <p:spPr>
          <a:xfrm>
            <a:off x="217947" y="6385549"/>
            <a:ext cx="6674722" cy="369332"/>
          </a:xfrm>
          <a:prstGeom prst="rect">
            <a:avLst/>
          </a:prstGeom>
          <a:noFill/>
        </p:spPr>
        <p:txBody>
          <a:bodyPr wrap="square" rtlCol="0" anchor="b">
            <a:spAutoFit/>
          </a:bodyPr>
          <a:lstStyle/>
          <a:p>
            <a:r>
              <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rgbClr val="004F6E"/>
              </a:solidFill>
              <a:latin typeface="Lato" panose="020F0502020204030203" pitchFamily="34" charset="0"/>
              <a:ea typeface="Roboto Condensed" panose="02000000000000000000" pitchFamily="2" charset="0"/>
              <a:cs typeface="Segoe UI" panose="020B0502040204020203" pitchFamily="34" charset="0"/>
            </a:endParaRPr>
          </a:p>
        </p:txBody>
      </p:sp>
      <p:graphicFrame>
        <p:nvGraphicFramePr>
          <p:cNvPr id="5" name="Diagram 4" descr="A 3-tiered graphic with information on different impacts brought on by dual eligibility">
            <a:extLst>
              <a:ext uri="{FF2B5EF4-FFF2-40B4-BE49-F238E27FC236}">
                <a16:creationId xmlns:a16="http://schemas.microsoft.com/office/drawing/2014/main" id="{9E824066-A666-2408-56D5-7D08B9BA8531}"/>
              </a:ext>
            </a:extLst>
          </p:cNvPr>
          <p:cNvGraphicFramePr/>
          <p:nvPr>
            <p:extLst>
              <p:ext uri="{D42A27DB-BD31-4B8C-83A1-F6EECF244321}">
                <p14:modId xmlns:p14="http://schemas.microsoft.com/office/powerpoint/2010/main" val="607697446"/>
              </p:ext>
            </p:extLst>
          </p:nvPr>
        </p:nvGraphicFramePr>
        <p:xfrm>
          <a:off x="4939298" y="1221752"/>
          <a:ext cx="6843956" cy="4791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46355EFA-BF64-1328-6959-273879F63A1D}"/>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27</a:t>
            </a:fld>
            <a:endParaRPr lang="en-US" sz="1400" dirty="0">
              <a:solidFill>
                <a:schemeClr val="bg1">
                  <a:lumMod val="75000"/>
                </a:schemeClr>
              </a:solidFill>
            </a:endParaRPr>
          </a:p>
        </p:txBody>
      </p:sp>
    </p:spTree>
    <p:extLst>
      <p:ext uri="{BB962C8B-B14F-4D97-AF65-F5344CB8AC3E}">
        <p14:creationId xmlns:p14="http://schemas.microsoft.com/office/powerpoint/2010/main" val="2665499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126940"/>
            <a:ext cx="8510893" cy="828844"/>
          </a:xfrm>
        </p:spPr>
        <p:txBody>
          <a:bodyPr lIns="91440" tIns="45720" rIns="91440" bIns="45720" anchor="t"/>
          <a:lstStyle/>
          <a:p>
            <a:r>
              <a:rPr lang="en-US" sz="4400" dirty="0">
                <a:latin typeface="Arial"/>
                <a:cs typeface="Arial"/>
              </a:rPr>
              <a:t>Individual/Family Resources</a:t>
            </a:r>
          </a:p>
        </p:txBody>
      </p:sp>
    </p:spTree>
    <p:extLst>
      <p:ext uri="{BB962C8B-B14F-4D97-AF65-F5344CB8AC3E}">
        <p14:creationId xmlns:p14="http://schemas.microsoft.com/office/powerpoint/2010/main" val="1285746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60ADDB-3B43-B126-3A62-C9F677E4EB66}"/>
              </a:ext>
            </a:extLst>
          </p:cNvPr>
          <p:cNvSpPr>
            <a:spLocks noGrp="1"/>
          </p:cNvSpPr>
          <p:nvPr>
            <p:ph type="title"/>
          </p:nvPr>
        </p:nvSpPr>
        <p:spPr>
          <a:xfrm>
            <a:off x="642728" y="365125"/>
            <a:ext cx="4866856" cy="1325563"/>
          </a:xfrm>
        </p:spPr>
        <p:txBody>
          <a:bodyPr/>
          <a:lstStyle/>
          <a:p>
            <a:r>
              <a:rPr lang="en-US" sz="3200" dirty="0">
                <a:solidFill>
                  <a:srgbClr val="004F6E"/>
                </a:solidFill>
              </a:rPr>
              <a:t>Opportunities To Help Individuals with I/DD and Families Prepare for and Understand the System</a:t>
            </a:r>
            <a:endParaRPr lang="en-US" sz="3200" dirty="0"/>
          </a:p>
        </p:txBody>
      </p:sp>
      <p:pic>
        <p:nvPicPr>
          <p:cNvPr id="13" name="Picture Placeholder 12" descr="Two teenagers standing on promenade">
            <a:extLst>
              <a:ext uri="{FF2B5EF4-FFF2-40B4-BE49-F238E27FC236}">
                <a16:creationId xmlns:a16="http://schemas.microsoft.com/office/drawing/2014/main" id="{5172FC23-7C57-DDCC-82D5-1650275CC25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890" r="7890"/>
          <a:stretch/>
        </p:blipFill>
        <p:spPr>
          <a:xfrm>
            <a:off x="5873578" y="10"/>
            <a:ext cx="6318419" cy="6857990"/>
          </a:xfrm>
          <a:prstGeom prst="rect">
            <a:avLst/>
          </a:prstGeom>
        </p:spPr>
      </p:pic>
      <p:sp>
        <p:nvSpPr>
          <p:cNvPr id="3" name="Text Placeholder 2">
            <a:extLst>
              <a:ext uri="{FF2B5EF4-FFF2-40B4-BE49-F238E27FC236}">
                <a16:creationId xmlns:a16="http://schemas.microsoft.com/office/drawing/2014/main" id="{E2DAD360-0578-C6F4-5687-DDD0932FA3F1}"/>
              </a:ext>
            </a:extLst>
          </p:cNvPr>
          <p:cNvSpPr>
            <a:spLocks noGrp="1"/>
          </p:cNvSpPr>
          <p:nvPr>
            <p:ph sz="quarter" idx="12"/>
          </p:nvPr>
        </p:nvSpPr>
        <p:spPr>
          <a:xfrm>
            <a:off x="447256" y="2461789"/>
            <a:ext cx="5257800" cy="3742762"/>
          </a:xfrm>
          <a:prstGeom prst="rect">
            <a:avLst/>
          </a:prstGeom>
        </p:spPr>
        <p:txBody>
          <a:bodyPr vert="horz" lIns="91440" tIns="45720" rIns="91440" bIns="45720" rtlCol="0">
            <a:normAutofit lnSpcReduction="10000"/>
          </a:bodyPr>
          <a:lstStyle/>
          <a:p>
            <a:r>
              <a:rPr lang="en-US" sz="2600" dirty="0"/>
              <a:t>Development of information, or toolkits (with their input) to help people learn about programs/benefits available to them, and become aware of eligibility “triggers”</a:t>
            </a:r>
          </a:p>
          <a:p>
            <a:r>
              <a:rPr lang="en-US" sz="2600" dirty="0"/>
              <a:t>Understand and connect to trusted resources in their communities that they can turn to ask for assistance throughout their health care journey </a:t>
            </a:r>
            <a:endParaRPr lang="en-US" sz="1700" dirty="0"/>
          </a:p>
          <a:p>
            <a:pPr lvl="1"/>
            <a:endParaRPr lang="en-US" sz="1700" dirty="0"/>
          </a:p>
        </p:txBody>
      </p:sp>
      <p:sp>
        <p:nvSpPr>
          <p:cNvPr id="4" name="TextBox 3">
            <a:extLst>
              <a:ext uri="{FF2B5EF4-FFF2-40B4-BE49-F238E27FC236}">
                <a16:creationId xmlns:a16="http://schemas.microsoft.com/office/drawing/2014/main" id="{C1D2D79E-6214-CB71-B4B2-FE00B386B339}"/>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6" name="TextBox 5" descr="Slide #">
            <a:extLst>
              <a:ext uri="{FF2B5EF4-FFF2-40B4-BE49-F238E27FC236}">
                <a16:creationId xmlns:a16="http://schemas.microsoft.com/office/drawing/2014/main" id="{BD93413D-713D-6803-CC0A-BBA0B82FC706}"/>
              </a:ext>
            </a:extLst>
          </p:cNvPr>
          <p:cNvSpPr txBox="1"/>
          <p:nvPr/>
        </p:nvSpPr>
        <p:spPr>
          <a:xfrm>
            <a:off x="11364925" y="6400630"/>
            <a:ext cx="452176" cy="276999"/>
          </a:xfrm>
          <a:prstGeom prst="rect">
            <a:avLst/>
          </a:prstGeom>
          <a:noFill/>
        </p:spPr>
        <p:txBody>
          <a:bodyPr wrap="square" rtlCol="0">
            <a:spAutoFit/>
          </a:bodyPr>
          <a:lstStyle/>
          <a:p>
            <a:pPr algn="r">
              <a:spcAft>
                <a:spcPts val="600"/>
              </a:spcAft>
            </a:pPr>
            <a:fld id="{9AE0345E-824A-46C6-983F-2ABD16BFA9E2}" type="slidenum">
              <a:rPr lang="en-US" sz="1200" smtClean="0">
                <a:solidFill>
                  <a:schemeClr val="bg1">
                    <a:lumMod val="75000"/>
                  </a:schemeClr>
                </a:solidFill>
              </a:rPr>
              <a:pPr algn="r">
                <a:spcAft>
                  <a:spcPts val="600"/>
                </a:spcAft>
              </a:pPr>
              <a:t>29</a:t>
            </a:fld>
            <a:endParaRPr lang="en-US" sz="1400">
              <a:solidFill>
                <a:schemeClr val="bg1">
                  <a:lumMod val="75000"/>
                </a:schemeClr>
              </a:solidFill>
            </a:endParaRPr>
          </a:p>
        </p:txBody>
      </p:sp>
    </p:spTree>
    <p:extLst>
      <p:ext uri="{BB962C8B-B14F-4D97-AF65-F5344CB8AC3E}">
        <p14:creationId xmlns:p14="http://schemas.microsoft.com/office/powerpoint/2010/main" val="3944986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58B6-D4AB-8861-7298-F1D09D0D7041}"/>
              </a:ext>
            </a:extLst>
          </p:cNvPr>
          <p:cNvSpPr>
            <a:spLocks noGrp="1"/>
          </p:cNvSpPr>
          <p:nvPr>
            <p:ph type="title"/>
          </p:nvPr>
        </p:nvSpPr>
        <p:spPr/>
        <p:txBody>
          <a:bodyPr lIns="91440" tIns="45720" rIns="91440" bIns="45720" anchor="t"/>
          <a:lstStyle/>
          <a:p>
            <a:r>
              <a:rPr lang="en-US" sz="3600" dirty="0">
                <a:cs typeface="Arial"/>
              </a:rPr>
              <a:t>I/DD Dual Eligibility Project with Arnold Ventures</a:t>
            </a:r>
            <a:endParaRPr lang="en-US" sz="3600" dirty="0"/>
          </a:p>
        </p:txBody>
      </p:sp>
      <p:sp>
        <p:nvSpPr>
          <p:cNvPr id="3" name="Text Placeholder 2">
            <a:extLst>
              <a:ext uri="{FF2B5EF4-FFF2-40B4-BE49-F238E27FC236}">
                <a16:creationId xmlns:a16="http://schemas.microsoft.com/office/drawing/2014/main" id="{8400F86D-269B-D336-4651-B0156AC83FAB}"/>
              </a:ext>
            </a:extLst>
          </p:cNvPr>
          <p:cNvSpPr>
            <a:spLocks noGrp="1"/>
          </p:cNvSpPr>
          <p:nvPr>
            <p:ph type="body" sz="quarter" idx="10"/>
          </p:nvPr>
        </p:nvSpPr>
        <p:spPr>
          <a:xfrm>
            <a:off x="806025" y="1694288"/>
            <a:ext cx="5663929" cy="3803650"/>
          </a:xfrm>
        </p:spPr>
        <p:txBody>
          <a:bodyPr lIns="91440" tIns="45720" rIns="91440" bIns="45720" anchor="t"/>
          <a:lstStyle/>
          <a:p>
            <a:r>
              <a:rPr lang="en-US" sz="2400" dirty="0">
                <a:latin typeface="Arial"/>
                <a:cs typeface="Arial"/>
              </a:rPr>
              <a:t>Thanks to the generous support of Arnold Ventures, NASDDDS is undertaking a multi-phased approach to ascertain and elevate strong practices to support individuals with I/DD who are dually eligible in the transition to dual eligibility and beyond.</a:t>
            </a:r>
            <a:endParaRPr lang="en-US" dirty="0"/>
          </a:p>
          <a:p>
            <a:r>
              <a:rPr lang="en-US" sz="2400" dirty="0">
                <a:latin typeface="Arial"/>
                <a:cs typeface="Arial"/>
              </a:rPr>
              <a:t>The goal is improving care coordination and health care access while optimizing both programs for the advantage of individuals served. </a:t>
            </a:r>
            <a:endParaRPr lang="en-US"/>
          </a:p>
          <a:p>
            <a:endParaRPr lang="en-US" dirty="0">
              <a:latin typeface="Arial"/>
              <a:cs typeface="Arial"/>
            </a:endParaRPr>
          </a:p>
        </p:txBody>
      </p:sp>
      <p:graphicFrame>
        <p:nvGraphicFramePr>
          <p:cNvPr id="4" name="Diagram 4" descr="A graphic showing the four stages of the I/DD Dual Eligibility Project">
            <a:extLst>
              <a:ext uri="{FF2B5EF4-FFF2-40B4-BE49-F238E27FC236}">
                <a16:creationId xmlns:a16="http://schemas.microsoft.com/office/drawing/2014/main" id="{110BDEFA-F897-4B7D-A6A3-C8D300EB8B4B}"/>
              </a:ext>
            </a:extLst>
          </p:cNvPr>
          <p:cNvGraphicFramePr/>
          <p:nvPr>
            <p:extLst>
              <p:ext uri="{D42A27DB-BD31-4B8C-83A1-F6EECF244321}">
                <p14:modId xmlns:p14="http://schemas.microsoft.com/office/powerpoint/2010/main" val="4265729063"/>
              </p:ext>
            </p:extLst>
          </p:nvPr>
        </p:nvGraphicFramePr>
        <p:xfrm>
          <a:off x="6811536" y="1767468"/>
          <a:ext cx="4572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descr="A red oval circling the 2nd phase of the I/DD Dual Eligibility Project">
            <a:extLst>
              <a:ext uri="{FF2B5EF4-FFF2-40B4-BE49-F238E27FC236}">
                <a16:creationId xmlns:a16="http://schemas.microsoft.com/office/drawing/2014/main" id="{2364A91A-FBB8-5BB8-D185-6E947B332957}"/>
              </a:ext>
            </a:extLst>
          </p:cNvPr>
          <p:cNvSpPr/>
          <p:nvPr/>
        </p:nvSpPr>
        <p:spPr>
          <a:xfrm>
            <a:off x="6611112" y="2617705"/>
            <a:ext cx="4840430" cy="978408"/>
          </a:xfrm>
          <a:prstGeom prst="ellipse">
            <a:avLst/>
          </a:prstGeom>
          <a:noFill/>
          <a:ln w="38100">
            <a:solidFill>
              <a:srgbClr val="FF0000"/>
            </a:solidFill>
          </a:ln>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spTree>
    <p:extLst>
      <p:ext uri="{BB962C8B-B14F-4D97-AF65-F5344CB8AC3E}">
        <p14:creationId xmlns:p14="http://schemas.microsoft.com/office/powerpoint/2010/main" val="2915982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9565F-0456-1439-2754-AF2060FB26EF}"/>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3400" kern="1200">
                <a:solidFill>
                  <a:srgbClr val="FFFFFF"/>
                </a:solidFill>
                <a:latin typeface="+mj-lt"/>
                <a:ea typeface="+mj-ea"/>
                <a:cs typeface="+mj-cs"/>
              </a:rPr>
              <a:t>Keys to Connection for Individuals &amp; Families: Supports Coordinators &amp; Other Critical Providers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01C444D-E833-91B0-A12E-F0D916C27063}"/>
              </a:ext>
            </a:extLst>
          </p:cNvPr>
          <p:cNvSpPr>
            <a:spLocks noGrp="1"/>
          </p:cNvSpPr>
          <p:nvPr>
            <p:ph type="body" sz="quarter" idx="10"/>
          </p:nvPr>
        </p:nvSpPr>
        <p:spPr>
          <a:xfrm>
            <a:off x="4447308" y="591344"/>
            <a:ext cx="6906491" cy="5585619"/>
          </a:xfrm>
        </p:spPr>
        <p:txBody>
          <a:bodyPr vert="horz" lIns="91440" tIns="45720" rIns="91440" bIns="45720" rtlCol="0" anchor="ctr">
            <a:normAutofit lnSpcReduction="10000"/>
          </a:bodyPr>
          <a:lstStyle/>
          <a:p>
            <a:pPr marL="285750">
              <a:spcBef>
                <a:spcPts val="0"/>
              </a:spcBef>
              <a:spcAft>
                <a:spcPts val="600"/>
              </a:spcAft>
              <a:tabLst>
                <a:tab pos="596900" algn="l"/>
                <a:tab pos="914400" algn="l"/>
              </a:tabLst>
            </a:pPr>
            <a:r>
              <a:rPr lang="en-US" sz="2400" dirty="0"/>
              <a:t>Supports Coordinators and other providers/organizations are critical “gatekeepers” of the system and a primary source of information for individuals with I/DD and their families</a:t>
            </a:r>
          </a:p>
          <a:p>
            <a:pPr marL="971550" lvl="1" indent="-342900">
              <a:spcBef>
                <a:spcPts val="0"/>
              </a:spcBef>
              <a:spcAft>
                <a:spcPts val="600"/>
              </a:spcAft>
              <a:buFont typeface="Courier New" panose="02070309020205020404" pitchFamily="49" charset="0"/>
              <a:buChar char="o"/>
              <a:tabLst>
                <a:tab pos="596900" algn="l"/>
                <a:tab pos="914400" algn="l"/>
              </a:tabLst>
            </a:pPr>
            <a:r>
              <a:rPr lang="en-US" dirty="0"/>
              <a:t>They often support individuals/families when Medicaid services are affected (or even lost) once an individual becomes dually eligible</a:t>
            </a:r>
          </a:p>
          <a:p>
            <a:pPr marL="971550" lvl="1" indent="-342900">
              <a:spcBef>
                <a:spcPts val="0"/>
              </a:spcBef>
              <a:spcAft>
                <a:spcPts val="600"/>
              </a:spcAft>
              <a:buFont typeface="Courier New" panose="02070309020205020404" pitchFamily="49" charset="0"/>
              <a:buChar char="o"/>
              <a:tabLst>
                <a:tab pos="596900" algn="l"/>
                <a:tab pos="914400" algn="l"/>
              </a:tabLst>
            </a:pPr>
            <a:r>
              <a:rPr lang="en-US" dirty="0"/>
              <a:t>They can help individuals and families establish critical linkages to educate communities and connect duals and their families to necessary supports </a:t>
            </a:r>
          </a:p>
          <a:p>
            <a:pPr marL="857250" lvl="1">
              <a:spcBef>
                <a:spcPts val="0"/>
              </a:spcBef>
              <a:spcAft>
                <a:spcPts val="600"/>
              </a:spcAft>
              <a:tabLst>
                <a:tab pos="596900" algn="l"/>
                <a:tab pos="914400" algn="l"/>
              </a:tabLst>
            </a:pPr>
            <a:endParaRPr lang="en-US" dirty="0"/>
          </a:p>
          <a:p>
            <a:pPr marL="285750">
              <a:spcBef>
                <a:spcPts val="0"/>
              </a:spcBef>
              <a:spcAft>
                <a:spcPts val="600"/>
              </a:spcAft>
              <a:tabLst>
                <a:tab pos="596900" algn="l"/>
                <a:tab pos="914400" algn="l"/>
              </a:tabLst>
            </a:pPr>
            <a:r>
              <a:rPr lang="en-US" sz="2400" dirty="0"/>
              <a:t>Other critical service providers, such as residential and options providers, can serve as a critical resource for individuals and families</a:t>
            </a:r>
          </a:p>
        </p:txBody>
      </p:sp>
      <p:sp>
        <p:nvSpPr>
          <p:cNvPr id="4" name="TextBox 3">
            <a:extLst>
              <a:ext uri="{FF2B5EF4-FFF2-40B4-BE49-F238E27FC236}">
                <a16:creationId xmlns:a16="http://schemas.microsoft.com/office/drawing/2014/main" id="{9E5D0279-0D3A-13E4-D157-0A1775FFAC75}"/>
              </a:ext>
            </a:extLst>
          </p:cNvPr>
          <p:cNvSpPr txBox="1"/>
          <p:nvPr/>
        </p:nvSpPr>
        <p:spPr>
          <a:xfrm>
            <a:off x="196081"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5" name="TextBox 4">
            <a:extLst>
              <a:ext uri="{FF2B5EF4-FFF2-40B4-BE49-F238E27FC236}">
                <a16:creationId xmlns:a16="http://schemas.microsoft.com/office/drawing/2014/main" id="{4F0CBAE7-EC30-BCE9-BECE-4243A0CC7E7B}"/>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30</a:t>
            </a:fld>
            <a:endParaRPr lang="en-US" sz="1400" dirty="0">
              <a:solidFill>
                <a:schemeClr val="bg1">
                  <a:lumMod val="75000"/>
                </a:schemeClr>
              </a:solidFill>
            </a:endParaRPr>
          </a:p>
        </p:txBody>
      </p:sp>
    </p:spTree>
    <p:extLst>
      <p:ext uri="{BB962C8B-B14F-4D97-AF65-F5344CB8AC3E}">
        <p14:creationId xmlns:p14="http://schemas.microsoft.com/office/powerpoint/2010/main" val="93647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a:xfrm>
            <a:off x="237613" y="90572"/>
            <a:ext cx="12955874" cy="876080"/>
          </a:xfrm>
        </p:spPr>
        <p:txBody>
          <a:bodyPr vert="horz" lIns="91440" tIns="45720" rIns="91440" bIns="45720" rtlCol="0" anchor="b">
            <a:normAutofit/>
          </a:bodyPr>
          <a:lstStyle/>
          <a:p>
            <a:r>
              <a:rPr lang="en-US" sz="4200" dirty="0">
                <a:solidFill>
                  <a:srgbClr val="004F6E"/>
                </a:solidFill>
              </a:rPr>
              <a:t>Other Critical Supports for Individuals &amp; Families</a:t>
            </a:r>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type="body" sz="quarter" idx="10"/>
          </p:nvPr>
        </p:nvSpPr>
        <p:spPr>
          <a:xfrm>
            <a:off x="237613" y="1403257"/>
            <a:ext cx="11173804" cy="4760673"/>
          </a:xfrm>
        </p:spPr>
        <p:txBody>
          <a:bodyPr vert="horz" lIns="91440" tIns="45720" rIns="91440" bIns="45720" rtlCol="0" anchor="t">
            <a:normAutofit/>
          </a:bodyPr>
          <a:lstStyle/>
          <a:p>
            <a:pPr marL="0"/>
            <a:endParaRPr lang="en-US" sz="1900" dirty="0">
              <a:effectLst/>
            </a:endParaRPr>
          </a:p>
          <a:p>
            <a:pPr marL="285750">
              <a:spcBef>
                <a:spcPts val="0"/>
              </a:spcBef>
              <a:tabLst>
                <a:tab pos="596900" algn="l"/>
                <a:tab pos="914400" algn="l"/>
              </a:tabLst>
            </a:pPr>
            <a:r>
              <a:rPr lang="en-US" dirty="0"/>
              <a:t>Supports Coordinators and other providers/organizations are critical “gatekeepers” of the system and a primary source of information for individuals with I/DD and their families</a:t>
            </a:r>
          </a:p>
          <a:p>
            <a:pPr marL="285750">
              <a:spcBef>
                <a:spcPts val="0"/>
              </a:spcBef>
              <a:tabLst>
                <a:tab pos="596900" algn="l"/>
                <a:tab pos="914400" algn="l"/>
              </a:tabLst>
            </a:pPr>
            <a:endParaRPr lang="en-US" dirty="0"/>
          </a:p>
          <a:p>
            <a:pPr marL="857250" lvl="1" indent="-342900">
              <a:spcBef>
                <a:spcPts val="0"/>
              </a:spcBef>
              <a:buFont typeface="Courier New" panose="02070309020205020404" pitchFamily="49" charset="0"/>
              <a:buChar char="o"/>
              <a:tabLst>
                <a:tab pos="596900" algn="l"/>
                <a:tab pos="914400" algn="l"/>
              </a:tabLst>
            </a:pPr>
            <a:r>
              <a:rPr lang="en-US" sz="2800" dirty="0"/>
              <a:t>They often support individuals/families when Medicaid services are affected (or even lost) once an individual becomes dually eligible</a:t>
            </a:r>
          </a:p>
          <a:p>
            <a:pPr marL="857250" lvl="1" indent="-342900">
              <a:spcBef>
                <a:spcPts val="0"/>
              </a:spcBef>
              <a:buFont typeface="Courier New" panose="02070309020205020404" pitchFamily="49" charset="0"/>
              <a:buChar char="o"/>
              <a:tabLst>
                <a:tab pos="596900" algn="l"/>
                <a:tab pos="914400" algn="l"/>
              </a:tabLst>
            </a:pPr>
            <a:endParaRPr lang="en-US" sz="2800" dirty="0"/>
          </a:p>
          <a:p>
            <a:pPr marL="857250" lvl="1" indent="-342900">
              <a:spcBef>
                <a:spcPts val="0"/>
              </a:spcBef>
              <a:buFont typeface="Courier New" panose="02070309020205020404" pitchFamily="49" charset="0"/>
              <a:buChar char="o"/>
              <a:tabLst>
                <a:tab pos="596900" algn="l"/>
                <a:tab pos="914400" algn="l"/>
              </a:tabLst>
            </a:pPr>
            <a:r>
              <a:rPr lang="en-US" sz="2800" dirty="0"/>
              <a:t>They are uniquely situated to establish critical linkages they can use to educate communities and connect duals and their families to necessary supports</a:t>
            </a:r>
          </a:p>
          <a:p>
            <a:pPr marL="857250" lvl="1" indent="-342900">
              <a:spcBef>
                <a:spcPts val="0"/>
              </a:spcBef>
              <a:buFont typeface="Courier New" panose="02070309020205020404" pitchFamily="49" charset="0"/>
              <a:buChar char="o"/>
              <a:tabLst>
                <a:tab pos="596900" algn="l"/>
                <a:tab pos="914400" algn="l"/>
              </a:tabLst>
            </a:pPr>
            <a:endParaRPr lang="en-US" sz="2300" dirty="0"/>
          </a:p>
          <a:p>
            <a:pPr marL="742950" marR="0" lvl="1">
              <a:spcBef>
                <a:spcPts val="0"/>
              </a:spcBef>
              <a:spcAft>
                <a:spcPts val="0"/>
              </a:spcAft>
              <a:tabLst>
                <a:tab pos="596900" algn="l"/>
                <a:tab pos="914400" algn="l"/>
              </a:tabLst>
            </a:pPr>
            <a:endParaRPr lang="en-US" sz="1900" dirty="0"/>
          </a:p>
          <a:p>
            <a:pPr marL="742950" marR="0" lvl="1">
              <a:spcBef>
                <a:spcPts val="0"/>
              </a:spcBef>
              <a:spcAft>
                <a:spcPts val="0"/>
              </a:spcAft>
              <a:tabLst>
                <a:tab pos="596900" algn="l"/>
                <a:tab pos="914400" algn="l"/>
              </a:tabLst>
            </a:pPr>
            <a:endParaRPr lang="en-US" sz="1900" dirty="0"/>
          </a:p>
          <a:p>
            <a:pPr marL="742950" marR="0" lvl="1">
              <a:spcBef>
                <a:spcPts val="0"/>
              </a:spcBef>
              <a:spcAft>
                <a:spcPts val="0"/>
              </a:spcAft>
              <a:tabLst>
                <a:tab pos="596900" algn="l"/>
                <a:tab pos="914400" algn="l"/>
              </a:tabLst>
            </a:pPr>
            <a:endParaRPr lang="en-US" sz="1900" dirty="0"/>
          </a:p>
          <a:p>
            <a:pPr marL="742950" marR="0" lvl="1">
              <a:spcBef>
                <a:spcPts val="0"/>
              </a:spcBef>
              <a:spcAft>
                <a:spcPts val="0"/>
              </a:spcAft>
              <a:tabLst>
                <a:tab pos="596900" algn="l"/>
                <a:tab pos="914400" algn="l"/>
              </a:tabLst>
            </a:pPr>
            <a:endParaRPr lang="en-US" sz="1900" dirty="0">
              <a:effectLst/>
            </a:endParaRPr>
          </a:p>
          <a:p>
            <a:pPr marL="742950" marR="0" lvl="1">
              <a:spcBef>
                <a:spcPts val="0"/>
              </a:spcBef>
              <a:spcAft>
                <a:spcPts val="0"/>
              </a:spcAft>
              <a:tabLst>
                <a:tab pos="596900" algn="l"/>
                <a:tab pos="914400" algn="l"/>
              </a:tabLst>
            </a:pPr>
            <a:endParaRPr lang="en-US" sz="1900" dirty="0">
              <a:effectLst/>
            </a:endParaRPr>
          </a:p>
          <a:p>
            <a:endParaRPr lang="en-US" sz="1900" dirty="0"/>
          </a:p>
          <a:p>
            <a:pPr marL="0"/>
            <a:endParaRPr lang="en-US" sz="1900" dirty="0"/>
          </a:p>
          <a:p>
            <a:endParaRPr lang="en-US" sz="1900" dirty="0">
              <a:effectLst/>
            </a:endParaRPr>
          </a:p>
          <a:p>
            <a:endParaRPr lang="en-US" sz="1900" dirty="0"/>
          </a:p>
          <a:p>
            <a:pPr marL="0"/>
            <a:endParaRPr lang="en-US" sz="1900" dirty="0">
              <a:effectLst/>
            </a:endParaRPr>
          </a:p>
          <a:p>
            <a:endParaRPr lang="en-US" sz="1900" dirty="0">
              <a:effectLst/>
            </a:endParaRPr>
          </a:p>
        </p:txBody>
      </p:sp>
    </p:spTree>
    <p:extLst>
      <p:ext uri="{BB962C8B-B14F-4D97-AF65-F5344CB8AC3E}">
        <p14:creationId xmlns:p14="http://schemas.microsoft.com/office/powerpoint/2010/main" val="3857666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7700" y="2497461"/>
            <a:ext cx="8510893" cy="828844"/>
          </a:xfrm>
        </p:spPr>
        <p:txBody>
          <a:bodyPr lIns="91440" tIns="45720" rIns="91440" bIns="45720" anchor="t"/>
          <a:lstStyle/>
          <a:p>
            <a:r>
              <a:rPr lang="en-US" sz="4400" dirty="0">
                <a:latin typeface="Arial"/>
                <a:cs typeface="Arial"/>
              </a:rPr>
              <a:t>Additional Resources for Individuals &amp; Families</a:t>
            </a:r>
            <a:br>
              <a:rPr lang="en-US" sz="4400" dirty="0">
                <a:latin typeface="Arial"/>
              </a:rPr>
            </a:br>
            <a:r>
              <a:rPr lang="en-US" sz="4400" dirty="0">
                <a:latin typeface="Arial"/>
                <a:cs typeface="Arial"/>
              </a:rPr>
              <a:t>(and States, too!)</a:t>
            </a:r>
          </a:p>
        </p:txBody>
      </p:sp>
    </p:spTree>
    <p:extLst>
      <p:ext uri="{BB962C8B-B14F-4D97-AF65-F5344CB8AC3E}">
        <p14:creationId xmlns:p14="http://schemas.microsoft.com/office/powerpoint/2010/main" val="20468947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360-D4D6-66C7-6F14-8E30408AE637}"/>
              </a:ext>
            </a:extLst>
          </p:cNvPr>
          <p:cNvSpPr>
            <a:spLocks noGrp="1"/>
          </p:cNvSpPr>
          <p:nvPr>
            <p:ph type="title"/>
          </p:nvPr>
        </p:nvSpPr>
        <p:spPr>
          <a:xfrm>
            <a:off x="563472" y="1564607"/>
            <a:ext cx="3130223" cy="1325563"/>
          </a:xfrm>
        </p:spPr>
        <p:txBody>
          <a:bodyPr/>
          <a:lstStyle/>
          <a:p>
            <a:r>
              <a:rPr lang="en-US" dirty="0">
                <a:solidFill>
                  <a:schemeClr val="bg1">
                    <a:lumMod val="95000"/>
                  </a:schemeClr>
                </a:solidFill>
              </a:rPr>
              <a:t>Aging, Disability and Resource Centers (ADRC)</a:t>
            </a:r>
          </a:p>
        </p:txBody>
      </p:sp>
      <p:sp>
        <p:nvSpPr>
          <p:cNvPr id="3" name="Text Placeholder 2">
            <a:extLst>
              <a:ext uri="{FF2B5EF4-FFF2-40B4-BE49-F238E27FC236}">
                <a16:creationId xmlns:a16="http://schemas.microsoft.com/office/drawing/2014/main" id="{80B45908-6C4A-B9D3-01ED-149C58EABF39}"/>
              </a:ext>
            </a:extLst>
          </p:cNvPr>
          <p:cNvSpPr>
            <a:spLocks noGrp="1"/>
          </p:cNvSpPr>
          <p:nvPr>
            <p:ph type="body" sz="quarter" idx="11"/>
          </p:nvPr>
        </p:nvSpPr>
        <p:spPr>
          <a:xfrm>
            <a:off x="5149941" y="623220"/>
            <a:ext cx="6478587" cy="4533900"/>
          </a:xfrm>
        </p:spPr>
        <p:txBody>
          <a:bodyPr/>
          <a:lstStyle/>
          <a:p>
            <a:pPr marL="457200" indent="-457200">
              <a:spcBef>
                <a:spcPts val="600"/>
              </a:spcBef>
              <a:spcAft>
                <a:spcPts val="600"/>
              </a:spcAft>
            </a:pPr>
            <a:r>
              <a:rPr lang="en-US" sz="2100" dirty="0"/>
              <a:t>Aging and Disability Resource Centers (ADRCs) across the country seek to address the frustrations many older adults, people with disabilities, and family members experience when trying to learn about and access LTSS</a:t>
            </a:r>
          </a:p>
          <a:p>
            <a:pPr marL="457200" indent="-457200">
              <a:spcBef>
                <a:spcPts val="600"/>
              </a:spcBef>
              <a:spcAft>
                <a:spcPts val="600"/>
              </a:spcAft>
            </a:pPr>
            <a:r>
              <a:rPr lang="en-US" sz="2100" dirty="0"/>
              <a:t>They provide unbiased, reliable information &amp; counseling to people with all levels of income</a:t>
            </a:r>
          </a:p>
          <a:p>
            <a:pPr marL="457200" indent="-457200">
              <a:spcBef>
                <a:spcPts val="600"/>
              </a:spcBef>
              <a:spcAft>
                <a:spcPts val="600"/>
              </a:spcAft>
            </a:pPr>
            <a:r>
              <a:rPr lang="en-US" sz="2100" dirty="0"/>
              <a:t>ADRCs help people:</a:t>
            </a:r>
          </a:p>
          <a:p>
            <a:pPr marL="914400" lvl="1" indent="-457200">
              <a:buFont typeface="Courier New" panose="02070309020205020404" pitchFamily="49" charset="0"/>
              <a:buChar char="o"/>
            </a:pPr>
            <a:r>
              <a:rPr lang="en-US" sz="2100" dirty="0"/>
              <a:t>Understand their service options</a:t>
            </a:r>
          </a:p>
          <a:p>
            <a:pPr marL="914400" lvl="1" indent="-457200">
              <a:buFont typeface="Courier New" panose="02070309020205020404" pitchFamily="49" charset="0"/>
              <a:buChar char="o"/>
            </a:pPr>
            <a:r>
              <a:rPr lang="en-US" sz="2100" dirty="0"/>
              <a:t>Provide objective information, advice, counseling and assistance</a:t>
            </a:r>
          </a:p>
          <a:p>
            <a:pPr marL="914400" lvl="1" indent="-457200">
              <a:buFont typeface="Courier New" panose="02070309020205020404" pitchFamily="49" charset="0"/>
              <a:buChar char="o"/>
            </a:pPr>
            <a:r>
              <a:rPr lang="en-US" sz="2100" dirty="0"/>
              <a:t>Empower people to make informed decisions about LTSS</a:t>
            </a:r>
          </a:p>
          <a:p>
            <a:pPr marL="914400" lvl="1" indent="-457200">
              <a:spcAft>
                <a:spcPts val="600"/>
              </a:spcAft>
              <a:buFont typeface="Courier New" panose="02070309020205020404" pitchFamily="49" charset="0"/>
              <a:buChar char="o"/>
            </a:pPr>
            <a:r>
              <a:rPr lang="en-US" sz="2100" dirty="0"/>
              <a:t>Help people access public and private programs</a:t>
            </a:r>
          </a:p>
          <a:p>
            <a:pPr marL="457200" indent="-457200">
              <a:spcBef>
                <a:spcPts val="600"/>
              </a:spcBef>
              <a:spcAft>
                <a:spcPts val="600"/>
              </a:spcAft>
            </a:pPr>
            <a:r>
              <a:rPr lang="en-US" sz="2100" dirty="0"/>
              <a:t>ADRC system capacity varies with each state and can be found at </a:t>
            </a:r>
            <a:r>
              <a:rPr lang="en-US" sz="2100" dirty="0">
                <a:hlinkClick r:id="rId2"/>
              </a:rPr>
              <a:t>www.eldercare.acl.gov</a:t>
            </a:r>
            <a:r>
              <a:rPr lang="en-US" sz="2100" dirty="0"/>
              <a:t> </a:t>
            </a:r>
          </a:p>
        </p:txBody>
      </p:sp>
      <p:sp>
        <p:nvSpPr>
          <p:cNvPr id="4" name="TextBox 3">
            <a:extLst>
              <a:ext uri="{FF2B5EF4-FFF2-40B4-BE49-F238E27FC236}">
                <a16:creationId xmlns:a16="http://schemas.microsoft.com/office/drawing/2014/main" id="{E6DE4F2A-EF4B-1C8D-CA05-1FBB62D0CEB9}"/>
              </a:ext>
            </a:extLst>
          </p:cNvPr>
          <p:cNvSpPr txBox="1"/>
          <p:nvPr/>
        </p:nvSpPr>
        <p:spPr>
          <a:xfrm>
            <a:off x="250673" y="6282447"/>
            <a:ext cx="6674722" cy="369332"/>
          </a:xfrm>
          <a:prstGeom prst="rect">
            <a:avLst/>
          </a:prstGeom>
          <a:noFill/>
        </p:spPr>
        <p:txBody>
          <a:bodyPr wrap="square" rtlCol="0" anchor="b">
            <a:spAutoFit/>
          </a:bodyPr>
          <a:lstStyle/>
          <a:p>
            <a:pPr algn="l"/>
            <a:r>
              <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77078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360-D4D6-66C7-6F14-8E30408AE637}"/>
              </a:ext>
            </a:extLst>
          </p:cNvPr>
          <p:cNvSpPr>
            <a:spLocks noGrp="1"/>
          </p:cNvSpPr>
          <p:nvPr>
            <p:ph type="title"/>
          </p:nvPr>
        </p:nvSpPr>
        <p:spPr>
          <a:xfrm>
            <a:off x="563472" y="1564607"/>
            <a:ext cx="3590517" cy="2746136"/>
          </a:xfrm>
        </p:spPr>
        <p:txBody>
          <a:bodyPr/>
          <a:lstStyle/>
          <a:p>
            <a:r>
              <a:rPr lang="en-US" dirty="0">
                <a:solidFill>
                  <a:schemeClr val="bg1">
                    <a:lumMod val="95000"/>
                  </a:schemeClr>
                </a:solidFill>
              </a:rPr>
              <a:t>The</a:t>
            </a:r>
            <a:br>
              <a:rPr lang="en-US" dirty="0">
                <a:solidFill>
                  <a:schemeClr val="bg1">
                    <a:lumMod val="95000"/>
                  </a:schemeClr>
                </a:solidFill>
              </a:rPr>
            </a:br>
            <a:r>
              <a:rPr lang="en-US" dirty="0">
                <a:solidFill>
                  <a:schemeClr val="bg1">
                    <a:lumMod val="95000"/>
                  </a:schemeClr>
                </a:solidFill>
              </a:rPr>
              <a:t>Social </a:t>
            </a:r>
            <a:br>
              <a:rPr lang="en-US" dirty="0">
                <a:solidFill>
                  <a:schemeClr val="bg1">
                    <a:lumMod val="95000"/>
                  </a:schemeClr>
                </a:solidFill>
              </a:rPr>
            </a:br>
            <a:r>
              <a:rPr lang="en-US" dirty="0">
                <a:solidFill>
                  <a:schemeClr val="bg1">
                    <a:lumMod val="95000"/>
                  </a:schemeClr>
                </a:solidFill>
              </a:rPr>
              <a:t>Security Administration (SSA)</a:t>
            </a:r>
          </a:p>
        </p:txBody>
      </p:sp>
      <p:sp>
        <p:nvSpPr>
          <p:cNvPr id="3" name="Text Placeholder 2">
            <a:extLst>
              <a:ext uri="{FF2B5EF4-FFF2-40B4-BE49-F238E27FC236}">
                <a16:creationId xmlns:a16="http://schemas.microsoft.com/office/drawing/2014/main" id="{80B45908-6C4A-B9D3-01ED-149C58EABF39}"/>
              </a:ext>
            </a:extLst>
          </p:cNvPr>
          <p:cNvSpPr>
            <a:spLocks noGrp="1"/>
          </p:cNvSpPr>
          <p:nvPr>
            <p:ph type="body" sz="quarter" idx="11"/>
          </p:nvPr>
        </p:nvSpPr>
        <p:spPr>
          <a:xfrm>
            <a:off x="5149941" y="623220"/>
            <a:ext cx="6478587" cy="4764809"/>
          </a:xfrm>
        </p:spPr>
        <p:txBody>
          <a:bodyPr lIns="91440" tIns="45720" rIns="91440" bIns="45720" anchor="t"/>
          <a:lstStyle/>
          <a:p>
            <a:pPr marL="457200" indent="-457200">
              <a:spcBef>
                <a:spcPts val="600"/>
              </a:spcBef>
              <a:spcAft>
                <a:spcPts val="600"/>
              </a:spcAft>
            </a:pPr>
            <a:r>
              <a:rPr lang="en-US" sz="2100" dirty="0"/>
              <a:t>People apply for Medicare benefits through the Social Security Administration (SSA)</a:t>
            </a:r>
            <a:endParaRPr lang="en-US" dirty="0"/>
          </a:p>
          <a:p>
            <a:pPr lvl="1">
              <a:spcBef>
                <a:spcPts val="600"/>
              </a:spcBef>
              <a:spcAft>
                <a:spcPts val="600"/>
              </a:spcAft>
            </a:pPr>
            <a:r>
              <a:rPr lang="en-US" sz="1700" dirty="0">
                <a:ea typeface="+mn-lt"/>
                <a:cs typeface="+mn-lt"/>
                <a:hlinkClick r:id="rId2"/>
              </a:rPr>
              <a:t>https://www.ssa.gov/medicare/sign-up</a:t>
            </a:r>
            <a:endParaRPr lang="en-US" sz="1700" dirty="0">
              <a:cs typeface="Arial"/>
              <a:hlinkClick r:id="" action="ppaction://noaction"/>
            </a:endParaRPr>
          </a:p>
          <a:p>
            <a:pPr marL="457200" lvl="1" indent="0">
              <a:spcBef>
                <a:spcPts val="600"/>
              </a:spcBef>
              <a:spcAft>
                <a:spcPts val="600"/>
              </a:spcAft>
              <a:buNone/>
            </a:pPr>
            <a:endParaRPr lang="en-US" sz="1700" dirty="0">
              <a:cs typeface="Arial"/>
            </a:endParaRPr>
          </a:p>
          <a:p>
            <a:pPr marL="457200" indent="-457200">
              <a:spcBef>
                <a:spcPts val="600"/>
              </a:spcBef>
              <a:spcAft>
                <a:spcPts val="600"/>
              </a:spcAft>
            </a:pPr>
            <a:r>
              <a:rPr lang="en-US" sz="2100" dirty="0"/>
              <a:t>The SSA has offices throughout the states and a website where individuals can turn to apply for Medicare benefits and answers to questions  </a:t>
            </a:r>
            <a:endParaRPr lang="en-US" dirty="0">
              <a:cs typeface="Arial"/>
            </a:endParaRPr>
          </a:p>
          <a:p>
            <a:pPr marL="457200" indent="-457200">
              <a:spcBef>
                <a:spcPts val="600"/>
              </a:spcBef>
              <a:spcAft>
                <a:spcPts val="600"/>
              </a:spcAft>
            </a:pPr>
            <a:endParaRPr lang="en-US" sz="2100" dirty="0">
              <a:cs typeface="Arial"/>
            </a:endParaRPr>
          </a:p>
          <a:p>
            <a:pPr marL="457200" indent="-457200">
              <a:spcBef>
                <a:spcPts val="600"/>
              </a:spcBef>
              <a:spcAft>
                <a:spcPts val="600"/>
              </a:spcAft>
            </a:pPr>
            <a:r>
              <a:rPr lang="en-US" sz="2100" dirty="0"/>
              <a:t>The SSA also supports beneficiaries who are in the Medicare Fee For Service delivery system</a:t>
            </a:r>
          </a:p>
          <a:p>
            <a:pPr marL="914400" lvl="1" indent="-457200">
              <a:spcBef>
                <a:spcPts val="600"/>
              </a:spcBef>
              <a:spcAft>
                <a:spcPts val="600"/>
              </a:spcAft>
            </a:pPr>
            <a:r>
              <a:rPr lang="en-US" sz="2000" dirty="0"/>
              <a:t>Manage Benefits    </a:t>
            </a:r>
            <a:endParaRPr lang="en-US" sz="2000" dirty="0">
              <a:cs typeface="Arial"/>
            </a:endParaRPr>
          </a:p>
          <a:p>
            <a:pPr marL="914400" lvl="1" indent="-457200">
              <a:spcBef>
                <a:spcPts val="600"/>
              </a:spcBef>
              <a:spcAft>
                <a:spcPts val="600"/>
              </a:spcAft>
            </a:pPr>
            <a:r>
              <a:rPr lang="en-US" sz="2000" dirty="0"/>
              <a:t>File appeals</a:t>
            </a:r>
          </a:p>
          <a:p>
            <a:pPr marL="0" indent="0">
              <a:spcBef>
                <a:spcPts val="600"/>
              </a:spcBef>
              <a:spcAft>
                <a:spcPts val="600"/>
              </a:spcAft>
              <a:buNone/>
            </a:pPr>
            <a:endParaRPr lang="en-US" sz="2100" dirty="0"/>
          </a:p>
          <a:p>
            <a:pPr marL="457200" indent="-457200">
              <a:spcBef>
                <a:spcPts val="600"/>
              </a:spcBef>
              <a:spcAft>
                <a:spcPts val="600"/>
              </a:spcAft>
            </a:pPr>
            <a:r>
              <a:rPr lang="en-US" sz="2100" dirty="0"/>
              <a:t>SSA Medicare Resource Page: </a:t>
            </a:r>
            <a:r>
              <a:rPr lang="en-US" sz="2100" dirty="0">
                <a:hlinkClick r:id="rId3"/>
              </a:rPr>
              <a:t>https://www.benefits.gov/benefit/4394</a:t>
            </a:r>
            <a:r>
              <a:rPr lang="en-US" sz="2100" dirty="0"/>
              <a:t> </a:t>
            </a:r>
          </a:p>
          <a:p>
            <a:pPr marL="457200" indent="-457200">
              <a:spcBef>
                <a:spcPts val="600"/>
              </a:spcBef>
              <a:spcAft>
                <a:spcPts val="600"/>
              </a:spcAft>
            </a:pPr>
            <a:endParaRPr lang="en-US" sz="2100" dirty="0">
              <a:cs typeface="Arial"/>
            </a:endParaRPr>
          </a:p>
          <a:p>
            <a:pPr marL="0" indent="0">
              <a:spcBef>
                <a:spcPts val="600"/>
              </a:spcBef>
              <a:spcAft>
                <a:spcPts val="600"/>
              </a:spcAft>
              <a:buNone/>
            </a:pPr>
            <a:endParaRPr lang="en-US" sz="2100" dirty="0">
              <a:cs typeface="Arial"/>
            </a:endParaRPr>
          </a:p>
          <a:p>
            <a:pPr marL="457200" indent="-457200">
              <a:spcBef>
                <a:spcPts val="600"/>
              </a:spcBef>
              <a:spcAft>
                <a:spcPts val="600"/>
              </a:spcAft>
            </a:pPr>
            <a:endParaRPr lang="en-US" sz="2100" dirty="0">
              <a:cs typeface="Arial"/>
            </a:endParaRPr>
          </a:p>
          <a:p>
            <a:pPr marL="457200" indent="-457200">
              <a:spcBef>
                <a:spcPts val="600"/>
              </a:spcBef>
              <a:spcAft>
                <a:spcPts val="600"/>
              </a:spcAft>
            </a:pPr>
            <a:endParaRPr lang="en-US" sz="2100" dirty="0">
              <a:cs typeface="Arial"/>
            </a:endParaRPr>
          </a:p>
          <a:p>
            <a:pPr marL="457200" indent="-457200">
              <a:spcBef>
                <a:spcPts val="600"/>
              </a:spcBef>
              <a:spcAft>
                <a:spcPts val="600"/>
              </a:spcAft>
            </a:pPr>
            <a:endParaRPr lang="en-US" sz="2100" dirty="0">
              <a:cs typeface="Arial"/>
            </a:endParaRPr>
          </a:p>
        </p:txBody>
      </p:sp>
      <p:sp>
        <p:nvSpPr>
          <p:cNvPr id="4" name="TextBox 3">
            <a:extLst>
              <a:ext uri="{FF2B5EF4-FFF2-40B4-BE49-F238E27FC236}">
                <a16:creationId xmlns:a16="http://schemas.microsoft.com/office/drawing/2014/main" id="{E6DE4F2A-EF4B-1C8D-CA05-1FBB62D0CEB9}"/>
              </a:ext>
            </a:extLst>
          </p:cNvPr>
          <p:cNvSpPr txBox="1"/>
          <p:nvPr/>
        </p:nvSpPr>
        <p:spPr>
          <a:xfrm>
            <a:off x="250673" y="6282447"/>
            <a:ext cx="6674722" cy="369332"/>
          </a:xfrm>
          <a:prstGeom prst="rect">
            <a:avLst/>
          </a:prstGeom>
          <a:noFill/>
        </p:spPr>
        <p:txBody>
          <a:bodyPr wrap="square" rtlCol="0" anchor="b">
            <a:spAutoFit/>
          </a:bodyPr>
          <a:lstStyle/>
          <a:p>
            <a:pPr algn="l"/>
            <a:r>
              <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www.</a:t>
            </a:r>
            <a:r>
              <a:rPr lang="en-US"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rPr>
              <a:t>nasddds.org</a:t>
            </a:r>
            <a:endParaRPr lang="id-ID" sz="1800" strike="noStrike" spc="300" dirty="0">
              <a:solidFill>
                <a:schemeClr val="bg1">
                  <a:lumMod val="95000"/>
                </a:schemeClr>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18187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C47B-841E-24F0-D30D-94349406075F}"/>
              </a:ext>
            </a:extLst>
          </p:cNvPr>
          <p:cNvSpPr>
            <a:spLocks noGrp="1"/>
          </p:cNvSpPr>
          <p:nvPr>
            <p:ph type="title"/>
          </p:nvPr>
        </p:nvSpPr>
        <p:spPr>
          <a:xfrm>
            <a:off x="4223982" y="4006237"/>
            <a:ext cx="7685252" cy="2452687"/>
          </a:xfrm>
        </p:spPr>
        <p:txBody>
          <a:bodyPr vert="horz" lIns="91440" tIns="45720" rIns="91440" bIns="45720" rtlCol="0" anchor="ctr">
            <a:normAutofit/>
          </a:bodyPr>
          <a:lstStyle/>
          <a:p>
            <a:pPr>
              <a:spcBef>
                <a:spcPct val="0"/>
              </a:spcBef>
            </a:pPr>
            <a:r>
              <a:rPr lang="en-US" sz="2800" kern="1200" dirty="0">
                <a:solidFill>
                  <a:schemeClr val="tx1"/>
                </a:solidFill>
                <a:ea typeface="+mj-ea"/>
                <a:cs typeface="+mj-cs"/>
              </a:rPr>
              <a:t>Introduction of the Office of Healthcare Information and Counseling: </a:t>
            </a:r>
            <a:r>
              <a:rPr lang="en-US" sz="2800" b="0" kern="1200" dirty="0">
                <a:solidFill>
                  <a:schemeClr val="tx1"/>
                </a:solidFill>
                <a:ea typeface="+mj-ea"/>
                <a:cs typeface="+mj-cs"/>
              </a:rPr>
              <a:t>Help for Medicare Enrollees, Their Families, and Caregivers </a:t>
            </a:r>
          </a:p>
        </p:txBody>
      </p:sp>
      <p:pic>
        <p:nvPicPr>
          <p:cNvPr id="6" name="Picture Placeholder 5" descr="ACL Logo - Administration for Community Living. &#10;&#10;">
            <a:extLst>
              <a:ext uri="{FF2B5EF4-FFF2-40B4-BE49-F238E27FC236}">
                <a16:creationId xmlns:a16="http://schemas.microsoft.com/office/drawing/2014/main" id="{5378AA5E-B70F-154F-7063-1A8424C55336}"/>
              </a:ext>
            </a:extLst>
          </p:cNvPr>
          <p:cNvPicPr>
            <a:picLocks noGrp="1" noChangeAspect="1"/>
          </p:cNvPicPr>
          <p:nvPr>
            <p:ph type="pic" idx="3"/>
          </p:nvPr>
        </p:nvPicPr>
        <p:blipFill rotWithShape="1">
          <a:blip r:embed="rId2"/>
          <a:srcRect t="2147" b="2407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3A42E61D-DFE3-82C2-EF6A-46A47BD70874}"/>
              </a:ext>
            </a:extLst>
          </p:cNvPr>
          <p:cNvSpPr>
            <a:spLocks noGrp="1"/>
          </p:cNvSpPr>
          <p:nvPr>
            <p:ph type="body" idx="1"/>
          </p:nvPr>
        </p:nvSpPr>
        <p:spPr>
          <a:xfrm>
            <a:off x="637004" y="4744368"/>
            <a:ext cx="3586978" cy="1579313"/>
          </a:xfrm>
        </p:spPr>
        <p:txBody>
          <a:bodyPr vert="horz" lIns="91440" tIns="45720" rIns="91440" bIns="45720" rtlCol="0" anchor="ctr">
            <a:normAutofit/>
          </a:bodyPr>
          <a:lstStyle/>
          <a:p>
            <a:pPr algn="ctr"/>
            <a:r>
              <a:rPr lang="en-US" sz="1800" b="1" kern="1200" dirty="0">
                <a:solidFill>
                  <a:schemeClr val="tx1"/>
                </a:solidFill>
                <a:latin typeface="+mn-lt"/>
                <a:ea typeface="+mn-ea"/>
                <a:cs typeface="+mn-cs"/>
              </a:rPr>
              <a:t>Rebecca Kinney</a:t>
            </a:r>
          </a:p>
          <a:p>
            <a:pPr algn="ctr"/>
            <a:r>
              <a:rPr lang="en-US" sz="1800" kern="1200" dirty="0">
                <a:solidFill>
                  <a:schemeClr val="tx1"/>
                </a:solidFill>
                <a:latin typeface="+mn-lt"/>
                <a:ea typeface="+mn-ea"/>
                <a:cs typeface="+mn-cs"/>
              </a:rPr>
              <a:t>Director, Office of Healthcare Information and Counseling </a:t>
            </a:r>
          </a:p>
          <a:p>
            <a:pPr algn="ctr"/>
            <a:r>
              <a:rPr lang="en-US" sz="1800" kern="1200" dirty="0">
                <a:solidFill>
                  <a:schemeClr val="tx1"/>
                </a:solidFill>
                <a:latin typeface="+mn-lt"/>
                <a:ea typeface="+mn-ea"/>
                <a:cs typeface="+mn-cs"/>
              </a:rPr>
              <a:t>Administration for Community Living  (ACL)</a:t>
            </a:r>
          </a:p>
          <a:p>
            <a:endParaRPr lang="en-US" sz="1800" kern="1200" dirty="0">
              <a:solidFill>
                <a:schemeClr val="tx1"/>
              </a:solidFill>
              <a:latin typeface="+mn-lt"/>
              <a:ea typeface="+mn-ea"/>
              <a:cs typeface="+mn-cs"/>
            </a:endParaRPr>
          </a:p>
        </p:txBody>
      </p:sp>
      <p:sp>
        <p:nvSpPr>
          <p:cNvPr id="4" name="TextBox 3">
            <a:extLst>
              <a:ext uri="{FF2B5EF4-FFF2-40B4-BE49-F238E27FC236}">
                <a16:creationId xmlns:a16="http://schemas.microsoft.com/office/drawing/2014/main" id="{102BFB3E-9F39-4CA0-9D06-0702AE764658}"/>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35</a:t>
            </a:fld>
            <a:endParaRPr lang="en-US" sz="1400" dirty="0">
              <a:solidFill>
                <a:schemeClr val="bg1">
                  <a:lumMod val="75000"/>
                </a:schemeClr>
              </a:solidFill>
            </a:endParaRPr>
          </a:p>
        </p:txBody>
      </p:sp>
    </p:spTree>
    <p:extLst>
      <p:ext uri="{BB962C8B-B14F-4D97-AF65-F5344CB8AC3E}">
        <p14:creationId xmlns:p14="http://schemas.microsoft.com/office/powerpoint/2010/main" val="2253028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0B90-4AE5-7AF5-735B-3462E1001A00}"/>
              </a:ext>
            </a:extLst>
          </p:cNvPr>
          <p:cNvSpPr>
            <a:spLocks noGrp="1"/>
          </p:cNvSpPr>
          <p:nvPr>
            <p:ph type="title"/>
          </p:nvPr>
        </p:nvSpPr>
        <p:spPr/>
        <p:txBody>
          <a:bodyPr>
            <a:normAutofit/>
          </a:bodyPr>
          <a:lstStyle/>
          <a:p>
            <a:r>
              <a:rPr lang="en-US" sz="3600" dirty="0"/>
              <a:t>Administration for Community Living </a:t>
            </a:r>
          </a:p>
        </p:txBody>
      </p:sp>
      <p:sp>
        <p:nvSpPr>
          <p:cNvPr id="3" name="Text Placeholder 2">
            <a:extLst>
              <a:ext uri="{FF2B5EF4-FFF2-40B4-BE49-F238E27FC236}">
                <a16:creationId xmlns:a16="http://schemas.microsoft.com/office/drawing/2014/main" id="{F45C8265-AF83-033C-3C59-41B45CE7670B}"/>
              </a:ext>
            </a:extLst>
          </p:cNvPr>
          <p:cNvSpPr>
            <a:spLocks noGrp="1"/>
          </p:cNvSpPr>
          <p:nvPr>
            <p:ph type="body" sz="quarter" idx="10"/>
          </p:nvPr>
        </p:nvSpPr>
        <p:spPr/>
        <p:txBody>
          <a:bodyPr/>
          <a:lstStyle/>
          <a:p>
            <a:endParaRPr lang="en-US"/>
          </a:p>
        </p:txBody>
      </p:sp>
      <p:pic>
        <p:nvPicPr>
          <p:cNvPr id="4" name="Content Placeholder 8" descr="ACL graphic highlighting how ACL supports community living">
            <a:extLst>
              <a:ext uri="{FF2B5EF4-FFF2-40B4-BE49-F238E27FC236}">
                <a16:creationId xmlns:a16="http://schemas.microsoft.com/office/drawing/2014/main" id="{4330B039-30C8-B48F-733A-E9E87BB46169}"/>
              </a:ext>
            </a:extLst>
          </p:cNvPr>
          <p:cNvPicPr>
            <a:picLocks noChangeAspect="1"/>
          </p:cNvPicPr>
          <p:nvPr/>
        </p:nvPicPr>
        <p:blipFill>
          <a:blip r:embed="rId3"/>
          <a:stretch>
            <a:fillRect/>
          </a:stretch>
        </p:blipFill>
        <p:spPr>
          <a:xfrm>
            <a:off x="46980" y="1588283"/>
            <a:ext cx="12093276" cy="4889483"/>
          </a:xfrm>
          <a:prstGeom prst="rect">
            <a:avLst/>
          </a:prstGeom>
        </p:spPr>
      </p:pic>
      <p:sp>
        <p:nvSpPr>
          <p:cNvPr id="5" name="TextBox 4">
            <a:extLst>
              <a:ext uri="{FF2B5EF4-FFF2-40B4-BE49-F238E27FC236}">
                <a16:creationId xmlns:a16="http://schemas.microsoft.com/office/drawing/2014/main" id="{B5CE6122-3353-9B74-D009-89CC88E47437}"/>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36</a:t>
            </a:fld>
            <a:endParaRPr lang="en-US" sz="1400" dirty="0">
              <a:solidFill>
                <a:schemeClr val="bg1">
                  <a:lumMod val="75000"/>
                </a:schemeClr>
              </a:solidFill>
            </a:endParaRPr>
          </a:p>
        </p:txBody>
      </p:sp>
    </p:spTree>
    <p:extLst>
      <p:ext uri="{BB962C8B-B14F-4D97-AF65-F5344CB8AC3E}">
        <p14:creationId xmlns:p14="http://schemas.microsoft.com/office/powerpoint/2010/main" val="29708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3AC8-D454-B2CF-ABBA-463F9E4EDB50}"/>
              </a:ext>
            </a:extLst>
          </p:cNvPr>
          <p:cNvSpPr>
            <a:spLocks noGrp="1"/>
          </p:cNvSpPr>
          <p:nvPr>
            <p:ph type="title"/>
          </p:nvPr>
        </p:nvSpPr>
        <p:spPr/>
        <p:txBody>
          <a:bodyPr>
            <a:normAutofit/>
          </a:bodyPr>
          <a:lstStyle/>
          <a:p>
            <a:r>
              <a:rPr lang="en-US" sz="3200" dirty="0"/>
              <a:t>Office of Healthcare Information and Counseling (OHIC) </a:t>
            </a:r>
          </a:p>
        </p:txBody>
      </p:sp>
      <p:sp>
        <p:nvSpPr>
          <p:cNvPr id="3" name="Text Placeholder 2">
            <a:extLst>
              <a:ext uri="{FF2B5EF4-FFF2-40B4-BE49-F238E27FC236}">
                <a16:creationId xmlns:a16="http://schemas.microsoft.com/office/drawing/2014/main" id="{16058F69-F2D4-B36D-24B3-A7D0A91914FC}"/>
              </a:ext>
            </a:extLst>
          </p:cNvPr>
          <p:cNvSpPr>
            <a:spLocks noGrp="1"/>
          </p:cNvSpPr>
          <p:nvPr>
            <p:ph type="body" sz="quarter" idx="10"/>
          </p:nvPr>
        </p:nvSpPr>
        <p:spPr>
          <a:xfrm>
            <a:off x="521952" y="2260745"/>
            <a:ext cx="5574048" cy="4157663"/>
          </a:xfrm>
        </p:spPr>
        <p:txBody>
          <a:bodyPr/>
          <a:lstStyle/>
          <a:p>
            <a:pPr indent="0"/>
            <a:r>
              <a:rPr lang="en-US" sz="2400" dirty="0"/>
              <a:t>OHIC manages the Medicare-related programs administered by ACL: </a:t>
            </a:r>
          </a:p>
          <a:p>
            <a:pPr indent="0"/>
            <a:endParaRPr lang="en-US" sz="1600" dirty="0"/>
          </a:p>
          <a:p>
            <a:pPr marL="800100" lvl="1" indent="-342900"/>
            <a:r>
              <a:rPr lang="en-US" sz="2000" dirty="0"/>
              <a:t>State Health Insurance Assistance Programs (SHIP)</a:t>
            </a:r>
          </a:p>
          <a:p>
            <a:pPr marL="800100" lvl="1" indent="-342900"/>
            <a:r>
              <a:rPr lang="en-US" sz="2000" dirty="0"/>
              <a:t>Senior Medicare Patrol (SMP)</a:t>
            </a:r>
          </a:p>
          <a:p>
            <a:pPr marL="800100" lvl="1" indent="-342900"/>
            <a:r>
              <a:rPr lang="en-US" sz="2000" dirty="0"/>
              <a:t>Medicare  Improvements for Patients and Providers Act Program (MIPPA)</a:t>
            </a:r>
          </a:p>
          <a:p>
            <a:pPr marL="1026914" lvl="2" indent="-342900"/>
            <a:r>
              <a:rPr lang="en-US" sz="1888" dirty="0"/>
              <a:t>MIPPA State Grants </a:t>
            </a:r>
          </a:p>
          <a:p>
            <a:pPr marL="1026914" lvl="2" indent="-342900"/>
            <a:r>
              <a:rPr lang="en-US" sz="1888" dirty="0"/>
              <a:t>National Center for Benefits Outreach and Enrollment (NCBOE)</a:t>
            </a:r>
          </a:p>
          <a:p>
            <a:endParaRPr lang="en-US" dirty="0"/>
          </a:p>
        </p:txBody>
      </p:sp>
      <p:pic>
        <p:nvPicPr>
          <p:cNvPr id="5" name="object 5">
            <a:extLst>
              <a:ext uri="{FF2B5EF4-FFF2-40B4-BE49-F238E27FC236}">
                <a16:creationId xmlns:a16="http://schemas.microsoft.com/office/drawing/2014/main" id="{6624DAC9-29ED-C369-3919-D674101777F5}"/>
              </a:ext>
              <a:ext uri="{C183D7F6-B498-43B3-948B-1728B52AA6E4}">
                <adec:decorative xmlns:adec="http://schemas.microsoft.com/office/drawing/2017/decorative" val="1"/>
              </a:ext>
            </a:extLst>
          </p:cNvPr>
          <p:cNvPicPr/>
          <p:nvPr/>
        </p:nvPicPr>
        <p:blipFill>
          <a:blip r:embed="rId2" cstate="print"/>
          <a:stretch>
            <a:fillRect/>
          </a:stretch>
        </p:blipFill>
        <p:spPr>
          <a:xfrm>
            <a:off x="6206067" y="2199036"/>
            <a:ext cx="5771699" cy="3760291"/>
          </a:xfrm>
          <a:prstGeom prst="rect">
            <a:avLst/>
          </a:prstGeom>
        </p:spPr>
      </p:pic>
      <p:sp>
        <p:nvSpPr>
          <p:cNvPr id="6" name="TextBox 5">
            <a:extLst>
              <a:ext uri="{FF2B5EF4-FFF2-40B4-BE49-F238E27FC236}">
                <a16:creationId xmlns:a16="http://schemas.microsoft.com/office/drawing/2014/main" id="{150F4C62-B3E6-E208-0A81-2DDDAA683385}"/>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37</a:t>
            </a:fld>
            <a:endParaRPr lang="en-US" sz="1400" dirty="0">
              <a:solidFill>
                <a:schemeClr val="bg1">
                  <a:lumMod val="75000"/>
                </a:schemeClr>
              </a:solidFill>
            </a:endParaRPr>
          </a:p>
        </p:txBody>
      </p:sp>
    </p:spTree>
    <p:extLst>
      <p:ext uri="{BB962C8B-B14F-4D97-AF65-F5344CB8AC3E}">
        <p14:creationId xmlns:p14="http://schemas.microsoft.com/office/powerpoint/2010/main" val="271325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z="3800" dirty="0"/>
              <a:t>State Health Insurance Assistance Program (SHIP)</a:t>
            </a:r>
          </a:p>
        </p:txBody>
      </p:sp>
      <p:sp>
        <p:nvSpPr>
          <p:cNvPr id="7" name="Slide Number Placeholder 6"/>
          <p:cNvSpPr>
            <a:spLocks noGrp="1"/>
          </p:cNvSpPr>
          <p:nvPr>
            <p:ph type="sldNum" sz="quarter" idx="4294967295"/>
          </p:nvPr>
        </p:nvSpPr>
        <p:spPr>
          <a:xfrm>
            <a:off x="9448800" y="6481763"/>
            <a:ext cx="2743200" cy="365125"/>
          </a:xfrm>
        </p:spPr>
        <p:txBody>
          <a:bodyPr/>
          <a:lstStyle/>
          <a:p>
            <a:pPr marL="0" marR="0" lvl="0" indent="0" algn="ctr" defTabSz="912791" rtl="0" eaLnBrk="0" fontAlgn="base" latinLnBrk="0" hangingPunct="0">
              <a:lnSpc>
                <a:spcPct val="100000"/>
              </a:lnSpc>
              <a:spcBef>
                <a:spcPct val="0"/>
              </a:spcBef>
              <a:spcAft>
                <a:spcPct val="0"/>
              </a:spcAft>
              <a:buClrTx/>
              <a:buSzTx/>
              <a:buFontTx/>
              <a:buNone/>
              <a:tabLst/>
              <a:defRPr/>
            </a:pPr>
            <a:fld id="{20FD5B81-A38F-4B66-9B24-BF5E90D33C6C}" type="slidenum">
              <a:rPr kumimoji="0" lang="en-US" sz="1400" b="0" i="0" u="none" strike="noStrike" kern="1200" cap="none" spc="0" normalizeH="0" baseline="0" noProof="0">
                <a:ln>
                  <a:noFill/>
                </a:ln>
                <a:solidFill>
                  <a:prstClr val="white">
                    <a:lumMod val="85000"/>
                  </a:prstClr>
                </a:solidFill>
                <a:effectLst/>
                <a:uLnTx/>
                <a:uFillTx/>
                <a:latin typeface="Arial" panose="020B0604020202020204" pitchFamily="34" charset="0"/>
                <a:ea typeface="+mn-ea"/>
                <a:cs typeface="Arial"/>
                <a:sym typeface="Arial"/>
              </a:rPr>
              <a:pPr marL="0" marR="0" lvl="0" indent="0" algn="ctr" defTabSz="912791" rtl="0" eaLnBrk="0" fontAlgn="base" latinLnBrk="0" hangingPunct="0">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a:sym typeface="Arial"/>
            </a:endParaRPr>
          </a:p>
        </p:txBody>
      </p:sp>
      <p:sp>
        <p:nvSpPr>
          <p:cNvPr id="2" name="Rectangle: Rounded Corners 1"/>
          <p:cNvSpPr/>
          <p:nvPr/>
        </p:nvSpPr>
        <p:spPr>
          <a:xfrm>
            <a:off x="857139" y="3980980"/>
            <a:ext cx="4851399" cy="24346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791"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sym typeface="Arial"/>
              </a:rPr>
              <a:t>Mission:</a:t>
            </a:r>
          </a:p>
          <a:p>
            <a:pPr marL="0" marR="0" lvl="0" indent="0" algn="ctr" defTabSz="912791"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sym typeface="Arial"/>
            </a:endParaRPr>
          </a:p>
          <a:p>
            <a:pPr marL="0" marR="0" lvl="0" indent="0" algn="ctr" defTabSz="912791"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sym typeface="Arial"/>
              </a:rPr>
              <a:t>To empower, educate, and assist Medicare-eligible individuals, their families, and caregivers through objective outreach, counseling, and training, to make informed health insurance decisions that optimize access to care and benefits.</a:t>
            </a:r>
          </a:p>
        </p:txBody>
      </p:sp>
      <p:pic>
        <p:nvPicPr>
          <p:cNvPr id="3" name="Picture 2" descr="A graphic showing ways that SHIPs can help provide guidance on dual eligibility">
            <a:extLst>
              <a:ext uri="{FF2B5EF4-FFF2-40B4-BE49-F238E27FC236}">
                <a16:creationId xmlns:a16="http://schemas.microsoft.com/office/drawing/2014/main" id="{F753760E-0990-A838-C140-7DE4708906EF}"/>
              </a:ext>
            </a:extLst>
          </p:cNvPr>
          <p:cNvPicPr>
            <a:picLocks noChangeAspect="1"/>
          </p:cNvPicPr>
          <p:nvPr/>
        </p:nvPicPr>
        <p:blipFill rotWithShape="1">
          <a:blip r:embed="rId3"/>
          <a:srcRect l="2670" t="12266" r="1791" b="25228"/>
          <a:stretch/>
        </p:blipFill>
        <p:spPr>
          <a:xfrm>
            <a:off x="6451600" y="1908065"/>
            <a:ext cx="5064653" cy="4683397"/>
          </a:xfrm>
          <a:prstGeom prst="rect">
            <a:avLst/>
          </a:prstGeom>
          <a:effectLst>
            <a:outerShdw blurRad="50800" dist="38100" dir="5400000" algn="t" rotWithShape="0">
              <a:prstClr val="black">
                <a:alpha val="40000"/>
              </a:prstClr>
            </a:outerShdw>
          </a:effectLst>
        </p:spPr>
      </p:pic>
      <p:pic>
        <p:nvPicPr>
          <p:cNvPr id="5" name="Content Placeholder 7" descr="The SHIP logo">
            <a:extLst>
              <a:ext uri="{FF2B5EF4-FFF2-40B4-BE49-F238E27FC236}">
                <a16:creationId xmlns:a16="http://schemas.microsoft.com/office/drawing/2014/main" id="{2C3C5504-8CB9-99F1-DAAB-7513CA829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0705" y="2081256"/>
            <a:ext cx="3244266" cy="1591528"/>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DEEAC679-D8A6-3DC6-4B7C-2FF43B28D887}"/>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38</a:t>
            </a:fld>
            <a:endParaRPr lang="en-US" sz="1400" dirty="0">
              <a:solidFill>
                <a:schemeClr val="bg1">
                  <a:lumMod val="75000"/>
                </a:schemeClr>
              </a:solidFill>
            </a:endParaRPr>
          </a:p>
        </p:txBody>
      </p:sp>
    </p:spTree>
    <p:extLst>
      <p:ext uri="{BB962C8B-B14F-4D97-AF65-F5344CB8AC3E}">
        <p14:creationId xmlns:p14="http://schemas.microsoft.com/office/powerpoint/2010/main" val="1965614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73C7E-E869-AB76-AE8E-C3B153E099AF}"/>
              </a:ext>
            </a:extLst>
          </p:cNvPr>
          <p:cNvSpPr>
            <a:spLocks noGrp="1"/>
          </p:cNvSpPr>
          <p:nvPr>
            <p:ph type="title"/>
          </p:nvPr>
        </p:nvSpPr>
        <p:spPr/>
        <p:txBody>
          <a:bodyPr>
            <a:normAutofit/>
          </a:bodyPr>
          <a:lstStyle/>
          <a:p>
            <a:r>
              <a:rPr lang="en-US" sz="4000" dirty="0"/>
              <a:t>SHIP Grantees</a:t>
            </a:r>
          </a:p>
        </p:txBody>
      </p:sp>
      <p:sp>
        <p:nvSpPr>
          <p:cNvPr id="3" name="Content Placeholder 2">
            <a:extLst>
              <a:ext uri="{FF2B5EF4-FFF2-40B4-BE49-F238E27FC236}">
                <a16:creationId xmlns:a16="http://schemas.microsoft.com/office/drawing/2014/main" id="{1EC672B5-7358-BFE3-E3B4-4BBB108DD1CC}"/>
              </a:ext>
            </a:extLst>
          </p:cNvPr>
          <p:cNvSpPr>
            <a:spLocks noGrp="1"/>
          </p:cNvSpPr>
          <p:nvPr>
            <p:ph type="body" sz="quarter" idx="10"/>
          </p:nvPr>
        </p:nvSpPr>
        <p:spPr>
          <a:xfrm>
            <a:off x="857140" y="2256439"/>
            <a:ext cx="5061060" cy="4225324"/>
          </a:xfrm>
        </p:spPr>
        <p:txBody>
          <a:bodyPr>
            <a:normAutofit/>
          </a:bodyPr>
          <a:lstStyle/>
          <a:p>
            <a:r>
              <a:rPr lang="en-US" sz="2400" b="1" dirty="0">
                <a:solidFill>
                  <a:schemeClr val="tx1"/>
                </a:solidFill>
              </a:rPr>
              <a:t>54 </a:t>
            </a:r>
            <a:r>
              <a:rPr lang="en-US" sz="2400" dirty="0">
                <a:solidFill>
                  <a:schemeClr val="tx1"/>
                </a:solidFill>
              </a:rPr>
              <a:t>SHIPs</a:t>
            </a:r>
          </a:p>
          <a:p>
            <a:pPr lvl="1"/>
            <a:r>
              <a:rPr lang="en-US" sz="2000" dirty="0">
                <a:solidFill>
                  <a:schemeClr val="tx1"/>
                </a:solidFill>
              </a:rPr>
              <a:t>One in every state, Puerto Rico, Guam, DC, and US Virgin Islands</a:t>
            </a:r>
          </a:p>
          <a:p>
            <a:pPr lvl="1"/>
            <a:r>
              <a:rPr lang="en-US" sz="2000" dirty="0">
                <a:solidFill>
                  <a:schemeClr val="tx1"/>
                </a:solidFill>
              </a:rPr>
              <a:t>Operated through either the State Unit on Aging or the Dept. of Insurance </a:t>
            </a:r>
          </a:p>
          <a:p>
            <a:r>
              <a:rPr lang="en-US" sz="2400" b="1" dirty="0">
                <a:solidFill>
                  <a:schemeClr val="tx1"/>
                </a:solidFill>
              </a:rPr>
              <a:t>2,200 </a:t>
            </a:r>
            <a:r>
              <a:rPr lang="en-US" sz="2400" dirty="0">
                <a:solidFill>
                  <a:schemeClr val="tx1"/>
                </a:solidFill>
              </a:rPr>
              <a:t>local programs </a:t>
            </a:r>
          </a:p>
          <a:p>
            <a:r>
              <a:rPr lang="en-US" sz="2400" b="1" dirty="0">
                <a:solidFill>
                  <a:schemeClr val="tx1"/>
                </a:solidFill>
              </a:rPr>
              <a:t>12,500 </a:t>
            </a:r>
            <a:r>
              <a:rPr lang="en-US" sz="2400" dirty="0">
                <a:solidFill>
                  <a:schemeClr val="tx1"/>
                </a:solidFill>
              </a:rPr>
              <a:t>counselors</a:t>
            </a:r>
          </a:p>
          <a:p>
            <a:pPr marL="502742" lvl="1" indent="-342900">
              <a:buFont typeface="Arial" panose="020B0604020202020204" pitchFamily="34" charset="0"/>
              <a:buChar char="•"/>
            </a:pPr>
            <a:r>
              <a:rPr lang="en-US" sz="2000" dirty="0">
                <a:solidFill>
                  <a:schemeClr val="tx1"/>
                </a:solidFill>
              </a:rPr>
              <a:t>Approximately 50% are volunteers</a:t>
            </a:r>
          </a:p>
          <a:p>
            <a:r>
              <a:rPr lang="en-US" sz="2400" b="1" dirty="0">
                <a:solidFill>
                  <a:schemeClr val="tx1"/>
                </a:solidFill>
              </a:rPr>
              <a:t>4 million</a:t>
            </a:r>
            <a:r>
              <a:rPr lang="en-US" sz="2400" dirty="0">
                <a:solidFill>
                  <a:schemeClr val="tx1"/>
                </a:solidFill>
              </a:rPr>
              <a:t> individuals educated</a:t>
            </a:r>
          </a:p>
          <a:p>
            <a:r>
              <a:rPr lang="en-US" sz="2400" b="1" dirty="0">
                <a:solidFill>
                  <a:schemeClr val="tx1"/>
                </a:solidFill>
              </a:rPr>
              <a:t>2.5 million </a:t>
            </a:r>
            <a:r>
              <a:rPr lang="en-US" sz="2400" dirty="0">
                <a:solidFill>
                  <a:schemeClr val="tx1"/>
                </a:solidFill>
              </a:rPr>
              <a:t>counseling sessions</a:t>
            </a:r>
          </a:p>
          <a:p>
            <a:endParaRPr lang="en-US" dirty="0"/>
          </a:p>
        </p:txBody>
      </p:sp>
      <p:sp>
        <p:nvSpPr>
          <p:cNvPr id="7" name="Text Placeholder 6">
            <a:extLst>
              <a:ext uri="{FF2B5EF4-FFF2-40B4-BE49-F238E27FC236}">
                <a16:creationId xmlns:a16="http://schemas.microsoft.com/office/drawing/2014/main" id="{62AE7A20-001C-2FBF-ADF8-F12B39D51A27}"/>
              </a:ext>
            </a:extLst>
          </p:cNvPr>
          <p:cNvSpPr>
            <a:spLocks noGrp="1"/>
          </p:cNvSpPr>
          <p:nvPr>
            <p:ph type="body" sz="quarter" idx="11"/>
          </p:nvPr>
        </p:nvSpPr>
        <p:spPr/>
        <p:txBody>
          <a:bodyPr/>
          <a:lstStyle/>
          <a:p>
            <a:endParaRPr lang="en-US"/>
          </a:p>
        </p:txBody>
      </p:sp>
      <p:sp>
        <p:nvSpPr>
          <p:cNvPr id="4" name="Slide Number Placeholder 3">
            <a:extLst>
              <a:ext uri="{FF2B5EF4-FFF2-40B4-BE49-F238E27FC236}">
                <a16:creationId xmlns:a16="http://schemas.microsoft.com/office/drawing/2014/main" id="{569BB4D6-70B9-31D7-3A4F-80D71BB545F2}"/>
              </a:ext>
            </a:extLst>
          </p:cNvPr>
          <p:cNvSpPr>
            <a:spLocks noGrp="1"/>
          </p:cNvSpPr>
          <p:nvPr>
            <p:ph type="sldNum" sz="quarter" idx="4294967295"/>
          </p:nvPr>
        </p:nvSpPr>
        <p:spPr>
          <a:xfrm>
            <a:off x="9448800" y="6481763"/>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AA28999-D008-419E-9628-EE1C64F81F4C}" type="slidenum">
              <a:rPr kumimoji="0" lang="en-US" sz="1400" b="0" i="0" u="none" strike="noStrike" kern="1200" cap="none" spc="0" normalizeH="0" baseline="0" noProof="0" smtClean="0">
                <a:ln>
                  <a:noFill/>
                </a:ln>
                <a:solidFill>
                  <a:prstClr val="white">
                    <a:lumMod val="85000"/>
                  </a:prstClr>
                </a:solidFill>
                <a:effectLst/>
                <a:uLnTx/>
                <a:uFillTx/>
                <a:latin typeface="Arial" panose="020B0604020202020204"/>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prstClr val="white">
                  <a:lumMod val="85000"/>
                </a:prstClr>
              </a:solidFill>
              <a:effectLst/>
              <a:uLnTx/>
              <a:uFillTx/>
              <a:latin typeface="Arial" panose="020B0604020202020204"/>
              <a:ea typeface="+mn-ea"/>
              <a:cs typeface="Arial"/>
              <a:sym typeface="Arial"/>
            </a:endParaRPr>
          </a:p>
        </p:txBody>
      </p:sp>
      <p:pic>
        <p:nvPicPr>
          <p:cNvPr id="5" name="Picture 4" descr="A cartoon image of two individuals looking at a directional sign on choices about enrolling, options, and billing.">
            <a:extLst>
              <a:ext uri="{FF2B5EF4-FFF2-40B4-BE49-F238E27FC236}">
                <a16:creationId xmlns:a16="http://schemas.microsoft.com/office/drawing/2014/main" id="{F48738B3-3FA7-D590-7158-BB23701F3D76}"/>
              </a:ext>
            </a:extLst>
          </p:cNvPr>
          <p:cNvPicPr>
            <a:picLocks noChangeAspect="1"/>
          </p:cNvPicPr>
          <p:nvPr/>
        </p:nvPicPr>
        <p:blipFill rotWithShape="1">
          <a:blip r:embed="rId2"/>
          <a:srcRect l="4502" b="2007"/>
          <a:stretch/>
        </p:blipFill>
        <p:spPr>
          <a:xfrm>
            <a:off x="6200730" y="1083734"/>
            <a:ext cx="5791773" cy="5253246"/>
          </a:xfrm>
          <a:prstGeom prst="rect">
            <a:avLst/>
          </a:prstGeom>
        </p:spPr>
      </p:pic>
    </p:spTree>
    <p:extLst>
      <p:ext uri="{BB962C8B-B14F-4D97-AF65-F5344CB8AC3E}">
        <p14:creationId xmlns:p14="http://schemas.microsoft.com/office/powerpoint/2010/main" val="128408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12" name="Rectangle 11">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9">
            <a:extLst>
              <a:ext uri="{FF2B5EF4-FFF2-40B4-BE49-F238E27FC236}">
                <a16:creationId xmlns:a16="http://schemas.microsoft.com/office/drawing/2014/main" id="{F441D2F1-A0FD-F59F-42A4-B2B7F63C1C01}"/>
              </a:ext>
            </a:extLst>
          </p:cNvPr>
          <p:cNvSpPr>
            <a:spLocks noGrp="1"/>
          </p:cNvSpPr>
          <p:nvPr>
            <p:ph type="title"/>
          </p:nvPr>
        </p:nvSpPr>
        <p:spPr>
          <a:xfrm>
            <a:off x="338542" y="395657"/>
            <a:ext cx="4644275" cy="1325563"/>
          </a:xfrm>
        </p:spPr>
        <p:txBody>
          <a:bodyPr/>
          <a:lstStyle/>
          <a:p>
            <a:r>
              <a:rPr lang="en-US" sz="3200" dirty="0">
                <a:solidFill>
                  <a:schemeClr val="bg1"/>
                </a:solidFill>
              </a:rPr>
              <a:t>Strategies to Support Dually Eligible Individuals and Families</a:t>
            </a:r>
          </a:p>
        </p:txBody>
      </p:sp>
      <p:sp>
        <p:nvSpPr>
          <p:cNvPr id="4" name="Content Placeholder 3">
            <a:extLst>
              <a:ext uri="{FF2B5EF4-FFF2-40B4-BE49-F238E27FC236}">
                <a16:creationId xmlns:a16="http://schemas.microsoft.com/office/drawing/2014/main" id="{CF2956E6-644E-E9A0-D44C-3D8C6DE2A2B4}"/>
              </a:ext>
            </a:extLst>
          </p:cNvPr>
          <p:cNvSpPr>
            <a:spLocks noGrp="1"/>
          </p:cNvSpPr>
          <p:nvPr>
            <p:ph sz="quarter" idx="11"/>
          </p:nvPr>
        </p:nvSpPr>
        <p:spPr>
          <a:xfrm>
            <a:off x="551073" y="2306716"/>
            <a:ext cx="3702579" cy="3524823"/>
          </a:xfrm>
        </p:spPr>
        <p:txBody>
          <a:bodyPr vert="horz" lIns="91440" tIns="45720" rIns="91440" bIns="45720" rtlCol="0">
            <a:normAutofit/>
          </a:bodyPr>
          <a:lstStyle/>
          <a:p>
            <a:pPr>
              <a:spcBef>
                <a:spcPts val="600"/>
              </a:spcBef>
              <a:spcAft>
                <a:spcPts val="600"/>
              </a:spcAft>
            </a:pPr>
            <a:r>
              <a:rPr lang="en-US" sz="2400" dirty="0">
                <a:solidFill>
                  <a:srgbClr val="FFFFFF"/>
                </a:solidFill>
              </a:rPr>
              <a:t>Medicare vs Medicaid &amp; Dual Eligibility</a:t>
            </a:r>
          </a:p>
          <a:p>
            <a:pPr>
              <a:spcBef>
                <a:spcPts val="600"/>
              </a:spcBef>
              <a:spcAft>
                <a:spcPts val="600"/>
              </a:spcAft>
            </a:pPr>
            <a:r>
              <a:rPr lang="en-US" sz="2400" dirty="0">
                <a:solidFill>
                  <a:srgbClr val="FFFFFF"/>
                </a:solidFill>
              </a:rPr>
              <a:t>Understanding Member Choice/Protections</a:t>
            </a:r>
          </a:p>
          <a:p>
            <a:pPr>
              <a:spcBef>
                <a:spcPts val="600"/>
              </a:spcBef>
              <a:spcAft>
                <a:spcPts val="600"/>
              </a:spcAft>
            </a:pPr>
            <a:r>
              <a:rPr lang="en-US" sz="2400" dirty="0">
                <a:solidFill>
                  <a:srgbClr val="FFFFFF"/>
                </a:solidFill>
              </a:rPr>
              <a:t>Anticipating Dual Eligibility and Impacts</a:t>
            </a:r>
          </a:p>
          <a:p>
            <a:pPr>
              <a:spcBef>
                <a:spcPts val="600"/>
              </a:spcBef>
              <a:spcAft>
                <a:spcPts val="600"/>
              </a:spcAft>
            </a:pPr>
            <a:r>
              <a:rPr lang="en-US" sz="2400" dirty="0">
                <a:solidFill>
                  <a:srgbClr val="FFFFFF"/>
                </a:solidFill>
              </a:rPr>
              <a:t>State Medicare Resources To Support Individuals and Families</a:t>
            </a:r>
          </a:p>
        </p:txBody>
      </p:sp>
      <p:pic>
        <p:nvPicPr>
          <p:cNvPr id="6" name="Picture Placeholder 5" descr="A person and an adult female family member child arranging flowers">
            <a:extLst>
              <a:ext uri="{FF2B5EF4-FFF2-40B4-BE49-F238E27FC236}">
                <a16:creationId xmlns:a16="http://schemas.microsoft.com/office/drawing/2014/main" id="{4753CCAB-ACB2-005F-0B51-9361E734DD0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72" r="16672"/>
          <a:stretch>
            <a:fillRect/>
          </a:stretch>
        </p:blipFill>
        <p:spPr>
          <a:xfrm>
            <a:off x="6070640" y="787114"/>
            <a:ext cx="5276329" cy="5283771"/>
          </a:xfrm>
          <a:prstGeom prst="rect">
            <a:avLst/>
          </a:prstGeom>
        </p:spPr>
      </p:pic>
      <p:sp>
        <p:nvSpPr>
          <p:cNvPr id="2" name="TextBox 1">
            <a:extLst>
              <a:ext uri="{FF2B5EF4-FFF2-40B4-BE49-F238E27FC236}">
                <a16:creationId xmlns:a16="http://schemas.microsoft.com/office/drawing/2014/main" id="{F51AF8D5-355C-72DB-26A8-DEBD41618F89}"/>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chemeClr val="bg1"/>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953693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ACADC1B-E5D8-5FFD-1222-680E572E18C6}"/>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B948C514-BE1D-0039-7A39-622F2965B828}"/>
              </a:ext>
            </a:extLst>
          </p:cNvPr>
          <p:cNvSpPr>
            <a:spLocks noGrp="1"/>
          </p:cNvSpPr>
          <p:nvPr>
            <p:ph type="sldNum" sz="quarter" idx="4294967295"/>
          </p:nvPr>
        </p:nvSpPr>
        <p:spPr>
          <a:xfrm>
            <a:off x="9448800" y="6481763"/>
            <a:ext cx="2743200" cy="365125"/>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AA28999-D008-419E-9628-EE1C64F81F4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background picture showing a cell phone with Medicare search results">
            <a:extLst>
              <a:ext uri="{FF2B5EF4-FFF2-40B4-BE49-F238E27FC236}">
                <a16:creationId xmlns:a16="http://schemas.microsoft.com/office/drawing/2014/main" id="{CDA43A51-C79C-C689-6A69-4C4331E144A3}"/>
              </a:ext>
            </a:extLst>
          </p:cNvPr>
          <p:cNvPicPr>
            <a:picLocks noChangeAspect="1"/>
          </p:cNvPicPr>
          <p:nvPr/>
        </p:nvPicPr>
        <p:blipFill rotWithShape="1">
          <a:blip r:embed="rId2"/>
          <a:srcRect r="4657"/>
          <a:stretch/>
        </p:blipFill>
        <p:spPr>
          <a:xfrm>
            <a:off x="-371320" y="0"/>
            <a:ext cx="12563320" cy="6886924"/>
          </a:xfrm>
          <a:prstGeom prst="rect">
            <a:avLst/>
          </a:prstGeom>
        </p:spPr>
      </p:pic>
      <p:sp>
        <p:nvSpPr>
          <p:cNvPr id="2" name="TextBox 1">
            <a:extLst>
              <a:ext uri="{FF2B5EF4-FFF2-40B4-BE49-F238E27FC236}">
                <a16:creationId xmlns:a16="http://schemas.microsoft.com/office/drawing/2014/main" id="{51068858-D60D-226B-28A7-B6EC9F0E58B9}"/>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40</a:t>
            </a:fld>
            <a:endParaRPr lang="en-US" sz="1400" dirty="0">
              <a:solidFill>
                <a:schemeClr val="bg1">
                  <a:lumMod val="75000"/>
                </a:schemeClr>
              </a:solidFill>
            </a:endParaRPr>
          </a:p>
        </p:txBody>
      </p:sp>
      <p:sp>
        <p:nvSpPr>
          <p:cNvPr id="3" name="Title 2">
            <a:extLst>
              <a:ext uri="{FF2B5EF4-FFF2-40B4-BE49-F238E27FC236}">
                <a16:creationId xmlns:a16="http://schemas.microsoft.com/office/drawing/2014/main" id="{25997F75-C078-3D25-DF4E-8190DF2213D0}"/>
              </a:ext>
            </a:extLst>
          </p:cNvPr>
          <p:cNvSpPr>
            <a:spLocks noGrp="1"/>
          </p:cNvSpPr>
          <p:nvPr>
            <p:ph type="title"/>
          </p:nvPr>
        </p:nvSpPr>
        <p:spPr>
          <a:xfrm>
            <a:off x="857139" y="-791702"/>
            <a:ext cx="10515600" cy="791702"/>
          </a:xfrm>
        </p:spPr>
        <p:txBody>
          <a:bodyPr spcFirstLastPara="1" wrap="square" lIns="91425" tIns="45700" rIns="91425" bIns="45700" anchor="b" anchorCtr="0">
            <a:normAutofit/>
          </a:bodyPr>
          <a:lstStyle/>
          <a:p>
            <a:r>
              <a:rPr lang="en-US" dirty="0"/>
              <a:t>Find Your Local SHIP</a:t>
            </a:r>
          </a:p>
        </p:txBody>
      </p:sp>
    </p:spTree>
    <p:extLst>
      <p:ext uri="{BB962C8B-B14F-4D97-AF65-F5344CB8AC3E}">
        <p14:creationId xmlns:p14="http://schemas.microsoft.com/office/powerpoint/2010/main" val="2479323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8DD82-469A-E703-EA0B-5FBEFEE43600}"/>
              </a:ext>
            </a:extLst>
          </p:cNvPr>
          <p:cNvSpPr>
            <a:spLocks noGrp="1"/>
          </p:cNvSpPr>
          <p:nvPr>
            <p:ph type="title"/>
          </p:nvPr>
        </p:nvSpPr>
        <p:spPr/>
        <p:txBody>
          <a:bodyPr>
            <a:normAutofit/>
          </a:bodyPr>
          <a:lstStyle/>
          <a:p>
            <a:r>
              <a:rPr lang="en-US" sz="4000" dirty="0"/>
              <a:t>Senior Medicare Patrol (SMP)</a:t>
            </a:r>
          </a:p>
        </p:txBody>
      </p:sp>
      <p:pic>
        <p:nvPicPr>
          <p:cNvPr id="5" name="Picture 1" descr="Logo for the Senior Medicare Patrol (SMP). Tagline reads &quot;Preventing Medicare Fraud.&quot; Image of seal that reads 25 years of SMP.">
            <a:extLst>
              <a:ext uri="{FF2B5EF4-FFF2-40B4-BE49-F238E27FC236}">
                <a16:creationId xmlns:a16="http://schemas.microsoft.com/office/drawing/2014/main" id="{7F2E3E93-ADE4-BE93-7C7D-40CBDCE51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0" r="32718" b="-1"/>
          <a:stretch/>
        </p:blipFill>
        <p:spPr bwMode="auto">
          <a:xfrm>
            <a:off x="1238991" y="2128697"/>
            <a:ext cx="2968944" cy="1915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251ECB50-E802-3CF4-D509-A8FE94C485C3}"/>
              </a:ext>
            </a:extLst>
          </p:cNvPr>
          <p:cNvSpPr txBox="1">
            <a:spLocks/>
          </p:cNvSpPr>
          <p:nvPr/>
        </p:nvSpPr>
        <p:spPr bwMode="auto">
          <a:xfrm>
            <a:off x="787453" y="4084476"/>
            <a:ext cx="3872019" cy="242993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normAutofit/>
          </a:bodyPr>
          <a:lstStyle>
            <a:defPPr marR="0" lvl="0" algn="l" rtl="0">
              <a:lnSpc>
                <a:spcPct val="100000"/>
              </a:lnSpc>
              <a:spcBef>
                <a:spcPts val="0"/>
              </a:spcBef>
              <a:spcAft>
                <a:spcPts val="0"/>
              </a:spcAft>
            </a:defPPr>
            <a:lvl1pPr marL="342900" marR="0" lvl="0" indent="-342900" algn="l" defTabSz="457200" rtl="0" eaLnBrk="0" fontAlgn="base" hangingPunct="0">
              <a:lnSpc>
                <a:spcPct val="100000"/>
              </a:lnSpc>
              <a:spcBef>
                <a:spcPct val="20000"/>
              </a:spcBef>
              <a:spcAft>
                <a:spcPct val="0"/>
              </a:spcAft>
              <a:buClr>
                <a:srgbClr val="000000"/>
              </a:buClr>
              <a:buFont typeface="Arial" pitchFamily="34" charset="0"/>
              <a:buChar char="•"/>
              <a:defRPr sz="2800" b="0" i="0" u="none" strike="noStrike" kern="1200" cap="none">
                <a:solidFill>
                  <a:schemeClr val="lt1"/>
                </a:solidFill>
                <a:latin typeface="+mn-lt"/>
                <a:ea typeface="+mn-ea"/>
                <a:cs typeface="+mn-cs"/>
                <a:sym typeface="Arial"/>
              </a:defRPr>
            </a:lvl1pPr>
            <a:lvl2pPr marL="742950" marR="0" lvl="1" indent="-285750" algn="l" defTabSz="457200" rtl="0" eaLnBrk="0" fontAlgn="base" hangingPunct="0">
              <a:lnSpc>
                <a:spcPct val="100000"/>
              </a:lnSpc>
              <a:spcBef>
                <a:spcPct val="20000"/>
              </a:spcBef>
              <a:spcAft>
                <a:spcPct val="0"/>
              </a:spcAft>
              <a:buClr>
                <a:srgbClr val="000000"/>
              </a:buClr>
              <a:buFont typeface="Arial" pitchFamily="34" charset="0"/>
              <a:buChar char="–"/>
              <a:defRPr sz="2400" b="0" i="0" u="none" strike="noStrike" kern="1200" cap="none">
                <a:solidFill>
                  <a:schemeClr val="lt1"/>
                </a:solidFill>
                <a:latin typeface="+mn-lt"/>
                <a:ea typeface="+mn-ea"/>
                <a:cs typeface="+mn-cs"/>
                <a:sym typeface="Arial"/>
              </a:defRPr>
            </a:lvl2pPr>
            <a:lvl3pPr marL="1143000" marR="0" lvl="2" indent="-228600" algn="l" defTabSz="457200" rtl="0" eaLnBrk="0" fontAlgn="base" hangingPunct="0">
              <a:lnSpc>
                <a:spcPct val="100000"/>
              </a:lnSpc>
              <a:spcBef>
                <a:spcPct val="20000"/>
              </a:spcBef>
              <a:spcAft>
                <a:spcPct val="0"/>
              </a:spcAft>
              <a:buClr>
                <a:srgbClr val="000000"/>
              </a:buClr>
              <a:buFont typeface="Arial" pitchFamily="34" charset="0"/>
              <a:buChar char="•"/>
              <a:defRPr sz="2000" b="0" i="0" u="none" strike="noStrike" kern="1200" cap="none">
                <a:solidFill>
                  <a:schemeClr val="lt1"/>
                </a:solidFill>
                <a:latin typeface="+mn-lt"/>
                <a:ea typeface="+mn-ea"/>
                <a:cs typeface="+mn-cs"/>
                <a:sym typeface="Arial"/>
              </a:defRPr>
            </a:lvl3pPr>
            <a:lvl4pPr marL="1600200" marR="0" lvl="3" indent="-228600" algn="l" defTabSz="457200" rtl="0" eaLnBrk="0" fontAlgn="base" hangingPunct="0">
              <a:lnSpc>
                <a:spcPct val="100000"/>
              </a:lnSpc>
              <a:spcBef>
                <a:spcPct val="20000"/>
              </a:spcBef>
              <a:spcAft>
                <a:spcPct val="0"/>
              </a:spcAft>
              <a:buClr>
                <a:srgbClr val="000000"/>
              </a:buClr>
              <a:buFont typeface="Arial" pitchFamily="34" charset="0"/>
              <a:buChar char="–"/>
              <a:defRPr sz="1800" b="0" i="0" u="none" strike="noStrike" kern="1200" cap="none">
                <a:solidFill>
                  <a:schemeClr val="lt1"/>
                </a:solidFill>
                <a:latin typeface="+mn-lt"/>
                <a:ea typeface="+mn-ea"/>
                <a:cs typeface="+mn-cs"/>
                <a:sym typeface="Arial"/>
              </a:defRPr>
            </a:lvl4pPr>
            <a:lvl5pPr marL="2057400" marR="0" lvl="4" indent="-228600" algn="l" defTabSz="457200" rtl="0" eaLnBrk="0" fontAlgn="base" hangingPunct="0">
              <a:lnSpc>
                <a:spcPct val="100000"/>
              </a:lnSpc>
              <a:spcBef>
                <a:spcPct val="20000"/>
              </a:spcBef>
              <a:spcAft>
                <a:spcPct val="0"/>
              </a:spcAft>
              <a:buClr>
                <a:srgbClr val="000000"/>
              </a:buClr>
              <a:buFont typeface="Arial" pitchFamily="34" charset="0"/>
              <a:buChar char="»"/>
              <a:defRPr sz="1800" b="0" i="0" u="none" strike="noStrike" kern="1200" cap="none">
                <a:solidFill>
                  <a:schemeClr val="lt1"/>
                </a:solidFill>
                <a:latin typeface="+mn-lt"/>
                <a:ea typeface="+mn-ea"/>
                <a:cs typeface="+mn-cs"/>
                <a:sym typeface="Arial"/>
              </a:defRPr>
            </a:lvl5pPr>
            <a:lvl6pPr marL="2514600" marR="0" lvl="5" indent="-228600" algn="l" defTabSz="457200" rtl="0" eaLnBrk="1" latinLnBrk="0" hangingPunct="1">
              <a:lnSpc>
                <a:spcPct val="100000"/>
              </a:lnSpc>
              <a:spcBef>
                <a:spcPct val="20000"/>
              </a:spcBef>
              <a:spcAft>
                <a:spcPts val="0"/>
              </a:spcAft>
              <a:buClr>
                <a:srgbClr val="000000"/>
              </a:buClr>
              <a:buFont typeface="Arial"/>
              <a:buChar char="•"/>
              <a:defRPr sz="1800" b="0" i="0" u="none" strike="noStrike" kern="1200" cap="none">
                <a:solidFill>
                  <a:schemeClr val="lt1"/>
                </a:solidFill>
                <a:latin typeface="+mn-lt"/>
                <a:ea typeface="+mn-ea"/>
                <a:cs typeface="+mn-cs"/>
                <a:sym typeface="Arial"/>
              </a:defRPr>
            </a:lvl6pPr>
            <a:lvl7pPr marL="2971800" marR="0" lvl="6" indent="-228600" algn="l" defTabSz="457200" rtl="0" eaLnBrk="1" latinLnBrk="0" hangingPunct="1">
              <a:lnSpc>
                <a:spcPct val="100000"/>
              </a:lnSpc>
              <a:spcBef>
                <a:spcPct val="20000"/>
              </a:spcBef>
              <a:spcAft>
                <a:spcPts val="0"/>
              </a:spcAft>
              <a:buClr>
                <a:srgbClr val="000000"/>
              </a:buClr>
              <a:buFont typeface="Arial"/>
              <a:buChar char="•"/>
              <a:defRPr sz="1800" b="0" i="0" u="none" strike="noStrike" kern="1200" cap="none">
                <a:solidFill>
                  <a:schemeClr val="lt1"/>
                </a:solidFill>
                <a:latin typeface="+mn-lt"/>
                <a:ea typeface="+mn-ea"/>
                <a:cs typeface="+mn-cs"/>
                <a:sym typeface="Arial"/>
              </a:defRPr>
            </a:lvl7pPr>
            <a:lvl8pPr marL="3429000" marR="0" lvl="7" indent="-228600" algn="l" defTabSz="457200" rtl="0" eaLnBrk="1" latinLnBrk="0" hangingPunct="1">
              <a:lnSpc>
                <a:spcPct val="100000"/>
              </a:lnSpc>
              <a:spcBef>
                <a:spcPct val="20000"/>
              </a:spcBef>
              <a:spcAft>
                <a:spcPts val="0"/>
              </a:spcAft>
              <a:buClr>
                <a:srgbClr val="000000"/>
              </a:buClr>
              <a:buFont typeface="Arial"/>
              <a:buChar char="•"/>
              <a:defRPr sz="1800" b="0" i="0" u="none" strike="noStrike" kern="1200" cap="none">
                <a:solidFill>
                  <a:schemeClr val="lt1"/>
                </a:solidFill>
                <a:latin typeface="+mn-lt"/>
                <a:ea typeface="+mn-ea"/>
                <a:cs typeface="+mn-cs"/>
                <a:sym typeface="Arial"/>
              </a:defRPr>
            </a:lvl8pPr>
            <a:lvl9pPr marL="3886200" marR="0" lvl="8" indent="-228600" algn="l" defTabSz="457200" rtl="0" eaLnBrk="1" latinLnBrk="0" hangingPunct="1">
              <a:lnSpc>
                <a:spcPct val="100000"/>
              </a:lnSpc>
              <a:spcBef>
                <a:spcPct val="20000"/>
              </a:spcBef>
              <a:spcAft>
                <a:spcPts val="0"/>
              </a:spcAft>
              <a:buClr>
                <a:srgbClr val="000000"/>
              </a:buClr>
              <a:buFont typeface="Arial"/>
              <a:buChar char="•"/>
              <a:defRPr sz="1800" b="0" i="0" u="none" strike="noStrike" kern="1200" cap="none">
                <a:solidFill>
                  <a:schemeClr val="lt1"/>
                </a:solidFill>
                <a:latin typeface="+mn-lt"/>
                <a:ea typeface="+mn-ea"/>
                <a:cs typeface="+mn-cs"/>
                <a:sym typeface="Arial"/>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sym typeface="Arial"/>
              </a:rPr>
              <a:t>Mission</a:t>
            </a:r>
          </a:p>
          <a:p>
            <a:pPr marL="0" marR="0" lvl="0" indent="0" algn="ctr" defTabSz="457200" rtl="0" eaLnBrk="1" fontAlgn="base" latinLnBrk="0" hangingPunct="1">
              <a:lnSpc>
                <a:spcPct val="120000"/>
              </a:lnSpc>
              <a:spcBef>
                <a:spcPts val="600"/>
              </a:spcBef>
              <a:spcAft>
                <a:spcPts val="600"/>
              </a:spcAft>
              <a:buClrTx/>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To empower and assist Medicare beneficiaries, their families, and caregivers to prevent, detect, and report health care fraud, errors, and abuse through outreach, counseling, and education.</a:t>
            </a:r>
          </a:p>
        </p:txBody>
      </p:sp>
      <p:sp>
        <p:nvSpPr>
          <p:cNvPr id="7" name="Content Placeholder 3">
            <a:extLst>
              <a:ext uri="{FF2B5EF4-FFF2-40B4-BE49-F238E27FC236}">
                <a16:creationId xmlns:a16="http://schemas.microsoft.com/office/drawing/2014/main" id="{9AE210F9-AD59-6435-19AA-4E8CD3072DFE}"/>
              </a:ext>
            </a:extLst>
          </p:cNvPr>
          <p:cNvSpPr txBox="1">
            <a:spLocks/>
          </p:cNvSpPr>
          <p:nvPr/>
        </p:nvSpPr>
        <p:spPr bwMode="auto">
          <a:xfrm>
            <a:off x="5477488" y="2303061"/>
            <a:ext cx="6295897" cy="39772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54 Grantees: </a:t>
            </a:r>
            <a:r>
              <a:rPr kumimoji="0" lang="en-U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6,900 team members nationally serve in every state, DC, PR, GU, and USVI</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SMP goals:</a:t>
            </a:r>
          </a:p>
          <a:p>
            <a:pPr marL="742950" marR="0" lvl="1" indent="-28575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To prevent Medicare fraud before it happens via public outreach and one-on-one assistance and </a:t>
            </a:r>
          </a:p>
          <a:p>
            <a:pPr marL="742950" marR="0" lvl="1" indent="-28575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To report suspected issues as quickly as possible to the proper investigators </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SMP is known as a </a:t>
            </a:r>
            <a:r>
              <a:rPr kumimoji="0" lang="en-US" sz="2000" b="1"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trusted OIG &amp; CMS partner </a:t>
            </a:r>
            <a:r>
              <a:rPr kumimoji="0" lang="en-U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and provides a direct link from Medicare beneficiaries to fraud investigators</a:t>
            </a:r>
          </a:p>
          <a:p>
            <a:pPr marL="742950" marR="0" lvl="1" indent="-28575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Example: OIG credits SMP with first notifying them of genetic testing schemes in 2019. </a:t>
            </a:r>
          </a:p>
          <a:p>
            <a:pPr marL="342900" marR="0" lvl="0" indent="-28575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rPr>
              <a:t>SMP Resource Center: </a:t>
            </a:r>
            <a:r>
              <a:rPr kumimoji="0" lang="en-US" sz="22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hlinkClick r:id="rId3"/>
              </a:rPr>
              <a:t>SMPResource.org </a:t>
            </a:r>
            <a:endParaRPr kumimoji="0" lang="en-US" sz="2200" b="0" i="0" u="none" strike="noStrike" kern="1200" cap="none" spc="0" normalizeH="0" baseline="0" noProof="0" dirty="0">
              <a:ln>
                <a:noFill/>
              </a:ln>
              <a:solidFill>
                <a:sysClr val="windowText" lastClr="000000"/>
              </a:solidFill>
              <a:effectLst/>
              <a:uLnTx/>
              <a:uFillTx/>
              <a:latin typeface="Arial" panose="020B0604020202020204"/>
              <a:ea typeface="+mn-ea"/>
              <a:cs typeface="+mn-cs"/>
              <a:sym typeface="Arial"/>
            </a:endParaRPr>
          </a:p>
        </p:txBody>
      </p:sp>
      <p:sp>
        <p:nvSpPr>
          <p:cNvPr id="3" name="TextBox 2">
            <a:extLst>
              <a:ext uri="{FF2B5EF4-FFF2-40B4-BE49-F238E27FC236}">
                <a16:creationId xmlns:a16="http://schemas.microsoft.com/office/drawing/2014/main" id="{1B9EAFA0-7505-4310-9344-1D3D70857678}"/>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41</a:t>
            </a:fld>
            <a:endParaRPr lang="en-US" sz="1400" dirty="0">
              <a:solidFill>
                <a:schemeClr val="bg1">
                  <a:lumMod val="75000"/>
                </a:schemeClr>
              </a:solidFill>
            </a:endParaRPr>
          </a:p>
        </p:txBody>
      </p:sp>
    </p:spTree>
    <p:extLst>
      <p:ext uri="{BB962C8B-B14F-4D97-AF65-F5344CB8AC3E}">
        <p14:creationId xmlns:p14="http://schemas.microsoft.com/office/powerpoint/2010/main" val="2409800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892E3-B2A4-8666-B531-2C02C95F7B76}"/>
              </a:ext>
            </a:extLst>
          </p:cNvPr>
          <p:cNvSpPr>
            <a:spLocks noGrp="1"/>
          </p:cNvSpPr>
          <p:nvPr>
            <p:ph type="title"/>
          </p:nvPr>
        </p:nvSpPr>
        <p:spPr/>
        <p:txBody>
          <a:bodyPr>
            <a:normAutofit/>
          </a:bodyPr>
          <a:lstStyle/>
          <a:p>
            <a:r>
              <a:rPr lang="en-US" sz="4000" dirty="0"/>
              <a:t>Find Your Local SMP</a:t>
            </a:r>
          </a:p>
        </p:txBody>
      </p:sp>
      <p:pic>
        <p:nvPicPr>
          <p:cNvPr id="5" name="Content Placeholder 23">
            <a:extLst>
              <a:ext uri="{FF2B5EF4-FFF2-40B4-BE49-F238E27FC236}">
                <a16:creationId xmlns:a16="http://schemas.microsoft.com/office/drawing/2014/main" id="{7D10AF54-0331-7965-924C-76AD1861202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5733876" y="1911173"/>
            <a:ext cx="6349047" cy="4502929"/>
          </a:xfrm>
          <a:prstGeom prst="rect">
            <a:avLst/>
          </a:prstGeom>
        </p:spPr>
      </p:pic>
      <p:sp>
        <p:nvSpPr>
          <p:cNvPr id="6" name="Content Placeholder 3">
            <a:extLst>
              <a:ext uri="{FF2B5EF4-FFF2-40B4-BE49-F238E27FC236}">
                <a16:creationId xmlns:a16="http://schemas.microsoft.com/office/drawing/2014/main" id="{776F1BA6-7685-C0B7-3CCB-A4A7B73EDD60}"/>
              </a:ext>
            </a:extLst>
          </p:cNvPr>
          <p:cNvSpPr txBox="1">
            <a:spLocks/>
          </p:cNvSpPr>
          <p:nvPr/>
        </p:nvSpPr>
        <p:spPr>
          <a:xfrm>
            <a:off x="857139" y="2885149"/>
            <a:ext cx="4036850" cy="2300569"/>
          </a:xfrm>
          <a:prstGeom prst="rect">
            <a:avLst/>
          </a:prstGeom>
          <a:ln>
            <a:noFill/>
          </a:ln>
        </p:spPr>
        <p:style>
          <a:lnRef idx="2">
            <a:schemeClr val="dk1"/>
          </a:lnRef>
          <a:fillRef idx="1">
            <a:schemeClr val="lt1"/>
          </a:fillRef>
          <a:effectRef idx="0">
            <a:schemeClr val="dk1"/>
          </a:effectRef>
          <a:fontRef idx="minor">
            <a:schemeClr val="dk1"/>
          </a:fontRef>
        </p:style>
        <p:txBody>
          <a:bodyPr vert="horz" lIns="80682" tIns="40341" rIns="80682" bIns="40341" rtlCol="0">
            <a:normAutofit fontScale="92500"/>
          </a:bodyPr>
          <a:lstStyle>
            <a:defPPr marR="0" lvl="0" algn="l" rtl="0">
              <a:lnSpc>
                <a:spcPct val="100000"/>
              </a:lnSpc>
              <a:spcBef>
                <a:spcPts val="0"/>
              </a:spcBef>
              <a:spcAft>
                <a:spcPts val="0"/>
              </a:spcAft>
            </a:defPPr>
            <a:lvl1pPr marL="227013" marR="0" lvl="0" indent="158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26888" marR="0" lvl="0" indent="0" algn="ctr" defTabSz="806867"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75190"/>
                </a:solidFill>
                <a:effectLst/>
                <a:uLnTx/>
                <a:uFillTx/>
                <a:latin typeface="Arial"/>
                <a:ea typeface="+mn-ea"/>
                <a:cs typeface="+mn-cs"/>
                <a:sym typeface="Arial"/>
              </a:rPr>
              <a:t>Visit: </a:t>
            </a:r>
          </a:p>
          <a:p>
            <a:pPr marL="26888" marR="0" lvl="0" indent="0" algn="ctr" defTabSz="806867"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75190"/>
                </a:solidFill>
                <a:effectLst/>
                <a:uLnTx/>
                <a:uFillTx/>
                <a:latin typeface="Arial"/>
                <a:ea typeface="+mn-ea"/>
                <a:cs typeface="+mn-cs"/>
                <a:sym typeface="Arial"/>
              </a:rPr>
              <a:t>SMPResource.org</a:t>
            </a:r>
          </a:p>
          <a:p>
            <a:pPr marL="26888" marR="0" lvl="0" indent="0" algn="ctr" defTabSz="806867"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75190"/>
                </a:solidFill>
                <a:effectLst/>
                <a:uLnTx/>
                <a:uFillTx/>
                <a:latin typeface="Arial"/>
                <a:ea typeface="+mn-ea"/>
                <a:cs typeface="+mn-cs"/>
                <a:sym typeface="Arial"/>
              </a:rPr>
              <a:t>or</a:t>
            </a:r>
          </a:p>
          <a:p>
            <a:pPr marL="26888" marR="0" lvl="0" indent="0" algn="ctr" defTabSz="806867"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75190"/>
                </a:solidFill>
                <a:effectLst/>
                <a:uLnTx/>
                <a:uFillTx/>
                <a:latin typeface="Arial"/>
                <a:ea typeface="+mn-ea"/>
                <a:cs typeface="+mn-cs"/>
                <a:sym typeface="Arial"/>
              </a:rPr>
              <a:t>877-808-2468</a:t>
            </a:r>
          </a:p>
        </p:txBody>
      </p:sp>
      <p:sp>
        <p:nvSpPr>
          <p:cNvPr id="4" name="TextBox 3">
            <a:extLst>
              <a:ext uri="{FF2B5EF4-FFF2-40B4-BE49-F238E27FC236}">
                <a16:creationId xmlns:a16="http://schemas.microsoft.com/office/drawing/2014/main" id="{38AA707B-A391-66FB-5184-725EA1B76FF2}"/>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42</a:t>
            </a:fld>
            <a:endParaRPr lang="en-US" sz="1400" dirty="0">
              <a:solidFill>
                <a:schemeClr val="bg1">
                  <a:lumMod val="75000"/>
                </a:schemeClr>
              </a:solidFill>
            </a:endParaRPr>
          </a:p>
        </p:txBody>
      </p:sp>
    </p:spTree>
    <p:extLst>
      <p:ext uri="{BB962C8B-B14F-4D97-AF65-F5344CB8AC3E}">
        <p14:creationId xmlns:p14="http://schemas.microsoft.com/office/powerpoint/2010/main" val="2644353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9264-DB48-B205-9A42-1E4D73330E38}"/>
              </a:ext>
            </a:extLst>
          </p:cNvPr>
          <p:cNvSpPr>
            <a:spLocks noGrp="1"/>
          </p:cNvSpPr>
          <p:nvPr>
            <p:ph type="title"/>
          </p:nvPr>
        </p:nvSpPr>
        <p:spPr/>
        <p:txBody>
          <a:bodyPr>
            <a:normAutofit/>
          </a:bodyPr>
          <a:lstStyle/>
          <a:p>
            <a:r>
              <a:rPr lang="en-US" sz="3600" dirty="0"/>
              <a:t>National Center for Benefits Outreach and Enrollment (NCBOE) </a:t>
            </a:r>
          </a:p>
        </p:txBody>
      </p:sp>
      <p:sp>
        <p:nvSpPr>
          <p:cNvPr id="5" name="Content Placeholder 7">
            <a:extLst>
              <a:ext uri="{FF2B5EF4-FFF2-40B4-BE49-F238E27FC236}">
                <a16:creationId xmlns:a16="http://schemas.microsoft.com/office/drawing/2014/main" id="{BF9C44FB-15E0-2645-90BA-99F2418DBF12}"/>
              </a:ext>
            </a:extLst>
          </p:cNvPr>
          <p:cNvSpPr txBox="1">
            <a:spLocks/>
          </p:cNvSpPr>
          <p:nvPr/>
        </p:nvSpPr>
        <p:spPr>
          <a:xfrm>
            <a:off x="857139" y="2256439"/>
            <a:ext cx="6407261" cy="4305261"/>
          </a:xfrm>
          <a:prstGeom prst="rect">
            <a:avLst/>
          </a:prstGeom>
        </p:spPr>
        <p:txBody>
          <a:bodyPr>
            <a:normAutofit lnSpcReduction="10000"/>
          </a:bodyPr>
          <a:lstStyle>
            <a:defPPr marR="0" lvl="0" algn="l" rtl="0">
              <a:lnSpc>
                <a:spcPct val="100000"/>
              </a:lnSpc>
              <a:spcBef>
                <a:spcPts val="0"/>
              </a:spcBef>
              <a:spcAft>
                <a:spcPts val="0"/>
              </a:spcAft>
            </a:defPPr>
            <a:lvl1pPr marL="227013" marR="0" lvl="0" indent="1588" algn="l" rtl="0">
              <a:lnSpc>
                <a:spcPct val="100000"/>
              </a:lnSpc>
              <a:spcBef>
                <a:spcPts val="0"/>
              </a:spcBef>
              <a:spcAft>
                <a:spcPts val="0"/>
              </a:spcAft>
              <a:buClr>
                <a:srgbClr val="000000"/>
              </a:buClr>
              <a:buFont typeface="Arial"/>
              <a:defRPr sz="1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Cooperative agreement awarded to the National Council on Aging (NCOA) to:  </a:t>
            </a:r>
          </a:p>
          <a:p>
            <a:pPr marL="569913" marR="0" lvl="0" indent="-342900" algn="l" defTabSz="914400" rtl="0" eaLnBrk="1" fontAlgn="auto" latinLnBrk="0" hangingPunct="1">
              <a:lnSpc>
                <a:spcPct val="100000"/>
              </a:lnSpc>
              <a:spcBef>
                <a:spcPts val="0"/>
              </a:spcBef>
              <a:spcAft>
                <a:spcPts val="600"/>
              </a:spcAft>
              <a:buClr>
                <a:srgbClr val="166E92"/>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Serve as the resource center for MIPPA grantees  </a:t>
            </a:r>
          </a:p>
          <a:p>
            <a:pPr marL="569913" marR="0" lvl="0" indent="-342900" algn="l" defTabSz="914400" rtl="0" eaLnBrk="1" fontAlgn="auto" latinLnBrk="0" hangingPunct="1">
              <a:lnSpc>
                <a:spcPct val="100000"/>
              </a:lnSpc>
              <a:spcBef>
                <a:spcPts val="0"/>
              </a:spcBef>
              <a:spcAft>
                <a:spcPts val="600"/>
              </a:spcAft>
              <a:buClr>
                <a:srgbClr val="166E92"/>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Establish </a:t>
            </a:r>
            <a:r>
              <a:rPr kumimoji="0" lang="en-US" sz="2000" b="1" i="0" u="none" strike="noStrike" kern="0" cap="none" spc="0" normalizeH="0" baseline="0" noProof="0" dirty="0">
                <a:ln>
                  <a:noFill/>
                </a:ln>
                <a:solidFill>
                  <a:srgbClr val="000000"/>
                </a:solidFill>
                <a:effectLst/>
                <a:uLnTx/>
                <a:uFillTx/>
                <a:latin typeface="Arial"/>
                <a:cs typeface="Arial"/>
                <a:sym typeface="Arial"/>
              </a:rPr>
              <a:t>Benefits Enrollment Centers (BECs)</a:t>
            </a:r>
            <a:r>
              <a:rPr kumimoji="0" lang="en-US" sz="2000" b="0" i="0" u="none" strike="noStrike" kern="0" cap="none" spc="0" normalizeH="0" baseline="0" noProof="0" dirty="0">
                <a:ln>
                  <a:noFill/>
                </a:ln>
                <a:solidFill>
                  <a:srgbClr val="000000"/>
                </a:solidFill>
                <a:effectLst/>
                <a:uLnTx/>
                <a:uFillTx/>
                <a:latin typeface="Arial"/>
                <a:cs typeface="Arial"/>
                <a:sym typeface="Arial"/>
              </a:rPr>
              <a:t> to assist Medicare beneficiaries with limited income and assets to apply for Extra Help, Medicare Savings Program, SNAP, LIHEAP, </a:t>
            </a:r>
            <a:r>
              <a:rPr kumimoji="0" lang="en-US" sz="2000" b="0" i="0" u="none" strike="noStrike" kern="0" cap="none" spc="0" normalizeH="0" baseline="0" noProof="0" dirty="0" err="1">
                <a:ln>
                  <a:noFill/>
                </a:ln>
                <a:solidFill>
                  <a:srgbClr val="000000"/>
                </a:solidFill>
                <a:effectLst/>
                <a:uLnTx/>
                <a:uFillTx/>
                <a:latin typeface="Arial"/>
                <a:cs typeface="Arial"/>
                <a:sym typeface="Arial"/>
              </a:rPr>
              <a:t>etc</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569913" marR="0" lvl="0" indent="-342900" algn="l" defTabSz="914400" rtl="0" eaLnBrk="1" fontAlgn="auto" latinLnBrk="0" hangingPunct="1">
              <a:lnSpc>
                <a:spcPct val="100000"/>
              </a:lnSpc>
              <a:spcBef>
                <a:spcPts val="0"/>
              </a:spcBef>
              <a:spcAft>
                <a:spcPts val="600"/>
              </a:spcAft>
              <a:buClr>
                <a:srgbClr val="166E92"/>
              </a:buClr>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Promote </a:t>
            </a:r>
            <a:r>
              <a:rPr kumimoji="0" lang="en-US" sz="2000" b="1" i="0" u="none" strike="noStrike" kern="0" cap="none" spc="0" normalizeH="0" baseline="0" noProof="0" dirty="0" err="1">
                <a:ln>
                  <a:noFill/>
                </a:ln>
                <a:solidFill>
                  <a:srgbClr val="000000"/>
                </a:solidFill>
                <a:effectLst/>
                <a:uLnTx/>
                <a:uFillTx/>
                <a:latin typeface="Arial"/>
                <a:cs typeface="Arial"/>
                <a:sym typeface="Arial"/>
              </a:rPr>
              <a:t>BenefitsCheckUp</a:t>
            </a:r>
            <a:r>
              <a:rPr kumimoji="0" lang="en-US" sz="2000" b="1"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a:ln>
                  <a:noFill/>
                </a:ln>
                <a:solidFill>
                  <a:srgbClr val="000000"/>
                </a:solidFill>
                <a:effectLst/>
                <a:uLnTx/>
                <a:uFillTx/>
                <a:latin typeface="Arial"/>
                <a:cs typeface="Arial"/>
                <a:sym typeface="Arial"/>
              </a:rPr>
              <a:t>screenings for a wide range of benefits </a:t>
            </a:r>
          </a:p>
          <a:p>
            <a:pPr marL="569913" marR="0" lvl="0" indent="-342900" algn="l" defTabSz="914400" rtl="0" eaLnBrk="1" fontAlgn="auto" latinLnBrk="0" hangingPunct="1">
              <a:lnSpc>
                <a:spcPct val="100000"/>
              </a:lnSpc>
              <a:spcBef>
                <a:spcPts val="0"/>
              </a:spcBef>
              <a:spcAft>
                <a:spcPts val="600"/>
              </a:spcAft>
              <a:buClr>
                <a:srgbClr val="166E92"/>
              </a:buClr>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Maintain an online information clearinghouse of promising practices related to benefits outreach and enrollment</a:t>
            </a:r>
          </a:p>
        </p:txBody>
      </p:sp>
      <p:pic>
        <p:nvPicPr>
          <p:cNvPr id="6" name="Picture 5" descr="Image of the United States map with locations marked for the Benefits Enrollment Centers (BECs).">
            <a:extLst>
              <a:ext uri="{FF2B5EF4-FFF2-40B4-BE49-F238E27FC236}">
                <a16:creationId xmlns:a16="http://schemas.microsoft.com/office/drawing/2014/main" id="{464E5AB5-E6BD-BD9E-EA9B-7DA63BD89583}"/>
              </a:ext>
            </a:extLst>
          </p:cNvPr>
          <p:cNvPicPr>
            <a:picLocks noChangeAspect="1"/>
          </p:cNvPicPr>
          <p:nvPr/>
        </p:nvPicPr>
        <p:blipFill>
          <a:blip r:embed="rId2"/>
          <a:stretch>
            <a:fillRect/>
          </a:stretch>
        </p:blipFill>
        <p:spPr>
          <a:xfrm>
            <a:off x="7264400" y="2638198"/>
            <a:ext cx="4753495" cy="2631564"/>
          </a:xfrm>
          <a:prstGeom prst="rect">
            <a:avLst/>
          </a:prstGeom>
          <a:ln w="38100">
            <a:solidFill>
              <a:schemeClr val="accent6"/>
            </a:solidFill>
          </a:ln>
        </p:spPr>
      </p:pic>
      <p:sp>
        <p:nvSpPr>
          <p:cNvPr id="7" name="TextBox 6">
            <a:extLst>
              <a:ext uri="{FF2B5EF4-FFF2-40B4-BE49-F238E27FC236}">
                <a16:creationId xmlns:a16="http://schemas.microsoft.com/office/drawing/2014/main" id="{49F02016-57C7-F295-7005-1BED0CAEC755}"/>
              </a:ext>
            </a:extLst>
          </p:cNvPr>
          <p:cNvSpPr txBox="1">
            <a:spLocks/>
          </p:cNvSpPr>
          <p:nvPr/>
        </p:nvSpPr>
        <p:spPr>
          <a:xfrm>
            <a:off x="7438505" y="5302064"/>
            <a:ext cx="4753495" cy="307777"/>
          </a:xfrm>
          <a:prstGeom prst="rect">
            <a:avLst/>
          </a:prstGeom>
          <a:noFill/>
          <a:ln w="381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a:ea typeface="+mn-ea"/>
                <a:cs typeface="Arial"/>
                <a:sym typeface="Arial"/>
              </a:rPr>
              <a:t>NOTE: Alaska and Hawaii BECs not pictured in map</a:t>
            </a:r>
            <a:endParaRPr kumimoji="0" lang="en-US" sz="1400" b="0" i="1" u="none" strike="noStrike" kern="0" cap="none" spc="0" normalizeH="0" baseline="0" noProof="0" dirty="0">
              <a:ln>
                <a:noFill/>
              </a:ln>
              <a:solidFill>
                <a:prstClr val="black"/>
              </a:solidFill>
              <a:effectLst/>
              <a:uLnTx/>
              <a:uFillTx/>
              <a:latin typeface="Arial" panose="020B0604020202020204"/>
              <a:cs typeface="Arial"/>
              <a:sym typeface="Arial"/>
            </a:endParaRPr>
          </a:p>
        </p:txBody>
      </p:sp>
      <p:sp>
        <p:nvSpPr>
          <p:cNvPr id="3" name="TextBox 2">
            <a:extLst>
              <a:ext uri="{FF2B5EF4-FFF2-40B4-BE49-F238E27FC236}">
                <a16:creationId xmlns:a16="http://schemas.microsoft.com/office/drawing/2014/main" id="{A60BCD40-3CF0-DE2C-ADDD-4ACB69B27E75}"/>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43</a:t>
            </a:fld>
            <a:endParaRPr lang="en-US" sz="1400" dirty="0">
              <a:solidFill>
                <a:schemeClr val="bg1">
                  <a:lumMod val="75000"/>
                </a:schemeClr>
              </a:solidFill>
            </a:endParaRPr>
          </a:p>
        </p:txBody>
      </p:sp>
    </p:spTree>
    <p:extLst>
      <p:ext uri="{BB962C8B-B14F-4D97-AF65-F5344CB8AC3E}">
        <p14:creationId xmlns:p14="http://schemas.microsoft.com/office/powerpoint/2010/main" val="2626290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600" dirty="0">
                <a:latin typeface="Calibri" pitchFamily="34" charset="0"/>
                <a:cs typeface="Century Gothic" pitchFamily="34" charset="0"/>
              </a:rPr>
              <a:t>Protection of Vulnerable Elders:</a:t>
            </a:r>
            <a:br>
              <a:rPr lang="en-US" sz="3600" dirty="0">
                <a:latin typeface="Calibri" pitchFamily="34" charset="0"/>
                <a:cs typeface="Century Gothic" pitchFamily="34" charset="0"/>
              </a:rPr>
            </a:br>
            <a:r>
              <a:rPr lang="en-US" sz="3600" dirty="0">
                <a:latin typeface="Calibri" pitchFamily="34" charset="0"/>
                <a:cs typeface="Century Gothic" pitchFamily="34" charset="0"/>
              </a:rPr>
              <a:t>Long-Term Care Ombudsman</a:t>
            </a:r>
            <a:endParaRPr lang="en-US" sz="3600" dirty="0">
              <a:latin typeface="Century Gothic" pitchFamily="34" charset="0"/>
              <a:cs typeface="Century Gothic" pitchFamily="34" charset="0"/>
            </a:endParaRPr>
          </a:p>
        </p:txBody>
      </p:sp>
      <p:sp>
        <p:nvSpPr>
          <p:cNvPr id="11" name="TextBox 10"/>
          <p:cNvSpPr txBox="1"/>
          <p:nvPr/>
        </p:nvSpPr>
        <p:spPr>
          <a:xfrm>
            <a:off x="664764" y="2383541"/>
            <a:ext cx="5329635" cy="4431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Promote policies and consumer protections to improve LTSS including: </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Monitoring conditions,</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Investigating complaints,</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Representing resident interests, and</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Conducting site visits to facilities.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Ombudsman work to resolve problems related to the health, safety, welfare, and rights of individuals who live in: </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Nursing homes, </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Board and care and assisted living, </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Other residential care communities, and</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Some state integrated care models for non-residential services. </a:t>
            </a:r>
          </a:p>
          <a:p>
            <a:pPr marL="685800" marR="0" lvl="1" indent="-228600" algn="l"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13" descr="Person helping old woman">
            <a:extLst>
              <a:ext uri="{FF2B5EF4-FFF2-40B4-BE49-F238E27FC236}">
                <a16:creationId xmlns:a16="http://schemas.microsoft.com/office/drawing/2014/main" id="{108DD158-AF2A-73D4-007A-AECA0F431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23" y="2463800"/>
            <a:ext cx="5828510" cy="387809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482EE8F2-C0AC-95E1-6203-C726BA5581E1}"/>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44</a:t>
            </a:fld>
            <a:endParaRPr lang="en-US" sz="1400" dirty="0">
              <a:solidFill>
                <a:schemeClr val="bg1">
                  <a:lumMod val="75000"/>
                </a:schemeClr>
              </a:solidFill>
            </a:endParaRPr>
          </a:p>
        </p:txBody>
      </p:sp>
    </p:spTree>
    <p:extLst>
      <p:ext uri="{BB962C8B-B14F-4D97-AF65-F5344CB8AC3E}">
        <p14:creationId xmlns:p14="http://schemas.microsoft.com/office/powerpoint/2010/main" val="2826293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8AA0-72E7-EED8-F78A-F1AE4A43296C}"/>
              </a:ext>
            </a:extLst>
          </p:cNvPr>
          <p:cNvSpPr>
            <a:spLocks noGrp="1"/>
          </p:cNvSpPr>
          <p:nvPr>
            <p:ph type="title"/>
          </p:nvPr>
        </p:nvSpPr>
        <p:spPr/>
        <p:txBody>
          <a:bodyPr>
            <a:normAutofit/>
          </a:bodyPr>
          <a:lstStyle/>
          <a:p>
            <a:r>
              <a:rPr lang="en-US" sz="4000" dirty="0"/>
              <a:t>Getting Help from LTC Ombudsman</a:t>
            </a:r>
          </a:p>
        </p:txBody>
      </p:sp>
      <p:sp>
        <p:nvSpPr>
          <p:cNvPr id="3" name="Text Placeholder 2">
            <a:extLst>
              <a:ext uri="{FF2B5EF4-FFF2-40B4-BE49-F238E27FC236}">
                <a16:creationId xmlns:a16="http://schemas.microsoft.com/office/drawing/2014/main" id="{88B4BBA3-784E-561C-0229-B6AADFEF6D60}"/>
              </a:ext>
            </a:extLst>
          </p:cNvPr>
          <p:cNvSpPr>
            <a:spLocks noGrp="1"/>
          </p:cNvSpPr>
          <p:nvPr>
            <p:ph type="body" sz="quarter" idx="10"/>
          </p:nvPr>
        </p:nvSpPr>
        <p:spPr>
          <a:xfrm>
            <a:off x="857139" y="2256439"/>
            <a:ext cx="4993327" cy="4157663"/>
          </a:xfrm>
        </p:spPr>
        <p:txBody>
          <a:bodyPr>
            <a:normAutofit fontScale="85000" lnSpcReduction="20000"/>
          </a:bodyPr>
          <a:lstStyle/>
          <a:p>
            <a:pPr marL="0" indent="0"/>
            <a:r>
              <a:rPr lang="en-US" sz="2400" b="1" dirty="0"/>
              <a:t>Individuals and families can reach out to an Ombudsman to receive assistance with:</a:t>
            </a:r>
          </a:p>
          <a:p>
            <a:pPr marL="914400" lvl="1" indent="-457200">
              <a:buSzPct val="100000"/>
              <a:buFont typeface="Arial" panose="020B0604020202020204" pitchFamily="34" charset="0"/>
              <a:buChar char="•"/>
            </a:pPr>
            <a:r>
              <a:rPr lang="en-US" sz="2100" dirty="0"/>
              <a:t>Identifying, investigating and resolving complaints made by or on behalf of individuals </a:t>
            </a:r>
          </a:p>
          <a:p>
            <a:pPr marL="914400" lvl="1" indent="-457200">
              <a:buSzPct val="100000"/>
              <a:buFont typeface="Arial" panose="020B0604020202020204" pitchFamily="34" charset="0"/>
              <a:buChar char="•"/>
            </a:pPr>
            <a:r>
              <a:rPr lang="en-US" sz="2100" dirty="0"/>
              <a:t>Receiving information about patient rights, government benefits and other assistance  </a:t>
            </a:r>
          </a:p>
          <a:p>
            <a:pPr marL="914400" lvl="1" indent="-457200">
              <a:buSzPct val="100000"/>
              <a:buFont typeface="Arial" panose="020B0604020202020204" pitchFamily="34" charset="0"/>
              <a:buChar char="•"/>
            </a:pPr>
            <a:r>
              <a:rPr lang="en-US" sz="2100" dirty="0"/>
              <a:t>Representing resident interests before governmental agencies &amp; seek administrative, legal and other remedies to protect residents</a:t>
            </a:r>
          </a:p>
          <a:p>
            <a:pPr marL="0" indent="0"/>
            <a:r>
              <a:rPr lang="en-US" sz="2400" b="1" dirty="0"/>
              <a:t>Long-Term Care Ombudsman Programs in states can be found using the following link:  </a:t>
            </a:r>
            <a:r>
              <a:rPr lang="en-US" sz="2400" b="1" dirty="0">
                <a:hlinkClick r:id="rId2"/>
              </a:rPr>
              <a:t>www.consumervoice.org</a:t>
            </a:r>
            <a:r>
              <a:rPr lang="en-US" sz="2400" b="1" dirty="0"/>
              <a:t> </a:t>
            </a:r>
          </a:p>
          <a:p>
            <a:endParaRPr lang="en-US" dirty="0"/>
          </a:p>
        </p:txBody>
      </p:sp>
      <p:pic>
        <p:nvPicPr>
          <p:cNvPr id="5" name="Picture 4" descr="People chatting at table">
            <a:extLst>
              <a:ext uri="{FF2B5EF4-FFF2-40B4-BE49-F238E27FC236}">
                <a16:creationId xmlns:a16="http://schemas.microsoft.com/office/drawing/2014/main" id="{F8ADB1B2-FD50-CB37-EACC-6DB8A28A35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41536" y="2370847"/>
            <a:ext cx="5638800" cy="3758838"/>
          </a:xfrm>
          <a:prstGeom prst="rect">
            <a:avLst/>
          </a:prstGeom>
        </p:spPr>
      </p:pic>
      <p:sp>
        <p:nvSpPr>
          <p:cNvPr id="4" name="TextBox 3">
            <a:extLst>
              <a:ext uri="{FF2B5EF4-FFF2-40B4-BE49-F238E27FC236}">
                <a16:creationId xmlns:a16="http://schemas.microsoft.com/office/drawing/2014/main" id="{B1FA1DC3-FA72-D5DE-ABB3-75635BF004C8}"/>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45</a:t>
            </a:fld>
            <a:endParaRPr lang="en-US" sz="1400" dirty="0">
              <a:solidFill>
                <a:schemeClr val="bg1">
                  <a:lumMod val="75000"/>
                </a:schemeClr>
              </a:solidFill>
            </a:endParaRPr>
          </a:p>
        </p:txBody>
      </p:sp>
    </p:spTree>
    <p:extLst>
      <p:ext uri="{BB962C8B-B14F-4D97-AF65-F5344CB8AC3E}">
        <p14:creationId xmlns:p14="http://schemas.microsoft.com/office/powerpoint/2010/main" val="3052456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B47F-7B86-633B-FDE4-C944721D2FE6}"/>
              </a:ext>
            </a:extLst>
          </p:cNvPr>
          <p:cNvSpPr>
            <a:spLocks noGrp="1"/>
          </p:cNvSpPr>
          <p:nvPr>
            <p:ph type="title"/>
          </p:nvPr>
        </p:nvSpPr>
        <p:spPr/>
        <p:txBody>
          <a:bodyPr>
            <a:normAutofit/>
          </a:bodyPr>
          <a:lstStyle/>
          <a:p>
            <a:r>
              <a:rPr lang="en-US" sz="4000" dirty="0"/>
              <a:t>Eldercare Locator</a:t>
            </a:r>
          </a:p>
        </p:txBody>
      </p:sp>
      <p:sp>
        <p:nvSpPr>
          <p:cNvPr id="4" name="Text Placeholder 3">
            <a:extLst>
              <a:ext uri="{FF2B5EF4-FFF2-40B4-BE49-F238E27FC236}">
                <a16:creationId xmlns:a16="http://schemas.microsoft.com/office/drawing/2014/main" id="{E9DDBAFC-EDA4-F3D4-2EFF-941540E1A722}"/>
              </a:ext>
            </a:extLst>
          </p:cNvPr>
          <p:cNvSpPr>
            <a:spLocks noGrp="1"/>
          </p:cNvSpPr>
          <p:nvPr>
            <p:ph type="body" sz="quarter" idx="11"/>
          </p:nvPr>
        </p:nvSpPr>
        <p:spPr>
          <a:xfrm>
            <a:off x="6463806" y="2256439"/>
            <a:ext cx="5059327" cy="4330628"/>
          </a:xfrm>
        </p:spPr>
        <p:txBody>
          <a:bodyPr>
            <a:normAutofit lnSpcReduction="10000"/>
          </a:bodyPr>
          <a:lstStyle/>
          <a:p>
            <a:pPr marL="0" indent="0"/>
            <a:r>
              <a:rPr lang="en-US" sz="2000" b="1" dirty="0"/>
              <a:t>Connects older Americans and caregivers with trustworthy local resources such as information and </a:t>
            </a:r>
            <a:r>
              <a:rPr lang="en-US" sz="1800" b="1" dirty="0"/>
              <a:t>connections to:</a:t>
            </a:r>
          </a:p>
          <a:p>
            <a:pPr marL="672406" lvl="2" indent="-285750">
              <a:buSzPct val="100000"/>
              <a:buFont typeface="Arial" panose="020B0604020202020204" pitchFamily="34" charset="0"/>
              <a:buChar char="•"/>
            </a:pPr>
            <a:r>
              <a:rPr lang="en-US" sz="1800" dirty="0"/>
              <a:t>Meals, </a:t>
            </a:r>
          </a:p>
          <a:p>
            <a:pPr marL="672406" lvl="2" indent="-285750">
              <a:buSzPct val="100000"/>
              <a:buFont typeface="Arial" panose="020B0604020202020204" pitchFamily="34" charset="0"/>
              <a:buChar char="•"/>
            </a:pPr>
            <a:r>
              <a:rPr lang="en-US" sz="1800" dirty="0"/>
              <a:t>Home care, </a:t>
            </a:r>
          </a:p>
          <a:p>
            <a:pPr marL="672406" lvl="2" indent="-285750">
              <a:buSzPct val="100000"/>
              <a:buFont typeface="Arial" panose="020B0604020202020204" pitchFamily="34" charset="0"/>
              <a:buChar char="•"/>
            </a:pPr>
            <a:r>
              <a:rPr lang="en-US" sz="1800" dirty="0"/>
              <a:t>Elder rights, </a:t>
            </a:r>
          </a:p>
          <a:p>
            <a:pPr marL="672406" lvl="2" indent="-285750">
              <a:buSzPct val="100000"/>
              <a:buFont typeface="Arial" panose="020B0604020202020204" pitchFamily="34" charset="0"/>
              <a:buChar char="•"/>
            </a:pPr>
            <a:r>
              <a:rPr lang="en-US" sz="1800" dirty="0"/>
              <a:t>Housing, </a:t>
            </a:r>
          </a:p>
          <a:p>
            <a:pPr marL="672406" lvl="2" indent="-285750">
              <a:buSzPct val="100000"/>
              <a:buFont typeface="Arial" panose="020B0604020202020204" pitchFamily="34" charset="0"/>
              <a:buChar char="•"/>
            </a:pPr>
            <a:r>
              <a:rPr lang="en-US" sz="1800" dirty="0"/>
              <a:t>Insurance, </a:t>
            </a:r>
          </a:p>
          <a:p>
            <a:pPr marL="672406" lvl="2" indent="-285750">
              <a:buSzPct val="100000"/>
              <a:buFont typeface="Arial" panose="020B0604020202020204" pitchFamily="34" charset="0"/>
              <a:buChar char="•"/>
            </a:pPr>
            <a:r>
              <a:rPr lang="en-US" sz="1800" dirty="0"/>
              <a:t>Transportation, and </a:t>
            </a:r>
          </a:p>
          <a:p>
            <a:pPr marL="672406" lvl="2" indent="-285750">
              <a:buSzPct val="100000"/>
              <a:buFont typeface="Arial" panose="020B0604020202020204" pitchFamily="34" charset="0"/>
              <a:buChar char="•"/>
            </a:pPr>
            <a:r>
              <a:rPr lang="en-US" sz="1800" dirty="0"/>
              <a:t>Caregiver training and education. </a:t>
            </a:r>
          </a:p>
          <a:p>
            <a:pPr marL="0" indent="0">
              <a:buSzPct val="100000"/>
            </a:pPr>
            <a:r>
              <a:rPr lang="en-US" sz="2000" b="1" dirty="0"/>
              <a:t>Connects consumers to Area Agencies on Aging, Aging and Disability Resource Centers, and other Community-Based Organizations. </a:t>
            </a:r>
          </a:p>
          <a:p>
            <a:endParaRPr lang="en-US" sz="2000" dirty="0"/>
          </a:p>
        </p:txBody>
      </p:sp>
      <p:pic>
        <p:nvPicPr>
          <p:cNvPr id="5" name="Picture 4" descr="Th Eldercare Locator logo">
            <a:extLst>
              <a:ext uri="{FF2B5EF4-FFF2-40B4-BE49-F238E27FC236}">
                <a16:creationId xmlns:a16="http://schemas.microsoft.com/office/drawing/2014/main" id="{CC2D49A1-1BEA-196F-23B6-083E52E131EA}"/>
              </a:ext>
            </a:extLst>
          </p:cNvPr>
          <p:cNvPicPr>
            <a:picLocks noChangeAspect="1"/>
          </p:cNvPicPr>
          <p:nvPr/>
        </p:nvPicPr>
        <p:blipFill>
          <a:blip r:embed="rId2"/>
          <a:stretch>
            <a:fillRect/>
          </a:stretch>
        </p:blipFill>
        <p:spPr>
          <a:xfrm>
            <a:off x="919657" y="2465726"/>
            <a:ext cx="4366346" cy="2882801"/>
          </a:xfrm>
          <a:prstGeom prst="rect">
            <a:avLst/>
          </a:prstGeom>
        </p:spPr>
      </p:pic>
      <p:sp>
        <p:nvSpPr>
          <p:cNvPr id="6" name="Content Placeholder 6">
            <a:extLst>
              <a:ext uri="{FF2B5EF4-FFF2-40B4-BE49-F238E27FC236}">
                <a16:creationId xmlns:a16="http://schemas.microsoft.com/office/drawing/2014/main" id="{3EACF675-06BD-A52B-8144-579DDA8BB892}"/>
              </a:ext>
            </a:extLst>
          </p:cNvPr>
          <p:cNvSpPr txBox="1">
            <a:spLocks/>
          </p:cNvSpPr>
          <p:nvPr/>
        </p:nvSpPr>
        <p:spPr>
          <a:xfrm>
            <a:off x="568366" y="5615217"/>
            <a:ext cx="5159829" cy="1138527"/>
          </a:xfrm>
          <a:prstGeom prst="rect">
            <a:avLst/>
          </a:prstGeom>
        </p:spPr>
        <p:txBody>
          <a:bodyPr vert="horz" lIns="91440" tIns="45720" rIns="91440" bIns="45720" rtlCol="0">
            <a:normAutofit/>
          </a:bodyPr>
          <a:lstStyle>
            <a:lvl1pPr marL="228594" indent="-228594" algn="l" defTabSz="914377"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Clr>
                <a:schemeClr val="bg2"/>
              </a:buClr>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Clr>
                <a:schemeClr val="accent6"/>
              </a:buClr>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94" marR="0" lvl="0" indent="-228594" algn="ctr" defTabSz="914377" rtl="0" eaLnBrk="1" fontAlgn="auto" latinLnBrk="0" hangingPunct="1">
              <a:lnSpc>
                <a:spcPct val="100000"/>
              </a:lnSpc>
              <a:spcBef>
                <a:spcPct val="20000"/>
              </a:spcBef>
              <a:spcAft>
                <a:spcPts val="0"/>
              </a:spcAft>
              <a:buClr>
                <a:srgbClr val="0A4F90"/>
              </a:buClr>
              <a:buSzTx/>
              <a:buFont typeface="Arial"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sym typeface="Arial"/>
              </a:rPr>
              <a:t>1-800-677-1116</a:t>
            </a:r>
          </a:p>
          <a:p>
            <a:pPr marL="228594" marR="0" lvl="0" indent="-228594" algn="ctr" defTabSz="914377" rtl="0" eaLnBrk="1" fontAlgn="auto" latinLnBrk="0" hangingPunct="1">
              <a:lnSpc>
                <a:spcPct val="100000"/>
              </a:lnSpc>
              <a:spcBef>
                <a:spcPct val="20000"/>
              </a:spcBef>
              <a:spcAft>
                <a:spcPts val="0"/>
              </a:spcAft>
              <a:buClr>
                <a:srgbClr val="0A4F90"/>
              </a:buClr>
              <a:buSzTx/>
              <a:buFont typeface="Arial" pitchFamily="34" charset="0"/>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sym typeface="Arial"/>
            </a:endParaRPr>
          </a:p>
        </p:txBody>
      </p:sp>
      <p:sp>
        <p:nvSpPr>
          <p:cNvPr id="3" name="TextBox 2">
            <a:extLst>
              <a:ext uri="{FF2B5EF4-FFF2-40B4-BE49-F238E27FC236}">
                <a16:creationId xmlns:a16="http://schemas.microsoft.com/office/drawing/2014/main" id="{AAF7F4F8-14E6-9E18-17FD-08DA32136C71}"/>
              </a:ext>
            </a:extLst>
          </p:cNvPr>
          <p:cNvSpPr txBox="1"/>
          <p:nvPr/>
        </p:nvSpPr>
        <p:spPr>
          <a:xfrm>
            <a:off x="11353800" y="6421101"/>
            <a:ext cx="452176" cy="276999"/>
          </a:xfrm>
          <a:prstGeom prst="rect">
            <a:avLst/>
          </a:prstGeom>
          <a:noFill/>
        </p:spPr>
        <p:txBody>
          <a:bodyPr wrap="square" rtlCol="0">
            <a:spAutoFit/>
          </a:bodyPr>
          <a:lstStyle/>
          <a:p>
            <a:pPr algn="r"/>
            <a:fld id="{9AE0345E-824A-46C6-983F-2ABD16BFA9E2}" type="slidenum">
              <a:rPr lang="en-US" sz="1200" smtClean="0">
                <a:solidFill>
                  <a:schemeClr val="bg1">
                    <a:lumMod val="75000"/>
                  </a:schemeClr>
                </a:solidFill>
              </a:rPr>
              <a:t>46</a:t>
            </a:fld>
            <a:endParaRPr lang="en-US" sz="1400" dirty="0">
              <a:solidFill>
                <a:schemeClr val="bg1">
                  <a:lumMod val="75000"/>
                </a:schemeClr>
              </a:solidFill>
            </a:endParaRPr>
          </a:p>
        </p:txBody>
      </p:sp>
    </p:spTree>
    <p:extLst>
      <p:ext uri="{BB962C8B-B14F-4D97-AF65-F5344CB8AC3E}">
        <p14:creationId xmlns:p14="http://schemas.microsoft.com/office/powerpoint/2010/main" val="3065452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158B6-D4AB-8861-7298-F1D09D0D7041}"/>
              </a:ext>
            </a:extLst>
          </p:cNvPr>
          <p:cNvSpPr>
            <a:spLocks noGrp="1"/>
          </p:cNvSpPr>
          <p:nvPr>
            <p:ph type="title"/>
          </p:nvPr>
        </p:nvSpPr>
        <p:spPr>
          <a:xfrm>
            <a:off x="721213" y="336940"/>
            <a:ext cx="10940076" cy="662782"/>
          </a:xfrm>
        </p:spPr>
        <p:txBody>
          <a:bodyPr lIns="91440" tIns="45720" rIns="91440" bIns="45720" anchor="t"/>
          <a:lstStyle/>
          <a:p>
            <a:r>
              <a:rPr lang="en-US" sz="3200" dirty="0">
                <a:cs typeface="Arial"/>
              </a:rPr>
              <a:t> I/DD Dual Eligibility State Training Series</a:t>
            </a:r>
            <a:endParaRPr lang="en-US" sz="3600" dirty="0"/>
          </a:p>
        </p:txBody>
      </p:sp>
      <p:sp>
        <p:nvSpPr>
          <p:cNvPr id="3" name="Text Placeholder 2">
            <a:extLst>
              <a:ext uri="{FF2B5EF4-FFF2-40B4-BE49-F238E27FC236}">
                <a16:creationId xmlns:a16="http://schemas.microsoft.com/office/drawing/2014/main" id="{8400F86D-269B-D336-4651-B0156AC83FAB}"/>
              </a:ext>
            </a:extLst>
          </p:cNvPr>
          <p:cNvSpPr>
            <a:spLocks noGrp="1"/>
          </p:cNvSpPr>
          <p:nvPr>
            <p:ph type="body" sz="quarter" idx="10"/>
          </p:nvPr>
        </p:nvSpPr>
        <p:spPr>
          <a:xfrm>
            <a:off x="251579" y="1706136"/>
            <a:ext cx="6458126" cy="2199527"/>
          </a:xfrm>
        </p:spPr>
        <p:txBody>
          <a:bodyPr lIns="91440" tIns="45720" rIns="91440" bIns="45720" anchor="t"/>
          <a:lstStyle/>
          <a:p>
            <a:pPr marL="457200" lvl="1" indent="0">
              <a:buNone/>
            </a:pPr>
            <a:r>
              <a:rPr lang="en-US" dirty="0">
                <a:solidFill>
                  <a:schemeClr val="accent6"/>
                </a:solidFill>
                <a:cs typeface="Arial"/>
              </a:rPr>
              <a:t>Previous Sessions:</a:t>
            </a:r>
          </a:p>
          <a:p>
            <a:pPr lvl="1"/>
            <a:r>
              <a:rPr lang="en-US" sz="2000" dirty="0">
                <a:cs typeface="Arial"/>
                <a:hlinkClick r:id="rId3"/>
              </a:rPr>
              <a:t>Dual Eligibility Introduction</a:t>
            </a:r>
            <a:endParaRPr lang="en-US" sz="2000" dirty="0">
              <a:cs typeface="Arial"/>
            </a:endParaRPr>
          </a:p>
          <a:p>
            <a:pPr lvl="1"/>
            <a:r>
              <a:rPr lang="en-US" sz="2000" dirty="0">
                <a:cs typeface="Arial"/>
                <a:hlinkClick r:id="rId4"/>
              </a:rPr>
              <a:t>Medicare Basics</a:t>
            </a:r>
            <a:endParaRPr lang="en-US" sz="2000" dirty="0">
              <a:cs typeface="Arial"/>
            </a:endParaRPr>
          </a:p>
          <a:p>
            <a:pPr lvl="1"/>
            <a:r>
              <a:rPr lang="en-US" sz="2000" dirty="0">
                <a:cs typeface="Arial"/>
                <a:hlinkClick r:id="rId5"/>
              </a:rPr>
              <a:t>State Strategies to Support Systems Serving Dual Eligibles</a:t>
            </a:r>
            <a:endParaRPr lang="en-US" sz="1800" dirty="0">
              <a:cs typeface="Arial"/>
            </a:endParaRPr>
          </a:p>
          <a:p>
            <a:pPr marL="0" indent="0">
              <a:buNone/>
            </a:pPr>
            <a:endParaRPr lang="en-US" sz="2400" dirty="0">
              <a:latin typeface="Arial"/>
              <a:cs typeface="Arial"/>
            </a:endParaRPr>
          </a:p>
        </p:txBody>
      </p:sp>
      <p:graphicFrame>
        <p:nvGraphicFramePr>
          <p:cNvPr id="72" name="Diagram 4" descr="A graphic showing the four stages of the I/DD Dual Eligibility Project">
            <a:extLst>
              <a:ext uri="{FF2B5EF4-FFF2-40B4-BE49-F238E27FC236}">
                <a16:creationId xmlns:a16="http://schemas.microsoft.com/office/drawing/2014/main" id="{B4DA3D11-5627-29EE-E27D-59CD5E24609B}"/>
              </a:ext>
            </a:extLst>
          </p:cNvPr>
          <p:cNvGraphicFramePr/>
          <p:nvPr>
            <p:extLst>
              <p:ext uri="{D42A27DB-BD31-4B8C-83A1-F6EECF244321}">
                <p14:modId xmlns:p14="http://schemas.microsoft.com/office/powerpoint/2010/main" val="2739156408"/>
              </p:ext>
            </p:extLst>
          </p:nvPr>
        </p:nvGraphicFramePr>
        <p:xfrm>
          <a:off x="6811536" y="1767468"/>
          <a:ext cx="4572000" cy="3657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7" name="Oval 86" descr="A red oval circling the 2nd phase of the I/DD Dual Eligibility Project">
            <a:extLst>
              <a:ext uri="{FF2B5EF4-FFF2-40B4-BE49-F238E27FC236}">
                <a16:creationId xmlns:a16="http://schemas.microsoft.com/office/drawing/2014/main" id="{B57AC976-61DD-0152-1EC4-0305960C21F1}"/>
              </a:ext>
            </a:extLst>
          </p:cNvPr>
          <p:cNvSpPr/>
          <p:nvPr/>
        </p:nvSpPr>
        <p:spPr>
          <a:xfrm>
            <a:off x="6611112" y="2617705"/>
            <a:ext cx="4840430" cy="978408"/>
          </a:xfrm>
          <a:prstGeom prst="ellipse">
            <a:avLst/>
          </a:prstGeom>
          <a:noFill/>
          <a:ln w="38100">
            <a:solidFill>
              <a:srgbClr val="FF0000"/>
            </a:solidFill>
          </a:ln>
          <a:effectLst/>
        </p:spPr>
        <p:txBody>
          <a:bodyPr wrap="square" rtlCol="0" anchor="ctr">
            <a:noAutofit/>
          </a:bodyPr>
          <a:lstStyle/>
          <a:p>
            <a:pPr algn="just">
              <a:lnSpc>
                <a:spcPct val="109000"/>
              </a:lnSpc>
            </a:pPr>
            <a:endParaRPr lang="en-US" sz="1200" err="1">
              <a:solidFill>
                <a:schemeClr val="tx1">
                  <a:lumMod val="65000"/>
                  <a:lumOff val="35000"/>
                </a:schemeClr>
              </a:solidFill>
              <a:latin typeface="+mj-lt"/>
            </a:endParaRPr>
          </a:p>
        </p:txBody>
      </p:sp>
      <p:pic>
        <p:nvPicPr>
          <p:cNvPr id="1026" name="Picture 2" descr="QR Code for NASDDDS Dual Eligibility Resource Page">
            <a:extLst>
              <a:ext uri="{FF2B5EF4-FFF2-40B4-BE49-F238E27FC236}">
                <a16:creationId xmlns:a16="http://schemas.microsoft.com/office/drawing/2014/main" id="{379269EF-EDAC-04D7-D8D0-C4878E9BD3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66242" y="3697677"/>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45C150-4355-5C3C-D950-8FE36234E9CC}"/>
              </a:ext>
            </a:extLst>
          </p:cNvPr>
          <p:cNvSpPr txBox="1"/>
          <p:nvPr/>
        </p:nvSpPr>
        <p:spPr>
          <a:xfrm>
            <a:off x="1064077" y="5385507"/>
            <a:ext cx="5192487" cy="369332"/>
          </a:xfrm>
          <a:prstGeom prst="rect">
            <a:avLst/>
          </a:prstGeom>
          <a:noFill/>
        </p:spPr>
        <p:txBody>
          <a:bodyPr wrap="square" rtlCol="0">
            <a:spAutoFit/>
          </a:bodyPr>
          <a:lstStyle/>
          <a:p>
            <a:r>
              <a:rPr lang="en-US" b="1" i="1" dirty="0">
                <a:solidFill>
                  <a:schemeClr val="accent6"/>
                </a:solidFill>
              </a:rPr>
              <a:t>NEW!</a:t>
            </a:r>
            <a:r>
              <a:rPr lang="en-US" dirty="0">
                <a:solidFill>
                  <a:schemeClr val="accent6"/>
                </a:solidFill>
              </a:rPr>
              <a:t> </a:t>
            </a:r>
            <a:r>
              <a:rPr lang="en-US" dirty="0">
                <a:solidFill>
                  <a:srgbClr val="004F6E"/>
                </a:solidFill>
                <a:hlinkClick r:id="rId5"/>
              </a:rPr>
              <a:t>NASDDDS Dual Eligibility Resource Page</a:t>
            </a:r>
            <a:endParaRPr lang="en-US" dirty="0">
              <a:solidFill>
                <a:srgbClr val="004F6E"/>
              </a:solidFill>
            </a:endParaRPr>
          </a:p>
        </p:txBody>
      </p:sp>
    </p:spTree>
    <p:extLst>
      <p:ext uri="{BB962C8B-B14F-4D97-AF65-F5344CB8AC3E}">
        <p14:creationId xmlns:p14="http://schemas.microsoft.com/office/powerpoint/2010/main" val="131843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C606F-FE73-CA7D-3BA3-BC70A9ED0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829B7-248B-32F8-F418-569EEB083BB6}"/>
              </a:ext>
            </a:extLst>
          </p:cNvPr>
          <p:cNvSpPr>
            <a:spLocks noGrp="1"/>
          </p:cNvSpPr>
          <p:nvPr>
            <p:ph type="title"/>
          </p:nvPr>
        </p:nvSpPr>
        <p:spPr>
          <a:xfrm>
            <a:off x="3550952" y="3264591"/>
            <a:ext cx="8510893" cy="828844"/>
          </a:xfrm>
        </p:spPr>
        <p:txBody>
          <a:bodyPr/>
          <a:lstStyle/>
          <a:p>
            <a:r>
              <a:rPr lang="en-US" sz="4100" dirty="0"/>
              <a:t>Technical Assistance Opportunity</a:t>
            </a:r>
          </a:p>
        </p:txBody>
      </p:sp>
    </p:spTree>
    <p:extLst>
      <p:ext uri="{BB962C8B-B14F-4D97-AF65-F5344CB8AC3E}">
        <p14:creationId xmlns:p14="http://schemas.microsoft.com/office/powerpoint/2010/main" val="48337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515C-5F1E-1391-E95C-BED162902A6A}"/>
              </a:ext>
            </a:extLst>
          </p:cNvPr>
          <p:cNvSpPr>
            <a:spLocks noGrp="1"/>
          </p:cNvSpPr>
          <p:nvPr>
            <p:ph type="title"/>
          </p:nvPr>
        </p:nvSpPr>
        <p:spPr/>
        <p:txBody>
          <a:bodyPr/>
          <a:lstStyle/>
          <a:p>
            <a:r>
              <a:rPr lang="en-US" dirty="0"/>
              <a:t>I/DD Duals Innovation Cohort</a:t>
            </a:r>
          </a:p>
        </p:txBody>
      </p:sp>
      <p:sp>
        <p:nvSpPr>
          <p:cNvPr id="3" name="Text Placeholder 2">
            <a:extLst>
              <a:ext uri="{FF2B5EF4-FFF2-40B4-BE49-F238E27FC236}">
                <a16:creationId xmlns:a16="http://schemas.microsoft.com/office/drawing/2014/main" id="{301C481A-47A2-7959-C360-6ED22589BC35}"/>
              </a:ext>
            </a:extLst>
          </p:cNvPr>
          <p:cNvSpPr>
            <a:spLocks noGrp="1"/>
          </p:cNvSpPr>
          <p:nvPr>
            <p:ph type="body" sz="quarter" idx="10"/>
          </p:nvPr>
        </p:nvSpPr>
        <p:spPr>
          <a:xfrm>
            <a:off x="633886" y="1527175"/>
            <a:ext cx="5058992" cy="3803650"/>
          </a:xfrm>
        </p:spPr>
        <p:txBody>
          <a:bodyPr/>
          <a:lstStyle/>
          <a:p>
            <a:pPr algn="l" rtl="0" fontAlgn="base"/>
            <a:r>
              <a:rPr lang="en-US" sz="1800" b="1" i="0" u="none" strike="noStrike" dirty="0">
                <a:solidFill>
                  <a:srgbClr val="44546A"/>
                </a:solidFill>
                <a:effectLst/>
                <a:latin typeface="Calibri" panose="020F0502020204030204" pitchFamily="34" charset="0"/>
              </a:rPr>
              <a:t>Purpose:  </a:t>
            </a:r>
            <a:r>
              <a:rPr lang="en-US" sz="1800" b="0" i="0" u="none" strike="noStrike" dirty="0">
                <a:solidFill>
                  <a:srgbClr val="000000"/>
                </a:solidFill>
                <a:effectLst/>
                <a:latin typeface="Calibri" panose="020F0502020204030204" pitchFamily="34" charset="0"/>
              </a:rPr>
              <a:t>T</a:t>
            </a:r>
            <a:r>
              <a:rPr lang="en-US" sz="1800" b="0" i="0" u="none" strike="noStrike" dirty="0">
                <a:solidFill>
                  <a:srgbClr val="0F0D29"/>
                </a:solidFill>
                <a:effectLst/>
                <a:latin typeface="Calibri" panose="020F0502020204030204" pitchFamily="34" charset="0"/>
              </a:rPr>
              <a:t>he </a:t>
            </a:r>
            <a:r>
              <a:rPr lang="en-US" sz="1800" b="0" i="1" u="none" strike="noStrike" dirty="0">
                <a:solidFill>
                  <a:srgbClr val="0F0D29"/>
                </a:solidFill>
                <a:effectLst/>
                <a:latin typeface="Calibri" panose="020F0502020204030204" pitchFamily="34" charset="0"/>
              </a:rPr>
              <a:t>I/DD Duals Innovation Cohort</a:t>
            </a:r>
            <a:r>
              <a:rPr lang="en-US" sz="1800" b="0" i="0" u="none" strike="noStrike" dirty="0">
                <a:solidFill>
                  <a:srgbClr val="0F0D29"/>
                </a:solidFill>
                <a:effectLst/>
                <a:latin typeface="Calibri" panose="020F0502020204030204" pitchFamily="34" charset="0"/>
              </a:rPr>
              <a:t> offers a twelve-month TA initiative to up to 6 competitively selected I/DD programs to design an implementation strategy to assure that individuals with I/DD who are dually eligible are appropriately identified and supported to receive Medicare- and Medicaid-funded benefits to the maximum extent possible. </a:t>
            </a:r>
            <a:r>
              <a:rPr lang="en-US" sz="1800" b="0" i="0" dirty="0">
                <a:solidFill>
                  <a:srgbClr val="000000"/>
                </a:solidFill>
                <a:effectLst/>
                <a:latin typeface="Calibri" panose="020F0502020204030204" pitchFamily="34" charset="0"/>
              </a:rPr>
              <a:t>​This is at no cost to states.</a:t>
            </a:r>
            <a:endParaRPr lang="en-US" b="0" i="0" dirty="0">
              <a:solidFill>
                <a:srgbClr val="000000"/>
              </a:solidFill>
              <a:effectLst/>
              <a:latin typeface="Arial" panose="020B0604020202020204" pitchFamily="34" charset="0"/>
            </a:endParaRPr>
          </a:p>
          <a:p>
            <a:pPr algn="l" rtl="0" fontAlgn="base"/>
            <a:r>
              <a:rPr lang="en-US" sz="1800" b="1" i="0" u="none" strike="noStrike" dirty="0">
                <a:solidFill>
                  <a:srgbClr val="44546A"/>
                </a:solidFill>
                <a:effectLst/>
                <a:latin typeface="Calibri" panose="020F0502020204030204" pitchFamily="34" charset="0"/>
              </a:rPr>
              <a:t>Activities: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just" rtl="0" fontAlgn="base">
              <a:buFont typeface="+mj-lt"/>
              <a:buAutoNum type="arabicPeriod"/>
            </a:pPr>
            <a:r>
              <a:rPr lang="en-US" sz="1800" b="0" i="0" u="none" strike="noStrike" dirty="0">
                <a:solidFill>
                  <a:srgbClr val="000000"/>
                </a:solidFill>
                <a:effectLst/>
                <a:latin typeface="Calibri" panose="020F0502020204030204" pitchFamily="34" charset="0"/>
              </a:rPr>
              <a:t>Onsite TA </a:t>
            </a:r>
          </a:p>
          <a:p>
            <a:pPr algn="just" rtl="0" fontAlgn="base">
              <a:buFont typeface="+mj-lt"/>
              <a:buAutoNum type="arabicPeriod"/>
            </a:pPr>
            <a:r>
              <a:rPr lang="en-US" sz="1800" b="0" i="0" u="none" strike="noStrike" dirty="0">
                <a:solidFill>
                  <a:srgbClr val="000000"/>
                </a:solidFill>
                <a:effectLst/>
                <a:latin typeface="Calibri" panose="020F0502020204030204" pitchFamily="34" charset="0"/>
              </a:rPr>
              <a:t>Strategic Plan Development</a:t>
            </a:r>
            <a:endParaRPr lang="en-US" b="0" i="0" dirty="0">
              <a:solidFill>
                <a:srgbClr val="000000"/>
              </a:solidFill>
              <a:effectLst/>
              <a:latin typeface="Arial" panose="020B0604020202020204" pitchFamily="34" charset="0"/>
            </a:endParaRPr>
          </a:p>
          <a:p>
            <a:pPr algn="just" rtl="0" fontAlgn="base">
              <a:buFont typeface="+mj-lt"/>
              <a:buAutoNum type="arabicPeriod" startAt="3"/>
            </a:pPr>
            <a:r>
              <a:rPr lang="en-US" sz="1800" b="0" i="0" u="none" strike="noStrike" dirty="0">
                <a:solidFill>
                  <a:srgbClr val="000000"/>
                </a:solidFill>
                <a:effectLst/>
                <a:latin typeface="Calibri" panose="020F0502020204030204" pitchFamily="34" charset="0"/>
              </a:rPr>
              <a:t>Virtual TA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just" rtl="0" fontAlgn="base">
              <a:buFont typeface="+mj-lt"/>
              <a:buAutoNum type="arabicPeriod" startAt="4"/>
            </a:pPr>
            <a:r>
              <a:rPr lang="en-US" sz="1800" b="0" i="0" u="none" strike="noStrike" dirty="0">
                <a:solidFill>
                  <a:srgbClr val="000000"/>
                </a:solidFill>
                <a:effectLst/>
                <a:latin typeface="Calibri" panose="020F0502020204030204" pitchFamily="34" charset="0"/>
              </a:rPr>
              <a:t>Information and Training Material Development</a:t>
            </a:r>
          </a:p>
          <a:p>
            <a:pPr marL="0" indent="0" algn="just" rtl="0" fontAlgn="base">
              <a:buNone/>
            </a:pPr>
            <a:endParaRPr lang="en-US" dirty="0">
              <a:solidFill>
                <a:schemeClr val="accent5"/>
              </a:solidFill>
            </a:endParaRPr>
          </a:p>
        </p:txBody>
      </p:sp>
      <p:sp>
        <p:nvSpPr>
          <p:cNvPr id="4" name="TextBox 3">
            <a:extLst>
              <a:ext uri="{FF2B5EF4-FFF2-40B4-BE49-F238E27FC236}">
                <a16:creationId xmlns:a16="http://schemas.microsoft.com/office/drawing/2014/main" id="{EB98AB53-878D-ACF2-B123-E68830B9B2BB}"/>
              </a:ext>
            </a:extLst>
          </p:cNvPr>
          <p:cNvSpPr txBox="1"/>
          <p:nvPr/>
        </p:nvSpPr>
        <p:spPr>
          <a:xfrm>
            <a:off x="6174657" y="2172469"/>
            <a:ext cx="5683045" cy="1846659"/>
          </a:xfrm>
          <a:prstGeom prst="rect">
            <a:avLst/>
          </a:prstGeom>
          <a:noFill/>
        </p:spPr>
        <p:txBody>
          <a:bodyPr wrap="square" rtlCol="0">
            <a:spAutoFit/>
          </a:bodyPr>
          <a:lstStyle/>
          <a:p>
            <a:pPr marL="0" indent="0" algn="just" rtl="0" fontAlgn="base">
              <a:buNone/>
            </a:pPr>
            <a:r>
              <a:rPr lang="en-US" sz="2400" dirty="0">
                <a:solidFill>
                  <a:schemeClr val="accent5"/>
                </a:solidFill>
              </a:rPr>
              <a:t>Applications Due June 3, 2024 </a:t>
            </a:r>
          </a:p>
          <a:p>
            <a:pPr marL="0" indent="0" algn="just" rtl="0" fontAlgn="base">
              <a:buNone/>
            </a:pPr>
            <a:r>
              <a:rPr lang="en-US" sz="2400" dirty="0">
                <a:solidFill>
                  <a:schemeClr val="accent5"/>
                </a:solidFill>
                <a:hlinkClick r:id="rId2"/>
              </a:rPr>
              <a:t>MS Word</a:t>
            </a:r>
            <a:endParaRPr lang="en-US" sz="2400" dirty="0">
              <a:solidFill>
                <a:schemeClr val="accent5"/>
              </a:solidFill>
            </a:endParaRPr>
          </a:p>
          <a:p>
            <a:pPr marL="0" indent="0" algn="just" rtl="0" fontAlgn="base">
              <a:buNone/>
            </a:pPr>
            <a:r>
              <a:rPr lang="en-US" sz="2400" dirty="0">
                <a:solidFill>
                  <a:schemeClr val="accent5"/>
                </a:solidFill>
                <a:hlinkClick r:id="rId3"/>
              </a:rPr>
              <a:t>PDF</a:t>
            </a:r>
            <a:endParaRPr lang="en-US" sz="2400" dirty="0">
              <a:solidFill>
                <a:schemeClr val="accent5"/>
              </a:solidFill>
            </a:endParaRPr>
          </a:p>
          <a:p>
            <a:pPr marL="0" indent="0" algn="just" fontAlgn="base">
              <a:buNone/>
            </a:pPr>
            <a:endParaRPr lang="en-US" sz="2400" dirty="0">
              <a:solidFill>
                <a:schemeClr val="accent5"/>
              </a:solidFill>
            </a:endParaRPr>
          </a:p>
          <a:p>
            <a:endParaRPr lang="en-US" dirty="0"/>
          </a:p>
        </p:txBody>
      </p:sp>
    </p:spTree>
    <p:extLst>
      <p:ext uri="{BB962C8B-B14F-4D97-AF65-F5344CB8AC3E}">
        <p14:creationId xmlns:p14="http://schemas.microsoft.com/office/powerpoint/2010/main" val="4147945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Quick Review:</a:t>
            </a:r>
            <a:br>
              <a:rPr lang="en-US" sz="4100" dirty="0"/>
            </a:br>
            <a:r>
              <a:rPr lang="en-US" sz="4100" dirty="0"/>
              <a:t>Medicare vs Medicaid </a:t>
            </a:r>
            <a:endParaRPr lang="en-US" dirty="0"/>
          </a:p>
        </p:txBody>
      </p:sp>
    </p:spTree>
    <p:extLst>
      <p:ext uri="{BB962C8B-B14F-4D97-AF65-F5344CB8AC3E}">
        <p14:creationId xmlns:p14="http://schemas.microsoft.com/office/powerpoint/2010/main" val="23902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3179" y="2109285"/>
            <a:ext cx="8129067" cy="837390"/>
          </a:xfrm>
        </p:spPr>
        <p:txBody>
          <a:bodyPr/>
          <a:lstStyle/>
          <a:p>
            <a:r>
              <a:rPr lang="en-US"/>
              <a:t>Questions?</a:t>
            </a:r>
            <a:br>
              <a:rPr lang="en-US"/>
            </a:br>
            <a:br>
              <a:rPr lang="en-US"/>
            </a:br>
            <a:r>
              <a:rPr lang="en-US" sz="3200"/>
              <a:t>Teja Stokes – tstokes@nasddds.org</a:t>
            </a:r>
            <a:br>
              <a:rPr lang="en-US" sz="3200"/>
            </a:br>
            <a:r>
              <a:rPr lang="en-US" sz="3200"/>
              <a:t>Jeanine Zlockie – jzlockie@nasddds.org</a:t>
            </a:r>
            <a:endParaRPr lang="en-US"/>
          </a:p>
        </p:txBody>
      </p:sp>
    </p:spTree>
    <p:extLst>
      <p:ext uri="{BB962C8B-B14F-4D97-AF65-F5344CB8AC3E}">
        <p14:creationId xmlns:p14="http://schemas.microsoft.com/office/powerpoint/2010/main" val="3612493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8043" y="3179133"/>
            <a:ext cx="8129067" cy="837390"/>
          </a:xfrm>
        </p:spPr>
        <p:txBody>
          <a:bodyPr/>
          <a:lstStyle/>
          <a:p>
            <a:r>
              <a:rPr lang="en-US" dirty="0"/>
              <a:t>THANK YOU!</a:t>
            </a:r>
          </a:p>
        </p:txBody>
      </p:sp>
    </p:spTree>
    <p:extLst>
      <p:ext uri="{BB962C8B-B14F-4D97-AF65-F5344CB8AC3E}">
        <p14:creationId xmlns:p14="http://schemas.microsoft.com/office/powerpoint/2010/main" val="2582816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BF7FF8-C485-A88D-B87B-D0B79D997CD6}"/>
              </a:ext>
            </a:extLst>
          </p:cNvPr>
          <p:cNvSpPr>
            <a:spLocks noGrp="1"/>
          </p:cNvSpPr>
          <p:nvPr>
            <p:ph type="title" idx="4294967295"/>
          </p:nvPr>
        </p:nvSpPr>
        <p:spPr>
          <a:xfrm>
            <a:off x="838200" y="-1325563"/>
            <a:ext cx="10515600" cy="1325563"/>
          </a:xfrm>
          <a:prstGeom prst="rect">
            <a:avLst/>
          </a:prstGeom>
        </p:spPr>
        <p:txBody>
          <a:bodyPr anchor="b"/>
          <a:lstStyle/>
          <a:p>
            <a:r>
              <a:rPr lang="en-US" dirty="0"/>
              <a:t>Closing Slide</a:t>
            </a:r>
          </a:p>
        </p:txBody>
      </p:sp>
      <p:pic>
        <p:nvPicPr>
          <p:cNvPr id="2" name="Picture 1" descr="The logo of the National Association of State Directors of Developmental Disabilities Services (NASDDD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1488" y="874366"/>
            <a:ext cx="6011255" cy="3328546"/>
          </a:xfrm>
          <a:prstGeom prst="rect">
            <a:avLst/>
          </a:prstGeom>
        </p:spPr>
      </p:pic>
      <p:sp>
        <p:nvSpPr>
          <p:cNvPr id="3" name="TextBox 2"/>
          <p:cNvSpPr txBox="1"/>
          <p:nvPr/>
        </p:nvSpPr>
        <p:spPr>
          <a:xfrm>
            <a:off x="1913323" y="4779469"/>
            <a:ext cx="8367913" cy="646331"/>
          </a:xfrm>
          <a:prstGeom prst="rect">
            <a:avLst/>
          </a:prstGeom>
          <a:noFill/>
        </p:spPr>
        <p:txBody>
          <a:bodyPr wrap="square" rtlCol="0">
            <a:spAutoFit/>
          </a:bodyPr>
          <a:lstStyle/>
          <a:p>
            <a:r>
              <a:rPr lang="fr-FR" b="0" i="0">
                <a:solidFill>
                  <a:schemeClr val="tx2"/>
                </a:solidFill>
                <a:effectLst/>
                <a:latin typeface="Arial" panose="020B0604020202020204" pitchFamily="34" charset="0"/>
              </a:rPr>
              <a:t>301 N Fairfax Street, Suite 101, Alexandria, VA 22314-2633 | Tel: 703-683-4202</a:t>
            </a:r>
          </a:p>
          <a:p>
            <a:pPr algn="ctr"/>
            <a:r>
              <a:rPr lang="fr-FR">
                <a:solidFill>
                  <a:schemeClr val="tx2"/>
                </a:solidFill>
                <a:latin typeface="Arial" panose="020B0604020202020204" pitchFamily="34" charset="0"/>
              </a:rPr>
              <a:t>www.nasddds.org | @</a:t>
            </a:r>
            <a:r>
              <a:rPr lang="fr-FR" err="1">
                <a:solidFill>
                  <a:schemeClr val="tx2"/>
                </a:solidFill>
                <a:latin typeface="Arial" panose="020B0604020202020204" pitchFamily="34" charset="0"/>
              </a:rPr>
              <a:t>NasdddsUs</a:t>
            </a:r>
            <a:endParaRPr lang="en-US">
              <a:solidFill>
                <a:schemeClr val="tx2"/>
              </a:solidFill>
            </a:endParaRPr>
          </a:p>
        </p:txBody>
      </p:sp>
    </p:spTree>
    <p:extLst>
      <p:ext uri="{BB962C8B-B14F-4D97-AF65-F5344CB8AC3E}">
        <p14:creationId xmlns:p14="http://schemas.microsoft.com/office/powerpoint/2010/main" val="2821726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24" name="Rectangle 215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507" name="Title 2"/>
          <p:cNvSpPr>
            <a:spLocks noGrp="1"/>
          </p:cNvSpPr>
          <p:nvPr>
            <p:ph type="title" idx="4294967295"/>
          </p:nvPr>
        </p:nvSpPr>
        <p:spPr>
          <a:xfrm>
            <a:off x="1383564" y="348865"/>
            <a:ext cx="9718111" cy="15764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dirty="0">
                <a:solidFill>
                  <a:schemeClr val="tx2"/>
                </a:solidFill>
                <a:cs typeface="Tahoma" pitchFamily="34" charset="0"/>
                <a:sym typeface="Tahoma" pitchFamily="34" charset="0"/>
              </a:rPr>
              <a:t>Medicare vs. Medicaid: Eligibility</a:t>
            </a:r>
            <a:endParaRPr lang="en-US" sz="4000" b="1" kern="1200" dirty="0">
              <a:solidFill>
                <a:schemeClr val="tx2"/>
              </a:solidFill>
              <a:latin typeface="+mj-lt"/>
              <a:ea typeface="+mj-ea"/>
              <a:cs typeface="+mj-cs"/>
              <a:sym typeface="Tahoma" pitchFamily="34" charset="0"/>
            </a:endParaRPr>
          </a:p>
        </p:txBody>
      </p:sp>
      <p:graphicFrame>
        <p:nvGraphicFramePr>
          <p:cNvPr id="5" name="Content Placeholder 4" descr="A graphic of overlapping ovals showing the differences between Medicare and Medicaid benefits"/>
          <p:cNvGraphicFramePr>
            <a:graphicFrameLocks noGrp="1"/>
          </p:cNvGraphicFramePr>
          <p:nvPr>
            <p:ph idx="4294967295"/>
            <p:extLst>
              <p:ext uri="{D42A27DB-BD31-4B8C-83A1-F6EECF244321}">
                <p14:modId xmlns:p14="http://schemas.microsoft.com/office/powerpoint/2010/main" val="2946634686"/>
              </p:ext>
            </p:extLst>
          </p:nvPr>
        </p:nvGraphicFramePr>
        <p:xfrm>
          <a:off x="2292824" y="2687618"/>
          <a:ext cx="7646704" cy="3587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9" name="TextBox 6"/>
          <p:cNvSpPr txBox="1">
            <a:spLocks noChangeArrowheads="1"/>
          </p:cNvSpPr>
          <p:nvPr/>
        </p:nvSpPr>
        <p:spPr bwMode="auto">
          <a:xfrm>
            <a:off x="3098590" y="3173213"/>
            <a:ext cx="1881559" cy="24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marL="0" marR="0" lvl="0" indent="0" algn="ctr" defTabSz="657225" rtl="0" eaLnBrk="1" fontAlgn="auto" latinLnBrk="0" hangingPunct="1">
              <a:lnSpc>
                <a:spcPct val="100000"/>
              </a:lnSpc>
              <a:spcBef>
                <a:spcPts val="0"/>
              </a:spcBef>
              <a:spcAft>
                <a:spcPts val="600"/>
              </a:spcAft>
              <a:buClr>
                <a:srgbClr val="FFFFFF"/>
              </a:buClr>
              <a:buSzTx/>
              <a:buFontTx/>
              <a:buNone/>
              <a:tabLst/>
              <a:defRPr/>
            </a:pPr>
            <a:r>
              <a:rPr kumimoji="0" lang="en-US" sz="160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Medicare</a:t>
            </a: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endParaRPr kumimoji="0" lang="en-US" sz="13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r>
              <a:rPr kumimoji="0" lang="en-US" sz="13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Coverage to individuals</a:t>
            </a:r>
          </a:p>
          <a:p>
            <a:pPr marL="285750" marR="0" lvl="0" indent="-285750" algn="l"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Age 65 or over</a:t>
            </a:r>
          </a:p>
          <a:p>
            <a:pPr marL="285750" marR="0" lvl="0" indent="-285750" algn="l"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Persons with certain disabilities</a:t>
            </a:r>
          </a:p>
          <a:p>
            <a:pPr marL="285750" marR="0" lvl="0" indent="-285750" algn="l"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Persons with ESRD</a:t>
            </a: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r>
              <a:rPr kumimoji="0" lang="en-US" sz="14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 </a:t>
            </a:r>
            <a:r>
              <a:rPr kumimoji="0" lang="en-US" sz="13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Federal Program</a:t>
            </a:r>
          </a:p>
          <a:p>
            <a:pPr marL="0" marR="0" lvl="0" indent="0" algn="l" defTabSz="657225" rtl="0" eaLnBrk="1" fontAlgn="auto" latinLnBrk="0" hangingPunct="1">
              <a:lnSpc>
                <a:spcPct val="100000"/>
              </a:lnSpc>
              <a:spcBef>
                <a:spcPts val="0"/>
              </a:spcBef>
              <a:spcAft>
                <a:spcPts val="600"/>
              </a:spcAft>
              <a:buClr>
                <a:srgbClr val="FFFFFF"/>
              </a:buClr>
              <a:buSzTx/>
              <a:buFontTx/>
              <a:buNone/>
              <a:tabLst/>
              <a:defRPr/>
            </a:pPr>
            <a:endParaRPr kumimoji="0" lang="en-US" sz="14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p:txBody>
      </p:sp>
      <p:sp>
        <p:nvSpPr>
          <p:cNvPr id="21508" name="TextBox 5"/>
          <p:cNvSpPr txBox="1">
            <a:spLocks noChangeArrowheads="1"/>
          </p:cNvSpPr>
          <p:nvPr/>
        </p:nvSpPr>
        <p:spPr bwMode="auto">
          <a:xfrm>
            <a:off x="5201139" y="3531028"/>
            <a:ext cx="1700580" cy="203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6" rIns="91392" bIns="4569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marL="285750" marR="0" lvl="0" indent="-285750" algn="ctr"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endParaRPr kumimoji="0" lang="en-US" sz="144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a:p>
            <a:pPr marL="285750" marR="0" lvl="0" indent="-285750" algn="ctr"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endParaRPr lang="en-US" sz="1440" b="1" dirty="0">
              <a:solidFill>
                <a:prstClr val="black"/>
              </a:solidFill>
              <a:latin typeface="Tahoma" pitchFamily="34" charset="0"/>
              <a:cs typeface="Arial" charset="0"/>
              <a:sym typeface="Tahoma" pitchFamily="34" charset="0"/>
            </a:endParaRPr>
          </a:p>
          <a:p>
            <a:pPr marR="0" lvl="0" algn="ctr" defTabSz="657225" rtl="0" eaLnBrk="1" fontAlgn="auto" latinLnBrk="0" hangingPunct="1">
              <a:lnSpc>
                <a:spcPct val="100000"/>
              </a:lnSpc>
              <a:spcBef>
                <a:spcPts val="0"/>
              </a:spcBef>
              <a:spcAft>
                <a:spcPts val="600"/>
              </a:spcAft>
              <a:buClr>
                <a:srgbClr val="FFFFFF"/>
              </a:buClr>
              <a:buSzTx/>
              <a:tabLst/>
              <a:defRPr/>
            </a:pPr>
            <a:r>
              <a:rPr kumimoji="0" lang="en-US" sz="144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rPr>
              <a:t>Enacted as part of the Social Security Act</a:t>
            </a:r>
          </a:p>
          <a:p>
            <a:pPr marL="285750" marR="0" lvl="0" indent="-285750" algn="ctr" defTabSz="657225"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endParaRPr kumimoji="0" lang="en-US" sz="1440" b="1"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a:p>
            <a:pPr marR="0" lvl="0" algn="ctr" defTabSz="657225" rtl="0" eaLnBrk="1" fontAlgn="auto" latinLnBrk="0" hangingPunct="1">
              <a:lnSpc>
                <a:spcPct val="100000"/>
              </a:lnSpc>
              <a:spcBef>
                <a:spcPts val="0"/>
              </a:spcBef>
              <a:spcAft>
                <a:spcPts val="600"/>
              </a:spcAft>
              <a:buClr>
                <a:srgbClr val="FFFFFF"/>
              </a:buClr>
              <a:buSzTx/>
              <a:tabLst/>
              <a:defRPr/>
            </a:pPr>
            <a:endParaRPr kumimoji="0" lang="en-US" sz="2000" b="0" i="0" u="none" strike="noStrike" kern="1200" cap="none" spc="0" normalizeH="0" baseline="0" noProof="0" dirty="0">
              <a:ln>
                <a:noFill/>
              </a:ln>
              <a:solidFill>
                <a:prstClr val="black"/>
              </a:solidFill>
              <a:effectLst/>
              <a:uLnTx/>
              <a:uFillTx/>
              <a:latin typeface="Tahoma" pitchFamily="34" charset="0"/>
              <a:ea typeface="+mn-ea"/>
              <a:cs typeface="Arial" charset="0"/>
              <a:sym typeface="Tahoma" pitchFamily="34" charset="0"/>
            </a:endParaRPr>
          </a:p>
        </p:txBody>
      </p:sp>
      <p:sp>
        <p:nvSpPr>
          <p:cNvPr id="3" name="TextBox 2">
            <a:extLst>
              <a:ext uri="{FF2B5EF4-FFF2-40B4-BE49-F238E27FC236}">
                <a16:creationId xmlns:a16="http://schemas.microsoft.com/office/drawing/2014/main" id="{4DA21D0E-5219-940E-5ED8-8A8717B14EB0}"/>
              </a:ext>
            </a:extLst>
          </p:cNvPr>
          <p:cNvSpPr txBox="1"/>
          <p:nvPr/>
        </p:nvSpPr>
        <p:spPr>
          <a:xfrm>
            <a:off x="7343698" y="3173213"/>
            <a:ext cx="1595686"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pitchFamily="34" charset="0"/>
                <a:ea typeface="+mn-ea"/>
                <a:cs typeface="Arial" charset="0"/>
                <a:sym typeface="Tahoma" pitchFamily="34" charset="0"/>
              </a:rPr>
              <a:t>Medicaid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Coverage to low-income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Coverage for certain populations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Joint Federal and State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1FCD7AB7-CB33-35DF-E1FF-DD352FBF7051}"/>
              </a:ext>
            </a:extLst>
          </p:cNvPr>
          <p:cNvSpPr txBox="1"/>
          <p:nvPr/>
        </p:nvSpPr>
        <p:spPr>
          <a:xfrm>
            <a:off x="250673" y="6294479"/>
            <a:ext cx="6674722"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www.</a:t>
            </a:r>
            <a:r>
              <a:rPr kumimoji="0" lang="en-US"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rPr>
              <a:t>nasddds.org</a:t>
            </a:r>
            <a:endParaRPr kumimoji="0" lang="id-ID" sz="1800" b="0" i="0" u="none" strike="noStrike" kern="1200" cap="none" spc="300" normalizeH="0" baseline="0" noProof="0" dirty="0">
              <a:ln>
                <a:noFill/>
              </a:ln>
              <a:solidFill>
                <a:srgbClr val="004F6E"/>
              </a:solidFill>
              <a:effectLst/>
              <a:uLnTx/>
              <a:uFillTx/>
              <a:latin typeface="Lato" panose="020F0502020204030203" pitchFamily="34" charset="0"/>
              <a:ea typeface="Roboto Condensed" panose="02000000000000000000" pitchFamily="2"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879F64F3-15C6-435F-501E-FECE84724112}"/>
              </a:ext>
              <a:ext uri="{C183D7F6-B498-43B3-948B-1728B52AA6E4}">
                <adec:decorative xmlns:adec="http://schemas.microsoft.com/office/drawing/2017/decorative" val="1"/>
              </a:ext>
            </a:extLst>
          </p:cNvPr>
          <p:cNvSpPr>
            <a:spLocks noGrp="1"/>
          </p:cNvSpPr>
          <p:nvPr>
            <p:ph type="sldNum" sz="quarter" idx="12"/>
          </p:nvPr>
        </p:nvSpPr>
        <p:spPr/>
        <p:txBody>
          <a:bodyPr/>
          <a:lstStyle/>
          <a:p>
            <a:r>
              <a:rPr 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6961-4689-2008-B378-C654DFC6827F}"/>
              </a:ext>
            </a:extLst>
          </p:cNvPr>
          <p:cNvSpPr>
            <a:spLocks noGrp="1"/>
          </p:cNvSpPr>
          <p:nvPr>
            <p:ph type="title"/>
          </p:nvPr>
        </p:nvSpPr>
        <p:spPr/>
        <p:txBody>
          <a:bodyPr/>
          <a:lstStyle/>
          <a:p>
            <a:pPr algn="ctr"/>
            <a:r>
              <a:rPr lang="en-US" dirty="0"/>
              <a:t>Medicare &amp; Medicaid Benefits for Duals</a:t>
            </a:r>
          </a:p>
        </p:txBody>
      </p:sp>
      <p:sp>
        <p:nvSpPr>
          <p:cNvPr id="3" name="Content Placeholder 2">
            <a:extLst>
              <a:ext uri="{FF2B5EF4-FFF2-40B4-BE49-F238E27FC236}">
                <a16:creationId xmlns:a16="http://schemas.microsoft.com/office/drawing/2014/main" id="{FA3F7ACA-5857-48AC-35AA-5A7F0DF1B29C}"/>
              </a:ext>
            </a:extLst>
          </p:cNvPr>
          <p:cNvSpPr>
            <a:spLocks noGrp="1"/>
          </p:cNvSpPr>
          <p:nvPr>
            <p:ph sz="quarter" idx="29"/>
          </p:nvPr>
        </p:nvSpPr>
        <p:spPr>
          <a:xfrm>
            <a:off x="681689" y="1133355"/>
            <a:ext cx="11009567" cy="5097627"/>
          </a:xfrm>
          <a:ln w="57150">
            <a:solidFill>
              <a:srgbClr val="D7A461"/>
            </a:solidFill>
          </a:ln>
        </p:spPr>
        <p:txBody>
          <a:bodyPr>
            <a:normAutofit fontScale="25000" lnSpcReduction="20000"/>
          </a:bodyPr>
          <a:lstStyle/>
          <a:p>
            <a:pPr>
              <a:buFont typeface="Arial" panose="020B0604020202020204" pitchFamily="34" charset="0"/>
              <a:buChar char="•"/>
            </a:pPr>
            <a:endParaRPr lang="en-US" sz="1800" dirty="0">
              <a:solidFill>
                <a:srgbClr val="1C4475"/>
              </a:solidFill>
              <a:effectLst/>
              <a:latin typeface="ArialMT"/>
            </a:endParaRPr>
          </a:p>
          <a:p>
            <a:pPr>
              <a:buFont typeface="Arial" panose="020B0604020202020204" pitchFamily="34" charset="0"/>
              <a:buChar char="•"/>
            </a:pPr>
            <a:r>
              <a:rPr lang="en-US" sz="8400" dirty="0">
                <a:effectLst/>
                <a:latin typeface="ArialMT"/>
              </a:rPr>
              <a:t>Medicare is the primary payer of medical services</a:t>
            </a:r>
          </a:p>
          <a:p>
            <a:r>
              <a:rPr lang="en-US" sz="8400" dirty="0">
                <a:effectLst/>
                <a:latin typeface="ArialMT"/>
              </a:rPr>
              <a:t>Medicare covers medical care such as: </a:t>
            </a:r>
          </a:p>
          <a:p>
            <a:pPr lvl="1">
              <a:buFont typeface="Courier New" panose="02070309020205020404" pitchFamily="49" charset="0"/>
              <a:buChar char="o"/>
            </a:pPr>
            <a:r>
              <a:rPr lang="en-US" sz="8400" dirty="0">
                <a:effectLst/>
                <a:latin typeface="ArialMT"/>
              </a:rPr>
              <a:t>Hospital, physician, diagnostic tests, post-acute and other services and prescription drugs  </a:t>
            </a:r>
            <a:endParaRPr lang="en-US" sz="8400" dirty="0">
              <a:effectLst/>
            </a:endParaRPr>
          </a:p>
          <a:p>
            <a:pPr lvl="1">
              <a:buFont typeface="Courier New" panose="02070309020205020404" pitchFamily="49" charset="0"/>
              <a:buChar char="o"/>
            </a:pPr>
            <a:r>
              <a:rPr lang="en-US" sz="8400" dirty="0">
                <a:effectLst/>
                <a:latin typeface="ArialMT"/>
              </a:rPr>
              <a:t>Skilled (rehabilitative) nursing care, home health services, durable medical equipment</a:t>
            </a:r>
            <a:endParaRPr lang="en-US" sz="8400" dirty="0">
              <a:latin typeface="ArialMT"/>
            </a:endParaRPr>
          </a:p>
          <a:p>
            <a:pPr lvl="1">
              <a:buFont typeface="Courier New" panose="02070309020205020404" pitchFamily="49" charset="0"/>
              <a:buChar char="o"/>
            </a:pPr>
            <a:r>
              <a:rPr lang="en-US" sz="8400" dirty="0">
                <a:effectLst/>
                <a:latin typeface="ArialMT"/>
              </a:rPr>
              <a:t>Medicare beneficiaries are subject to some out-of-pocket costs </a:t>
            </a:r>
          </a:p>
          <a:p>
            <a:pPr>
              <a:buFont typeface="Arial" panose="020B0604020202020204" pitchFamily="34" charset="0"/>
              <a:buChar char="•"/>
            </a:pPr>
            <a:r>
              <a:rPr lang="en-US" sz="8400" dirty="0">
                <a:latin typeface="ArialMT"/>
              </a:rPr>
              <a:t>Most Dual Eligibles (72%) Receive Full Benefits for Both Programs </a:t>
            </a:r>
            <a:r>
              <a:rPr lang="en-US" sz="8400" dirty="0">
                <a:effectLst/>
                <a:latin typeface="ArialMT"/>
              </a:rPr>
              <a:t> </a:t>
            </a:r>
          </a:p>
          <a:p>
            <a:pPr lvl="1">
              <a:buFont typeface="Courier New" panose="02070309020205020404" pitchFamily="49" charset="0"/>
              <a:buChar char="o"/>
            </a:pPr>
            <a:r>
              <a:rPr lang="en-US" sz="8400" dirty="0">
                <a:latin typeface="ArialMT"/>
              </a:rPr>
              <a:t>A</a:t>
            </a:r>
            <a:r>
              <a:rPr lang="en-US" sz="8400" dirty="0">
                <a:effectLst/>
                <a:latin typeface="ArialMT"/>
              </a:rPr>
              <a:t>ll Medicaid benefits and coverage for Medicare premiums and cost-sharing </a:t>
            </a:r>
          </a:p>
          <a:p>
            <a:pPr lvl="1">
              <a:buFont typeface="Courier New" panose="02070309020205020404" pitchFamily="49" charset="0"/>
              <a:buChar char="o"/>
            </a:pPr>
            <a:r>
              <a:rPr lang="en-US" sz="8400" dirty="0">
                <a:effectLst/>
                <a:latin typeface="ArialMT"/>
              </a:rPr>
              <a:t>Pays for services that are not covered by Medicare, such as dental, vision and other services</a:t>
            </a:r>
          </a:p>
          <a:p>
            <a:pPr lvl="1">
              <a:buFont typeface="Courier New" panose="02070309020205020404" pitchFamily="49" charset="0"/>
              <a:buChar char="o"/>
            </a:pPr>
            <a:r>
              <a:rPr lang="en-US" sz="8400" dirty="0">
                <a:effectLst/>
                <a:latin typeface="ArialMT"/>
              </a:rPr>
              <a:t>Long-term services &amp; supports – institutional stays and home and community- based services  </a:t>
            </a:r>
          </a:p>
          <a:p>
            <a:pPr>
              <a:buFont typeface="Arial" panose="020B0604020202020204" pitchFamily="34" charset="0"/>
              <a:buChar char="•"/>
            </a:pPr>
            <a:r>
              <a:rPr lang="en-US" sz="8400" dirty="0">
                <a:latin typeface="ArialMT"/>
              </a:rPr>
              <a:t>P</a:t>
            </a:r>
            <a:r>
              <a:rPr lang="en-US" sz="8400" dirty="0">
                <a:effectLst/>
                <a:latin typeface="ArialMT"/>
              </a:rPr>
              <a:t>eople who have limited Medicare coverage (called partial duals) receive limited help from Medicaid</a:t>
            </a:r>
          </a:p>
          <a:p>
            <a:pPr lvl="1">
              <a:buFont typeface="Courier New" panose="02070309020205020404" pitchFamily="49" charset="0"/>
              <a:buChar char="o"/>
            </a:pPr>
            <a:r>
              <a:rPr lang="en-US" sz="8400" dirty="0">
                <a:effectLst/>
                <a:latin typeface="ArialMT"/>
              </a:rPr>
              <a:t>Medicaid only pays for Medicare premiums and cost-sharing </a:t>
            </a:r>
          </a:p>
          <a:p>
            <a:pPr lvl="1">
              <a:buFont typeface="Courier New" panose="02070309020205020404" pitchFamily="49" charset="0"/>
              <a:buChar char="o"/>
            </a:pPr>
            <a:r>
              <a:rPr lang="en-US" sz="8400" dirty="0">
                <a:effectLst/>
                <a:latin typeface="ArialMT"/>
              </a:rPr>
              <a:t>Assistance is based on income with poorer individuals receiving higher level of assistance </a:t>
            </a:r>
          </a:p>
          <a:p>
            <a:pPr marL="457200" lvl="1" indent="0">
              <a:buNone/>
            </a:pPr>
            <a:endParaRPr lang="en-US" sz="8400" dirty="0">
              <a:solidFill>
                <a:srgbClr val="1C4475"/>
              </a:solidFill>
              <a:effectLst/>
              <a:latin typeface="ArialMT"/>
            </a:endParaRPr>
          </a:p>
          <a:p>
            <a:pPr marL="0" indent="0">
              <a:buNone/>
            </a:pPr>
            <a:endParaRPr lang="en-US" sz="7200" dirty="0">
              <a:solidFill>
                <a:srgbClr val="1C4475"/>
              </a:solidFill>
              <a:latin typeface="ArialMT"/>
            </a:endParaRPr>
          </a:p>
        </p:txBody>
      </p:sp>
    </p:spTree>
    <p:extLst>
      <p:ext uri="{BB962C8B-B14F-4D97-AF65-F5344CB8AC3E}">
        <p14:creationId xmlns:p14="http://schemas.microsoft.com/office/powerpoint/2010/main" val="2364451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0952" y="3264591"/>
            <a:ext cx="8510893" cy="828844"/>
          </a:xfrm>
        </p:spPr>
        <p:txBody>
          <a:bodyPr lIns="91440" tIns="45720" rIns="91440" bIns="45720" anchor="t"/>
          <a:lstStyle/>
          <a:p>
            <a:r>
              <a:rPr lang="en-US" sz="4100" dirty="0"/>
              <a:t>Understanding Dual Eligibility</a:t>
            </a:r>
            <a:endParaRPr lang="en-US" dirty="0"/>
          </a:p>
        </p:txBody>
      </p:sp>
    </p:spTree>
    <p:extLst>
      <p:ext uri="{BB962C8B-B14F-4D97-AF65-F5344CB8AC3E}">
        <p14:creationId xmlns:p14="http://schemas.microsoft.com/office/powerpoint/2010/main" val="2972584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2"/>
          <p:cNvSpPr>
            <a:spLocks noGrp="1"/>
          </p:cNvSpPr>
          <p:nvPr>
            <p:ph type="title" idx="4294967295"/>
          </p:nvPr>
        </p:nvSpPr>
        <p:spPr>
          <a:xfrm>
            <a:off x="838200" y="-33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dirty="0">
                <a:solidFill>
                  <a:srgbClr val="004F6E"/>
                </a:solidFill>
              </a:rPr>
              <a:t>Medicare/Medicaid Dual Enrollee Numbers </a:t>
            </a:r>
            <a:endParaRPr lang="en-US" sz="4000" b="1" dirty="0">
              <a:solidFill>
                <a:srgbClr val="004F6E"/>
              </a:solidFill>
              <a:cs typeface="Tahoma" pitchFamily="34" charset="0"/>
              <a:sym typeface="Tahoma" pitchFamily="34" charset="0"/>
            </a:endParaRPr>
          </a:p>
        </p:txBody>
      </p:sp>
      <p:graphicFrame>
        <p:nvGraphicFramePr>
          <p:cNvPr id="5" name="Content Placeholder 4" descr="A graphic of overlapping circles that show enrollment numbers for Medicare, Medicaid, and Dual Eligibles."/>
          <p:cNvGraphicFramePr>
            <a:graphicFrameLocks noGrp="1"/>
          </p:cNvGraphicFramePr>
          <p:nvPr>
            <p:ph idx="4294967295"/>
            <p:extLst>
              <p:ext uri="{D42A27DB-BD31-4B8C-83A1-F6EECF244321}">
                <p14:modId xmlns:p14="http://schemas.microsoft.com/office/powerpoint/2010/main" val="1046250839"/>
              </p:ext>
            </p:extLst>
          </p:nvPr>
        </p:nvGraphicFramePr>
        <p:xfrm>
          <a:off x="609600" y="1441105"/>
          <a:ext cx="8153400" cy="4114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09" name="TextBox 6"/>
          <p:cNvSpPr txBox="1">
            <a:spLocks noChangeArrowheads="1"/>
          </p:cNvSpPr>
          <p:nvPr/>
        </p:nvSpPr>
        <p:spPr bwMode="auto">
          <a:xfrm>
            <a:off x="840765" y="3133356"/>
            <a:ext cx="2590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algn="ctr">
              <a:buClr>
                <a:srgbClr val="FFFFFF"/>
              </a:buClr>
              <a:buFont typeface="Tahoma" pitchFamily="34" charset="0"/>
              <a:buNone/>
            </a:pPr>
            <a:r>
              <a:rPr lang="en-US" sz="2200" b="1" dirty="0">
                <a:solidFill>
                  <a:srgbClr val="FFFFFF"/>
                </a:solidFill>
                <a:latin typeface="Tahoma" pitchFamily="34" charset="0"/>
                <a:cs typeface="Arial" charset="0"/>
                <a:sym typeface="Tahoma" pitchFamily="34" charset="0"/>
              </a:rPr>
              <a:t>Medicare</a:t>
            </a:r>
          </a:p>
          <a:p>
            <a:pPr algn="ctr">
              <a:buClr>
                <a:srgbClr val="FFFFFF"/>
              </a:buClr>
              <a:buFont typeface="Tahoma" pitchFamily="34" charset="0"/>
              <a:buNone/>
            </a:pPr>
            <a:r>
              <a:rPr lang="en-US" sz="2000" dirty="0">
                <a:solidFill>
                  <a:srgbClr val="FFFFFF"/>
                </a:solidFill>
                <a:latin typeface="Tahoma" pitchFamily="34" charset="0"/>
                <a:cs typeface="Arial" charset="0"/>
                <a:sym typeface="Tahoma" pitchFamily="34" charset="0"/>
              </a:rPr>
              <a:t>52.3 million</a:t>
            </a:r>
          </a:p>
        </p:txBody>
      </p:sp>
      <p:sp>
        <p:nvSpPr>
          <p:cNvPr id="21508" name="TextBox 5"/>
          <p:cNvSpPr txBox="1">
            <a:spLocks noChangeArrowheads="1"/>
          </p:cNvSpPr>
          <p:nvPr/>
        </p:nvSpPr>
        <p:spPr bwMode="auto">
          <a:xfrm>
            <a:off x="3619500" y="2999700"/>
            <a:ext cx="2133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algn="ctr">
              <a:buClr>
                <a:srgbClr val="FFFFFF"/>
              </a:buClr>
              <a:buFont typeface="Tahoma" pitchFamily="34" charset="0"/>
              <a:buNone/>
            </a:pPr>
            <a:r>
              <a:rPr lang="en-US" sz="2000" b="1" dirty="0">
                <a:solidFill>
                  <a:srgbClr val="FFFFFF"/>
                </a:solidFill>
                <a:latin typeface="Tahoma" pitchFamily="34" charset="0"/>
                <a:cs typeface="Arial" charset="0"/>
                <a:sym typeface="Tahoma" pitchFamily="34" charset="0"/>
              </a:rPr>
              <a:t>Dual Eligible Beneficiaries</a:t>
            </a:r>
          </a:p>
          <a:p>
            <a:pPr algn="ctr">
              <a:buClr>
                <a:srgbClr val="FFFFFF"/>
              </a:buClr>
              <a:buFont typeface="Tahoma" pitchFamily="34" charset="0"/>
              <a:buNone/>
            </a:pPr>
            <a:r>
              <a:rPr lang="en-US" sz="2000" dirty="0">
                <a:solidFill>
                  <a:srgbClr val="FFFFFF"/>
                </a:solidFill>
                <a:latin typeface="Tahoma" pitchFamily="34" charset="0"/>
                <a:cs typeface="Arial" charset="0"/>
                <a:sym typeface="Tahoma" pitchFamily="34" charset="0"/>
              </a:rPr>
              <a:t>12.8 million</a:t>
            </a:r>
          </a:p>
        </p:txBody>
      </p:sp>
      <p:sp>
        <p:nvSpPr>
          <p:cNvPr id="21510" name="TextBox 7"/>
          <p:cNvSpPr txBox="1">
            <a:spLocks noChangeArrowheads="1"/>
          </p:cNvSpPr>
          <p:nvPr/>
        </p:nvSpPr>
        <p:spPr bwMode="auto">
          <a:xfrm>
            <a:off x="5711911" y="3133356"/>
            <a:ext cx="3048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algn="ctr">
              <a:buClr>
                <a:srgbClr val="000000"/>
              </a:buClr>
              <a:buFont typeface="Tahoma" pitchFamily="34" charset="0"/>
              <a:buNone/>
            </a:pPr>
            <a:r>
              <a:rPr lang="en-US" sz="2200" b="1" dirty="0">
                <a:solidFill>
                  <a:srgbClr val="000000"/>
                </a:solidFill>
                <a:latin typeface="Tahoma" pitchFamily="34" charset="0"/>
                <a:cs typeface="Arial" charset="0"/>
                <a:sym typeface="Tahoma" pitchFamily="34" charset="0"/>
              </a:rPr>
              <a:t>Medicaid</a:t>
            </a:r>
          </a:p>
          <a:p>
            <a:pPr algn="ctr">
              <a:buClr>
                <a:srgbClr val="000000"/>
              </a:buClr>
              <a:buFont typeface="Tahoma" pitchFamily="34" charset="0"/>
              <a:buNone/>
            </a:pPr>
            <a:r>
              <a:rPr lang="en-US" sz="2000" dirty="0">
                <a:solidFill>
                  <a:srgbClr val="000000"/>
                </a:solidFill>
                <a:latin typeface="Tahoma" pitchFamily="34" charset="0"/>
                <a:cs typeface="Arial" charset="0"/>
                <a:sym typeface="Tahoma" pitchFamily="34" charset="0"/>
              </a:rPr>
              <a:t>77.1 million</a:t>
            </a:r>
          </a:p>
        </p:txBody>
      </p:sp>
      <p:sp>
        <p:nvSpPr>
          <p:cNvPr id="21512" name="Text Box 7"/>
          <p:cNvSpPr txBox="1">
            <a:spLocks noChangeArrowheads="1"/>
          </p:cNvSpPr>
          <p:nvPr/>
        </p:nvSpPr>
        <p:spPr bwMode="auto">
          <a:xfrm>
            <a:off x="228600" y="5827413"/>
            <a:ext cx="4343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algn="ctr">
              <a:spcBef>
                <a:spcPct val="50000"/>
              </a:spcBef>
              <a:buClr>
                <a:srgbClr val="000000"/>
              </a:buClr>
              <a:buFont typeface="Tahoma" pitchFamily="34" charset="0"/>
              <a:buNone/>
            </a:pPr>
            <a:r>
              <a:rPr lang="en-US" sz="1500" b="1" dirty="0">
                <a:solidFill>
                  <a:srgbClr val="000000"/>
                </a:solidFill>
                <a:latin typeface="Tahoma" pitchFamily="34" charset="0"/>
                <a:cs typeface="Arial" charset="0"/>
                <a:sym typeface="Tahoma" pitchFamily="34" charset="0"/>
              </a:rPr>
              <a:t>Total Medicare beneficiaries: 64.5 million</a:t>
            </a:r>
          </a:p>
        </p:txBody>
      </p:sp>
      <p:sp>
        <p:nvSpPr>
          <p:cNvPr id="21513" name="Text Box 7"/>
          <p:cNvSpPr txBox="1">
            <a:spLocks noChangeArrowheads="1"/>
          </p:cNvSpPr>
          <p:nvPr/>
        </p:nvSpPr>
        <p:spPr bwMode="auto">
          <a:xfrm>
            <a:off x="5532120" y="5825006"/>
            <a:ext cx="4343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algn="ctr">
              <a:spcBef>
                <a:spcPct val="50000"/>
              </a:spcBef>
              <a:buClr>
                <a:srgbClr val="000000"/>
              </a:buClr>
              <a:buFont typeface="Tahoma" pitchFamily="34" charset="0"/>
              <a:buNone/>
            </a:pPr>
            <a:r>
              <a:rPr lang="en-US" sz="1500" b="1" dirty="0">
                <a:solidFill>
                  <a:srgbClr val="000000"/>
                </a:solidFill>
                <a:latin typeface="Tahoma" pitchFamily="34" charset="0"/>
                <a:cs typeface="Arial" charset="0"/>
                <a:sym typeface="Tahoma" pitchFamily="34" charset="0"/>
              </a:rPr>
              <a:t>Total Medicaid beneficiaries:  89.3 million</a:t>
            </a:r>
          </a:p>
        </p:txBody>
      </p:sp>
      <p:sp>
        <p:nvSpPr>
          <p:cNvPr id="18" name="Thought Bubble: Cloud 17">
            <a:extLst>
              <a:ext uri="{FF2B5EF4-FFF2-40B4-BE49-F238E27FC236}">
                <a16:creationId xmlns:a16="http://schemas.microsoft.com/office/drawing/2014/main" id="{6B66770D-5701-7EA4-F76E-D1CA148F3AE3}"/>
              </a:ext>
              <a:ext uri="{C183D7F6-B498-43B3-948B-1728B52AA6E4}">
                <adec:decorative xmlns:adec="http://schemas.microsoft.com/office/drawing/2017/decorative" val="1"/>
              </a:ext>
            </a:extLst>
          </p:cNvPr>
          <p:cNvSpPr/>
          <p:nvPr/>
        </p:nvSpPr>
        <p:spPr>
          <a:xfrm>
            <a:off x="8494207" y="1163248"/>
            <a:ext cx="3443235" cy="2270626"/>
          </a:xfrm>
          <a:prstGeom prst="cloudCallout">
            <a:avLst>
              <a:gd name="adj1" fmla="val -126832"/>
              <a:gd name="adj2" fmla="val 32555"/>
            </a:avLst>
          </a:prstGeom>
          <a:solidFill>
            <a:srgbClr val="D7A461">
              <a:alpha val="74902"/>
            </a:srgbClr>
          </a:solidFill>
          <a:ln w="28575">
            <a:solidFill>
              <a:srgbClr val="D7A461"/>
            </a:solidFill>
          </a:ln>
          <a:effectLst/>
        </p:spPr>
        <p:txBody>
          <a:bodyPr wrap="square" rtlCol="0" anchor="ctr">
            <a:noAutofit/>
          </a:bodyPr>
          <a:lstStyle/>
          <a:p>
            <a:pPr algn="just">
              <a:lnSpc>
                <a:spcPct val="109000"/>
              </a:lnSpc>
            </a:pPr>
            <a:endParaRPr lang="en-US" sz="1200" dirty="0" err="1">
              <a:solidFill>
                <a:schemeClr val="tx1">
                  <a:lumMod val="65000"/>
                  <a:lumOff val="35000"/>
                </a:schemeClr>
              </a:solidFill>
              <a:latin typeface="+mj-lt"/>
            </a:endParaRPr>
          </a:p>
        </p:txBody>
      </p:sp>
      <p:sp>
        <p:nvSpPr>
          <p:cNvPr id="37" name="TextBox 36">
            <a:extLst>
              <a:ext uri="{FF2B5EF4-FFF2-40B4-BE49-F238E27FC236}">
                <a16:creationId xmlns:a16="http://schemas.microsoft.com/office/drawing/2014/main" id="{B255E04C-729E-EE33-B36E-B6D06D502CA5}"/>
              </a:ext>
            </a:extLst>
          </p:cNvPr>
          <p:cNvSpPr txBox="1"/>
          <p:nvPr/>
        </p:nvSpPr>
        <p:spPr>
          <a:xfrm>
            <a:off x="8916237" y="1699845"/>
            <a:ext cx="26125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0000"/>
                </a:solidFill>
                <a:cs typeface="Arial"/>
              </a:rPr>
              <a:t>MACPAC estimates that nearly 2 million people with I/DD are dually eligible</a:t>
            </a:r>
          </a:p>
        </p:txBody>
      </p:sp>
      <p:sp>
        <p:nvSpPr>
          <p:cNvPr id="21511" name="Text Box 6"/>
          <p:cNvSpPr txBox="1">
            <a:spLocks noChangeArrowheads="1"/>
          </p:cNvSpPr>
          <p:nvPr/>
        </p:nvSpPr>
        <p:spPr bwMode="auto">
          <a:xfrm>
            <a:off x="3984929" y="6362097"/>
            <a:ext cx="8382000" cy="26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3" rIns="91387" bIns="45693">
            <a:spAutoFit/>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fontAlgn="base">
              <a:spcBef>
                <a:spcPct val="0"/>
              </a:spcBef>
              <a:spcAft>
                <a:spcPct val="0"/>
              </a:spcAft>
              <a:defRPr>
                <a:solidFill>
                  <a:schemeClr val="tx1"/>
                </a:solidFill>
                <a:latin typeface="Arial" charset="0"/>
              </a:defRPr>
            </a:lvl6pPr>
            <a:lvl7pPr marL="2971800" indent="-228600" defTabSz="912813" fontAlgn="base">
              <a:spcBef>
                <a:spcPct val="0"/>
              </a:spcBef>
              <a:spcAft>
                <a:spcPct val="0"/>
              </a:spcAft>
              <a:defRPr>
                <a:solidFill>
                  <a:schemeClr val="tx1"/>
                </a:solidFill>
                <a:latin typeface="Arial" charset="0"/>
              </a:defRPr>
            </a:lvl7pPr>
            <a:lvl8pPr marL="3429000" indent="-228600" defTabSz="912813" fontAlgn="base">
              <a:spcBef>
                <a:spcPct val="0"/>
              </a:spcBef>
              <a:spcAft>
                <a:spcPct val="0"/>
              </a:spcAft>
              <a:defRPr>
                <a:solidFill>
                  <a:schemeClr val="tx1"/>
                </a:solidFill>
                <a:latin typeface="Arial" charset="0"/>
              </a:defRPr>
            </a:lvl8pPr>
            <a:lvl9pPr marL="3886200" indent="-228600" defTabSz="912813" fontAlgn="base">
              <a:spcBef>
                <a:spcPct val="0"/>
              </a:spcBef>
              <a:spcAft>
                <a:spcPct val="0"/>
              </a:spcAft>
              <a:defRPr>
                <a:solidFill>
                  <a:schemeClr val="tx1"/>
                </a:solidFill>
                <a:latin typeface="Arial" charset="0"/>
              </a:defRPr>
            </a:lvl9pPr>
          </a:lstStyle>
          <a:p>
            <a:pPr>
              <a:buClr>
                <a:srgbClr val="000000"/>
              </a:buClr>
              <a:buFont typeface="Tahoma" pitchFamily="34" charset="0"/>
              <a:buNone/>
            </a:pPr>
            <a:r>
              <a:rPr lang="en-US" sz="1100" dirty="0">
                <a:solidFill>
                  <a:srgbClr val="000000"/>
                </a:solidFill>
                <a:latin typeface="Tahoma" pitchFamily="34" charset="0"/>
                <a:cs typeface="Arial" charset="0"/>
                <a:sym typeface="Tahoma" pitchFamily="34" charset="0"/>
              </a:rPr>
              <a:t>SOURCE: </a:t>
            </a:r>
            <a:r>
              <a:rPr lang="en-US" sz="1100" dirty="0" err="1">
                <a:solidFill>
                  <a:srgbClr val="000000"/>
                </a:solidFill>
                <a:latin typeface="Tahoma" pitchFamily="34" charset="0"/>
                <a:cs typeface="Arial" charset="0"/>
                <a:sym typeface="Tahoma" pitchFamily="34" charset="0"/>
              </a:rPr>
              <a:t>MedPAC</a:t>
            </a:r>
            <a:r>
              <a:rPr lang="en-US" sz="1100" dirty="0">
                <a:solidFill>
                  <a:srgbClr val="000000"/>
                </a:solidFill>
                <a:latin typeface="Tahoma" pitchFamily="34" charset="0"/>
                <a:cs typeface="Arial" charset="0"/>
                <a:sym typeface="Tahoma" pitchFamily="34" charset="0"/>
              </a:rPr>
              <a:t> and MACPAC Data Book: Beneficiaries Dually Eligible for Medicare and Medicaid, February 2023.</a:t>
            </a:r>
          </a:p>
        </p:txBody>
      </p:sp>
    </p:spTree>
  </p:cSld>
  <p:clrMapOvr>
    <a:masterClrMapping/>
  </p:clrMapOvr>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075190"/>
      </a:accent1>
      <a:accent2>
        <a:srgbClr val="BE1E2D"/>
      </a:accent2>
      <a:accent3>
        <a:srgbClr val="F9A21A"/>
      </a:accent3>
      <a:accent4>
        <a:srgbClr val="7F7F7F"/>
      </a:accent4>
      <a:accent5>
        <a:srgbClr val="F2F2F2"/>
      </a:accent5>
      <a:accent6>
        <a:srgbClr val="FFFFFF"/>
      </a:accent6>
      <a:hlink>
        <a:srgbClr val="075190"/>
      </a:hlink>
      <a:folHlink>
        <a:srgbClr val="0070C0"/>
      </a:folHlink>
    </a:clrScheme>
    <a:fontScheme name="ACL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CA683BF5C7C144B15750DE27443F10" ma:contentTypeVersion="17" ma:contentTypeDescription="Create a new document." ma:contentTypeScope="" ma:versionID="af2802020c94c92d355d845c23f8905d">
  <xsd:schema xmlns:xsd="http://www.w3.org/2001/XMLSchema" xmlns:xs="http://www.w3.org/2001/XMLSchema" xmlns:p="http://schemas.microsoft.com/office/2006/metadata/properties" xmlns:ns2="e064992e-5ee8-40fe-b952-f8515500a21a" xmlns:ns3="732d9777-d6aa-47cb-95d0-2ee704635ad7" targetNamespace="http://schemas.microsoft.com/office/2006/metadata/properties" ma:root="true" ma:fieldsID="427de039060182aba5ab063a0df49b4c" ns2:_="" ns3:_="">
    <xsd:import namespace="e064992e-5ee8-40fe-b952-f8515500a21a"/>
    <xsd:import namespace="732d9777-d6aa-47cb-95d0-2ee704635a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64992e-5ee8-40fe-b952-f8515500a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0be1c1c-b691-45e5-bfce-799eeedb1403"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2d9777-d6aa-47cb-95d0-2ee704635ad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a4550c-238c-4645-b34d-4dd6878dbe47}" ma:internalName="TaxCatchAll" ma:showField="CatchAllData" ma:web="732d9777-d6aa-47cb-95d0-2ee704635a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32d9777-d6aa-47cb-95d0-2ee704635ad7">
      <UserInfo>
        <DisplayName>Mary P. Sowers</DisplayName>
        <AccountId>37</AccountId>
        <AccountType/>
      </UserInfo>
      <UserInfo>
        <DisplayName>Teja Stokes</DisplayName>
        <AccountId>34</AccountId>
        <AccountType/>
      </UserInfo>
      <UserInfo>
        <DisplayName>Jeanine Zlockie</DisplayName>
        <AccountId>36</AccountId>
        <AccountType/>
      </UserInfo>
    </SharedWithUsers>
    <MediaLengthInSeconds xmlns="e064992e-5ee8-40fe-b952-f8515500a21a" xsi:nil="true"/>
    <TaxCatchAll xmlns="732d9777-d6aa-47cb-95d0-2ee704635ad7" xsi:nil="true"/>
    <lcf76f155ced4ddcb4097134ff3c332f xmlns="e064992e-5ee8-40fe-b952-f8515500a21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5A0302-88C2-4B89-96E6-872CABBA80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64992e-5ee8-40fe-b952-f8515500a21a"/>
    <ds:schemaRef ds:uri="732d9777-d6aa-47cb-95d0-2ee704635a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6E3717-D73A-422E-A0AF-D3682CB0AF12}">
  <ds:schemaRefs>
    <ds:schemaRef ds:uri="http://schemas.microsoft.com/sharepoint/v3/contenttype/forms"/>
  </ds:schemaRefs>
</ds:datastoreItem>
</file>

<file path=customXml/itemProps3.xml><?xml version="1.0" encoding="utf-8"?>
<ds:datastoreItem xmlns:ds="http://schemas.openxmlformats.org/officeDocument/2006/customXml" ds:itemID="{91AD41B5-26CF-4D9D-B73D-C883DF63E595}">
  <ds:schemaRefs>
    <ds:schemaRef ds:uri="e064992e-5ee8-40fe-b952-f8515500a21a"/>
    <ds:schemaRef ds:uri="http://www.w3.org/XML/1998/namespace"/>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schemas.microsoft.com/office/infopath/2007/PartnerControls"/>
    <ds:schemaRef ds:uri="732d9777-d6aa-47cb-95d0-2ee704635ad7"/>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32539</TotalTime>
  <Words>4089</Words>
  <Application>Microsoft Office PowerPoint</Application>
  <PresentationFormat>Widescreen</PresentationFormat>
  <Paragraphs>453</Paragraphs>
  <Slides>52</Slides>
  <Notes>33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52</vt:i4>
      </vt:variant>
    </vt:vector>
  </HeadingPairs>
  <TitlesOfParts>
    <vt:vector size="68" baseType="lpstr">
      <vt:lpstr>Arial</vt:lpstr>
      <vt:lpstr>Arial,Sans-Serif</vt:lpstr>
      <vt:lpstr>ArialMT</vt:lpstr>
      <vt:lpstr>Calibri</vt:lpstr>
      <vt:lpstr>Century Gothic</vt:lpstr>
      <vt:lpstr>Courier New</vt:lpstr>
      <vt:lpstr>Lato</vt:lpstr>
      <vt:lpstr>Lato Light</vt:lpstr>
      <vt:lpstr>Segoe UI</vt:lpstr>
      <vt:lpstr>Tahoma</vt:lpstr>
      <vt:lpstr>Titillium Web</vt:lpstr>
      <vt:lpstr>Titillium Web SemiBold</vt:lpstr>
      <vt:lpstr>Wingdings</vt:lpstr>
      <vt:lpstr>1_Office Theme</vt:lpstr>
      <vt:lpstr>2_Office Theme</vt:lpstr>
      <vt:lpstr>Office Theme</vt:lpstr>
      <vt:lpstr>Training Series Dual Eligibility for Medicare &amp; Medicaid Among People with I/DD Part 4 – Strategies to Support Individuals and Families May 21, 2024</vt:lpstr>
      <vt:lpstr>Welcome &amp; Introductions</vt:lpstr>
      <vt:lpstr>I/DD Dual Eligibility Project with Arnold Ventures</vt:lpstr>
      <vt:lpstr>Strategies to Support Dually Eligible Individuals and Families</vt:lpstr>
      <vt:lpstr>Quick Review: Medicare vs Medicaid </vt:lpstr>
      <vt:lpstr>Medicare vs. Medicaid: Eligibility</vt:lpstr>
      <vt:lpstr>Medicare &amp; Medicaid Benefits for Duals</vt:lpstr>
      <vt:lpstr>Understanding Dual Eligibility</vt:lpstr>
      <vt:lpstr>Medicare/Medicaid Dual Enrollee Numbers </vt:lpstr>
      <vt:lpstr>Snapshot of Dual Enrollees</vt:lpstr>
      <vt:lpstr>Individuals with I/DD Are Often Dually Eligible</vt:lpstr>
      <vt:lpstr>Focus: Coordinating Services for People who are Dually Eligible  </vt:lpstr>
      <vt:lpstr>Understanding Individual Choices </vt:lpstr>
      <vt:lpstr>Why Supports for Duals Is Essential</vt:lpstr>
      <vt:lpstr>“Nothing About Us Without Us” – Individual Voice In Designing Integrated Care Programs</vt:lpstr>
      <vt:lpstr>Helping Individuals and Families Make Informed Choices </vt:lpstr>
      <vt:lpstr>Helping Duals Understand Their Choices</vt:lpstr>
      <vt:lpstr>Medicare/Medicaid Service Delivery Model: Fee For Service</vt:lpstr>
      <vt:lpstr>Service Delivery Model: Managed Care</vt:lpstr>
      <vt:lpstr>Managed Care Model Considerations for Individuals with I/DD and their Families</vt:lpstr>
      <vt:lpstr>How Do Duals Want to Be Supported in Their Lives?</vt:lpstr>
      <vt:lpstr>Deciding to Use the Same Plan for Both Programs and Care Coordination:  Aligned Enrollment with Medicare and Medicaid Plans  </vt:lpstr>
      <vt:lpstr>Aligned Support: Care Coordination with Medicare and Medicaid Plans</vt:lpstr>
      <vt:lpstr>States That Use SMACs </vt:lpstr>
      <vt:lpstr>Anticipating Dual Eligibility</vt:lpstr>
      <vt:lpstr>Triggers for Medicare Eligibility for Many People with I/DD   </vt:lpstr>
      <vt:lpstr>Dual Eligibility Impacts </vt:lpstr>
      <vt:lpstr>Individual/Family Resources</vt:lpstr>
      <vt:lpstr>Opportunities To Help Individuals with I/DD and Families Prepare for and Understand the System</vt:lpstr>
      <vt:lpstr>Keys to Connection for Individuals &amp; Families: Supports Coordinators &amp; Other Critical Providers</vt:lpstr>
      <vt:lpstr>Other Critical Supports for Individuals &amp; Families</vt:lpstr>
      <vt:lpstr>Additional Resources for Individuals &amp; Families (and States, too!)</vt:lpstr>
      <vt:lpstr>Aging, Disability and Resource Centers (ADRC)</vt:lpstr>
      <vt:lpstr>The Social  Security Administration (SSA)</vt:lpstr>
      <vt:lpstr>Introduction of the Office of Healthcare Information and Counseling: Help for Medicare Enrollees, Their Families, and Caregivers </vt:lpstr>
      <vt:lpstr>Administration for Community Living </vt:lpstr>
      <vt:lpstr>Office of Healthcare Information and Counseling (OHIC) </vt:lpstr>
      <vt:lpstr>State Health Insurance Assistance Program (SHIP)</vt:lpstr>
      <vt:lpstr>SHIP Grantees</vt:lpstr>
      <vt:lpstr>Find Your Local SHIP</vt:lpstr>
      <vt:lpstr>Senior Medicare Patrol (SMP)</vt:lpstr>
      <vt:lpstr>Find Your Local SMP</vt:lpstr>
      <vt:lpstr>National Center for Benefits Outreach and Enrollment (NCBOE) </vt:lpstr>
      <vt:lpstr>Protection of Vulnerable Elders: Long-Term Care Ombudsman</vt:lpstr>
      <vt:lpstr>Getting Help from LTC Ombudsman</vt:lpstr>
      <vt:lpstr>Eldercare Locator</vt:lpstr>
      <vt:lpstr> I/DD Dual Eligibility State Training Series</vt:lpstr>
      <vt:lpstr>Technical Assistance Opportunity</vt:lpstr>
      <vt:lpstr>I/DD Duals Innovation Cohort</vt:lpstr>
      <vt:lpstr>Questions?  Teja Stokes – tstokes@nasddds.org Jeanine Zlockie – jzlockie@nasddds.org</vt:lpstr>
      <vt:lpstr>THANK YOU!</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Teja Stokes</dc:creator>
  <cp:lastModifiedBy>Nathalie Agnant</cp:lastModifiedBy>
  <cp:revision>437</cp:revision>
  <cp:lastPrinted>2024-03-05T15:44:40Z</cp:lastPrinted>
  <dcterms:created xsi:type="dcterms:W3CDTF">2023-05-04T13:47:22Z</dcterms:created>
  <dcterms:modified xsi:type="dcterms:W3CDTF">2024-07-02T15:32:22Z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0x01010047CA683BF5C7C144B15750DE27443F10</vt:lpwstr>
  </property>
  <property fmtid="{D5CDD505-2E9C-101B-9397-08002B2CF9AE}" pid="3" name="Order">
    <vt:r8>1519800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activity">
    <vt:lpwstr>{"FileActivityType":"9","FileActivityTimeStamp":"2024-04-23T13:52:59.467Z","FileActivityUsersOnPage":[{"DisplayName":"Teja Stokes","Id":"tstokes@nasddds.org"}],"FileActivityNavigationId":null}</vt:lpwstr>
  </property>
</Properties>
</file>