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comments/modernComment_1C0_F73CA00A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9" r:id="rId5"/>
    <p:sldId id="262" r:id="rId6"/>
    <p:sldId id="443" r:id="rId7"/>
    <p:sldId id="414" r:id="rId8"/>
    <p:sldId id="422" r:id="rId9"/>
    <p:sldId id="429" r:id="rId10"/>
    <p:sldId id="430" r:id="rId11"/>
    <p:sldId id="431" r:id="rId12"/>
    <p:sldId id="435" r:id="rId13"/>
    <p:sldId id="437" r:id="rId14"/>
    <p:sldId id="436" r:id="rId15"/>
    <p:sldId id="433" r:id="rId16"/>
    <p:sldId id="427" r:id="rId17"/>
    <p:sldId id="399" r:id="rId18"/>
    <p:sldId id="432" r:id="rId19"/>
    <p:sldId id="450" r:id="rId20"/>
    <p:sldId id="451" r:id="rId21"/>
    <p:sldId id="426" r:id="rId22"/>
    <p:sldId id="258" r:id="rId23"/>
    <p:sldId id="438" r:id="rId24"/>
    <p:sldId id="405" r:id="rId25"/>
    <p:sldId id="401" r:id="rId26"/>
    <p:sldId id="428" r:id="rId27"/>
    <p:sldId id="292" r:id="rId28"/>
    <p:sldId id="415" r:id="rId29"/>
    <p:sldId id="449" r:id="rId30"/>
    <p:sldId id="446" r:id="rId31"/>
    <p:sldId id="447" r:id="rId32"/>
    <p:sldId id="448" r:id="rId33"/>
    <p:sldId id="444" r:id="rId34"/>
    <p:sldId id="423" r:id="rId35"/>
    <p:sldId id="26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A3F04-89B0-707F-C567-1399292FB3BF}" name="Guest User" initials="GU" userId="S::urn:spo:anon#a3fdd29c1114b51d6d5a930e454bc2ec761547ae2f09c6ff68ae8a3e2847af44::" providerId="AD"/>
  <p188:author id="{26958E20-A406-A324-105D-A5474597A8CB}" name="Mary P. Sowers" initials="MS" userId="S::msowers@nasddds.org::4aa69016-db8c-4ad5-b7c9-256955403801" providerId="AD"/>
  <p188:author id="{4982B12C-6FCF-95FF-0EB2-CA5B67B220D9}" name="Teja Stokes" initials="TS" userId="S::tstokes@nasddds.org::b467c6ac-05a6-4d4a-a2a4-a756c7b8bec0" providerId="AD"/>
  <p188:author id="{ED5C6B2F-490D-07AD-BC77-2CFC96712ACD}" name="Taylor Reilly" initials="TR" userId="S::treilly@nasddds.org::b99e0bf6-05c9-462b-9c5c-07ed4b0eaaa7" providerId="AD"/>
  <p188:author id="{9F8EDF5A-75F6-B771-5518-7ACEA7709542}" name="Guest User" initials="GU" userId="S::urn:spo:anon#4588159b59cd4ce4b9352e29da88dc47281971c0913f4640fee2b0933d418fe7::" providerId="AD"/>
  <p188:author id="{91313661-3A2D-7F7B-898E-49AB74D842F8}" name="Karen Kimsey" initials="KK" userId="Karen Kimse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461"/>
    <a:srgbClr val="004F6E"/>
    <a:srgbClr val="000000"/>
    <a:srgbClr val="007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1B9E0-1FC1-4924-BA46-ACAF7176134A}" v="2636" dt="2024-04-05T14:37:01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4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114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ja Stokes" userId="b467c6ac-05a6-4d4a-a2a4-a756c7b8bec0" providerId="ADAL" clId="{0671B9E0-1FC1-4924-BA46-ACAF7176134A}"/>
    <pc:docChg chg="undo custSel addSld delSld modSld">
      <pc:chgData name="Teja Stokes" userId="b467c6ac-05a6-4d4a-a2a4-a756c7b8bec0" providerId="ADAL" clId="{0671B9E0-1FC1-4924-BA46-ACAF7176134A}" dt="2024-04-05T14:38:00.824" v="3714" actId="20577"/>
      <pc:docMkLst>
        <pc:docMk/>
      </pc:docMkLst>
      <pc:sldChg chg="addSp delSp modSp mod">
        <pc:chgData name="Teja Stokes" userId="b467c6ac-05a6-4d4a-a2a4-a756c7b8bec0" providerId="ADAL" clId="{0671B9E0-1FC1-4924-BA46-ACAF7176134A}" dt="2024-04-05T14:25:00.560" v="3602" actId="962"/>
        <pc:sldMkLst>
          <pc:docMk/>
          <pc:sldMk cId="0" sldId="258"/>
        </pc:sldMkLst>
        <pc:spChg chg="ord">
          <ac:chgData name="Teja Stokes" userId="b467c6ac-05a6-4d4a-a2a4-a756c7b8bec0" providerId="ADAL" clId="{0671B9E0-1FC1-4924-BA46-ACAF7176134A}" dt="2024-04-05T14:18:05.446" v="3538" actId="13244"/>
          <ac:spMkLst>
            <pc:docMk/>
            <pc:sldMk cId="0" sldId="258"/>
            <ac:spMk id="2" creationId="{1FCD7AB7-CB33-35DF-E1FF-DD352FBF7051}"/>
          </ac:spMkLst>
        </pc:spChg>
        <pc:spChg chg="ord">
          <ac:chgData name="Teja Stokes" userId="b467c6ac-05a6-4d4a-a2a4-a756c7b8bec0" providerId="ADAL" clId="{0671B9E0-1FC1-4924-BA46-ACAF7176134A}" dt="2024-04-05T14:18:09.390" v="3539" actId="13244"/>
          <ac:spMkLst>
            <pc:docMk/>
            <pc:sldMk cId="0" sldId="258"/>
            <ac:spMk id="3" creationId="{4DA21D0E-5219-940E-5ED8-8A8717B14EB0}"/>
          </ac:spMkLst>
        </pc:spChg>
        <pc:spChg chg="mod">
          <ac:chgData name="Teja Stokes" userId="b467c6ac-05a6-4d4a-a2a4-a756c7b8bec0" providerId="ADAL" clId="{0671B9E0-1FC1-4924-BA46-ACAF7176134A}" dt="2024-04-05T14:17:27.721" v="3535" actId="207"/>
          <ac:spMkLst>
            <pc:docMk/>
            <pc:sldMk cId="0" sldId="258"/>
            <ac:spMk id="21507" creationId="{00000000-0000-0000-0000-000000000000}"/>
          </ac:spMkLst>
        </pc:spChg>
        <pc:spChg chg="mod">
          <ac:chgData name="Teja Stokes" userId="b467c6ac-05a6-4d4a-a2a4-a756c7b8bec0" providerId="ADAL" clId="{0671B9E0-1FC1-4924-BA46-ACAF7176134A}" dt="2024-04-05T14:17:58.577" v="3537" actId="13244"/>
          <ac:spMkLst>
            <pc:docMk/>
            <pc:sldMk cId="0" sldId="258"/>
            <ac:spMk id="21509" creationId="{00000000-0000-0000-0000-000000000000}"/>
          </ac:spMkLst>
        </pc:spChg>
        <pc:spChg chg="del mod">
          <ac:chgData name="Teja Stokes" userId="b467c6ac-05a6-4d4a-a2a4-a756c7b8bec0" providerId="ADAL" clId="{0671B9E0-1FC1-4924-BA46-ACAF7176134A}" dt="2024-04-05T14:17:02.723" v="3531" actId="478"/>
          <ac:spMkLst>
            <pc:docMk/>
            <pc:sldMk cId="0" sldId="258"/>
            <ac:spMk id="21518" creationId="{BACC6370-2D7E-4714-9D71-7542949D7D5D}"/>
          </ac:spMkLst>
        </pc:spChg>
        <pc:spChg chg="add del mod ord">
          <ac:chgData name="Teja Stokes" userId="b467c6ac-05a6-4d4a-a2a4-a756c7b8bec0" providerId="ADAL" clId="{0671B9E0-1FC1-4924-BA46-ACAF7176134A}" dt="2024-04-05T14:17:13.291" v="3534" actId="478"/>
          <ac:spMkLst>
            <pc:docMk/>
            <pc:sldMk cId="0" sldId="258"/>
            <ac:spMk id="21520" creationId="{F68B3F68-107C-434F-AA38-110D5EA91B85}"/>
          </ac:spMkLst>
        </pc:spChg>
        <pc:spChg chg="del mod ord">
          <ac:chgData name="Teja Stokes" userId="b467c6ac-05a6-4d4a-a2a4-a756c7b8bec0" providerId="ADAL" clId="{0671B9E0-1FC1-4924-BA46-ACAF7176134A}" dt="2024-04-05T14:17:36.662" v="3536" actId="478"/>
          <ac:spMkLst>
            <pc:docMk/>
            <pc:sldMk cId="0" sldId="258"/>
            <ac:spMk id="21522" creationId="{AAD0DBB9-1A4B-4391-81D4-CB19F9AB918A}"/>
          </ac:spMkLst>
        </pc:spChg>
        <pc:spChg chg="add del mod ord">
          <ac:chgData name="Teja Stokes" userId="b467c6ac-05a6-4d4a-a2a4-a756c7b8bec0" providerId="ADAL" clId="{0671B9E0-1FC1-4924-BA46-ACAF7176134A}" dt="2024-04-05T14:25:00.560" v="3602" actId="962"/>
          <ac:spMkLst>
            <pc:docMk/>
            <pc:sldMk cId="0" sldId="258"/>
            <ac:spMk id="21524" creationId="{063BBA22-50EA-4C4D-BE05-F1CE4E63AA56}"/>
          </ac:spMkLst>
        </pc:spChg>
        <pc:graphicFrameChg chg="mod">
          <ac:chgData name="Teja Stokes" userId="b467c6ac-05a6-4d4a-a2a4-a756c7b8bec0" providerId="ADAL" clId="{0671B9E0-1FC1-4924-BA46-ACAF7176134A}" dt="2024-04-05T13:59:02.427" v="3306" actId="96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 mod">
        <pc:chgData name="Teja Stokes" userId="b467c6ac-05a6-4d4a-a2a4-a756c7b8bec0" providerId="ADAL" clId="{0671B9E0-1FC1-4924-BA46-ACAF7176134A}" dt="2024-04-05T14:03:53.188" v="3415" actId="962"/>
        <pc:sldMkLst>
          <pc:docMk/>
          <pc:sldMk cId="2415170799" sldId="259"/>
        </pc:sldMkLst>
        <pc:spChg chg="mod">
          <ac:chgData name="Teja Stokes" userId="b467c6ac-05a6-4d4a-a2a4-a756c7b8bec0" providerId="ADAL" clId="{0671B9E0-1FC1-4924-BA46-ACAF7176134A}" dt="2024-04-05T14:03:39.873" v="3413" actId="13244"/>
          <ac:spMkLst>
            <pc:docMk/>
            <pc:sldMk cId="2415170799" sldId="259"/>
            <ac:spMk id="2" creationId="{E7AD6281-57A6-083B-3A90-12FD279A0ADB}"/>
          </ac:spMkLst>
        </pc:spChg>
        <pc:spChg chg="mod">
          <ac:chgData name="Teja Stokes" userId="b467c6ac-05a6-4d4a-a2a4-a756c7b8bec0" providerId="ADAL" clId="{0671B9E0-1FC1-4924-BA46-ACAF7176134A}" dt="2024-04-05T13:32:31.716" v="213" actId="962"/>
          <ac:spMkLst>
            <pc:docMk/>
            <pc:sldMk cId="2415170799" sldId="259"/>
            <ac:spMk id="14" creationId="{18CEE931-2D32-4752-BF42-E5A1DF237AF3}"/>
          </ac:spMkLst>
        </pc:spChg>
        <pc:spChg chg="mod">
          <ac:chgData name="Teja Stokes" userId="b467c6ac-05a6-4d4a-a2a4-a756c7b8bec0" providerId="ADAL" clId="{0671B9E0-1FC1-4924-BA46-ACAF7176134A}" dt="2024-04-05T13:32:26.083" v="212" actId="962"/>
          <ac:spMkLst>
            <pc:docMk/>
            <pc:sldMk cId="2415170799" sldId="259"/>
            <ac:spMk id="21" creationId="{18CEE931-2D32-4752-BF42-E5A1DF237AF3}"/>
          </ac:spMkLst>
        </pc:spChg>
        <pc:picChg chg="mod">
          <ac:chgData name="Teja Stokes" userId="b467c6ac-05a6-4d4a-a2a4-a756c7b8bec0" providerId="ADAL" clId="{0671B9E0-1FC1-4924-BA46-ACAF7176134A}" dt="2024-04-05T14:03:53.188" v="3415" actId="962"/>
          <ac:picMkLst>
            <pc:docMk/>
            <pc:sldMk cId="2415170799" sldId="259"/>
            <ac:picMk id="3" creationId="{00000000-0000-0000-0000-000000000000}"/>
          </ac:picMkLst>
        </pc:picChg>
        <pc:picChg chg="mod">
          <ac:chgData name="Teja Stokes" userId="b467c6ac-05a6-4d4a-a2a4-a756c7b8bec0" providerId="ADAL" clId="{0671B9E0-1FC1-4924-BA46-ACAF7176134A}" dt="2024-04-05T13:32:13.357" v="211" actId="962"/>
          <ac:picMkLst>
            <pc:docMk/>
            <pc:sldMk cId="2415170799" sldId="259"/>
            <ac:picMk id="20" creationId="{00000000-0000-0000-0000-000000000000}"/>
          </ac:picMkLst>
        </pc:picChg>
      </pc:sldChg>
      <pc:sldChg chg="addSp modSp mod">
        <pc:chgData name="Teja Stokes" userId="b467c6ac-05a6-4d4a-a2a4-a756c7b8bec0" providerId="ADAL" clId="{0671B9E0-1FC1-4924-BA46-ACAF7176134A}" dt="2024-04-05T14:22:13.894" v="3576" actId="13244"/>
        <pc:sldMkLst>
          <pc:docMk/>
          <pc:sldMk cId="2821726049" sldId="260"/>
        </pc:sldMkLst>
        <pc:spChg chg="add mod ord">
          <ac:chgData name="Teja Stokes" userId="b467c6ac-05a6-4d4a-a2a4-a756c7b8bec0" providerId="ADAL" clId="{0671B9E0-1FC1-4924-BA46-ACAF7176134A}" dt="2024-04-05T14:22:13.894" v="3576" actId="13244"/>
          <ac:spMkLst>
            <pc:docMk/>
            <pc:sldMk cId="2821726049" sldId="260"/>
            <ac:spMk id="4" creationId="{457AB4B9-E1FD-E08E-A276-965F5C090262}"/>
          </ac:spMkLst>
        </pc:spChg>
        <pc:picChg chg="mod">
          <ac:chgData name="Teja Stokes" userId="b467c6ac-05a6-4d4a-a2a4-a756c7b8bec0" providerId="ADAL" clId="{0671B9E0-1FC1-4924-BA46-ACAF7176134A}" dt="2024-04-05T13:55:40.515" v="2803" actId="962"/>
          <ac:picMkLst>
            <pc:docMk/>
            <pc:sldMk cId="2821726049" sldId="260"/>
            <ac:picMk id="2" creationId="{00000000-0000-0000-0000-000000000000}"/>
          </ac:picMkLst>
        </pc:picChg>
      </pc:sldChg>
      <pc:sldChg chg="addSp delSp modSp mod">
        <pc:chgData name="Teja Stokes" userId="b467c6ac-05a6-4d4a-a2a4-a756c7b8bec0" providerId="ADAL" clId="{0671B9E0-1FC1-4924-BA46-ACAF7176134A}" dt="2024-04-05T14:25:05.966" v="3603" actId="962"/>
        <pc:sldMkLst>
          <pc:docMk/>
          <pc:sldMk cId="2885926748" sldId="292"/>
        </pc:sldMkLst>
        <pc:spChg chg="del">
          <ac:chgData name="Teja Stokes" userId="b467c6ac-05a6-4d4a-a2a4-a756c7b8bec0" providerId="ADAL" clId="{0671B9E0-1FC1-4924-BA46-ACAF7176134A}" dt="2024-04-05T14:20:11.606" v="3557" actId="478"/>
          <ac:spMkLst>
            <pc:docMk/>
            <pc:sldMk cId="2885926748" sldId="292"/>
            <ac:spMk id="2" creationId="{4F63CB49-02EB-1384-03A6-FAB51A0A0EFD}"/>
          </ac:spMkLst>
        </pc:spChg>
        <pc:spChg chg="add mod ord">
          <ac:chgData name="Teja Stokes" userId="b467c6ac-05a6-4d4a-a2a4-a756c7b8bec0" providerId="ADAL" clId="{0671B9E0-1FC1-4924-BA46-ACAF7176134A}" dt="2024-04-05T14:21:51.137" v="3574" actId="13244"/>
          <ac:spMkLst>
            <pc:docMk/>
            <pc:sldMk cId="2885926748" sldId="292"/>
            <ac:spMk id="3" creationId="{B2C6B013-9201-71EE-A720-A2FC21C572E5}"/>
          </ac:spMkLst>
        </pc:spChg>
        <pc:spChg chg="mod">
          <ac:chgData name="Teja Stokes" userId="b467c6ac-05a6-4d4a-a2a4-a756c7b8bec0" providerId="ADAL" clId="{0671B9E0-1FC1-4924-BA46-ACAF7176134A}" dt="2024-04-05T14:21:29.389" v="3571" actId="1076"/>
          <ac:spMkLst>
            <pc:docMk/>
            <pc:sldMk cId="2885926748" sldId="292"/>
            <ac:spMk id="4" creationId="{DF55F8D8-5B0C-824F-A8EF-0C7836EA7F29}"/>
          </ac:spMkLst>
        </pc:spChg>
        <pc:spChg chg="add del mod ord">
          <ac:chgData name="Teja Stokes" userId="b467c6ac-05a6-4d4a-a2a4-a756c7b8bec0" providerId="ADAL" clId="{0671B9E0-1FC1-4924-BA46-ACAF7176134A}" dt="2024-04-05T14:22:47.526" v="3583" actId="478"/>
          <ac:spMkLst>
            <pc:docMk/>
            <pc:sldMk cId="2885926748" sldId="292"/>
            <ac:spMk id="5" creationId="{147D4B82-A849-5A42-85C2-E9353115D2D3}"/>
          </ac:spMkLst>
        </pc:spChg>
        <pc:spChg chg="ord">
          <ac:chgData name="Teja Stokes" userId="b467c6ac-05a6-4d4a-a2a4-a756c7b8bec0" providerId="ADAL" clId="{0671B9E0-1FC1-4924-BA46-ACAF7176134A}" dt="2024-04-05T14:23:38.376" v="3594" actId="13244"/>
          <ac:spMkLst>
            <pc:docMk/>
            <pc:sldMk cId="2885926748" sldId="292"/>
            <ac:spMk id="6" creationId="{13B7F63B-C98B-D543-BF1B-6C9A012AE390}"/>
          </ac:spMkLst>
        </pc:spChg>
        <pc:spChg chg="add del mod">
          <ac:chgData name="Teja Stokes" userId="b467c6ac-05a6-4d4a-a2a4-a756c7b8bec0" providerId="ADAL" clId="{0671B9E0-1FC1-4924-BA46-ACAF7176134A}" dt="2024-04-05T14:22:39.241" v="3581" actId="478"/>
          <ac:spMkLst>
            <pc:docMk/>
            <pc:sldMk cId="2885926748" sldId="292"/>
            <ac:spMk id="8" creationId="{E16D6EBC-56EA-1B8D-7C50-8BC379FA4CEE}"/>
          </ac:spMkLst>
        </pc:spChg>
        <pc:spChg chg="add mod ord">
          <ac:chgData name="Teja Stokes" userId="b467c6ac-05a6-4d4a-a2a4-a756c7b8bec0" providerId="ADAL" clId="{0671B9E0-1FC1-4924-BA46-ACAF7176134A}" dt="2024-04-05T14:23:34.633" v="3593" actId="13244"/>
          <ac:spMkLst>
            <pc:docMk/>
            <pc:sldMk cId="2885926748" sldId="292"/>
            <ac:spMk id="11" creationId="{FD195693-8F30-F8D2-F61C-BF95A2B65ECA}"/>
          </ac:spMkLst>
        </pc:spChg>
        <pc:spChg chg="del">
          <ac:chgData name="Teja Stokes" userId="b467c6ac-05a6-4d4a-a2a4-a756c7b8bec0" providerId="ADAL" clId="{0671B9E0-1FC1-4924-BA46-ACAF7176134A}" dt="2024-04-05T14:19:48.275" v="3552" actId="478"/>
          <ac:spMkLst>
            <pc:docMk/>
            <pc:sldMk cId="2885926748" sldId="292"/>
            <ac:spMk id="15" creationId="{F13C74B1-5B17-4795-BED0-7140497B445A}"/>
          </ac:spMkLst>
        </pc:spChg>
        <pc:spChg chg="add del">
          <ac:chgData name="Teja Stokes" userId="b467c6ac-05a6-4d4a-a2a4-a756c7b8bec0" providerId="ADAL" clId="{0671B9E0-1FC1-4924-BA46-ACAF7176134A}" dt="2024-04-05T14:20:25.130" v="3558" actId="26606"/>
          <ac:spMkLst>
            <pc:docMk/>
            <pc:sldMk cId="2885926748" sldId="292"/>
            <ac:spMk id="17" creationId="{D4974D33-8DC5-464E-8C6D-BE58F0669C17}"/>
          </ac:spMkLst>
        </pc:spChg>
        <pc:spChg chg="add del mod">
          <ac:chgData name="Teja Stokes" userId="b467c6ac-05a6-4d4a-a2a4-a756c7b8bec0" providerId="ADAL" clId="{0671B9E0-1FC1-4924-BA46-ACAF7176134A}" dt="2024-04-05T14:23:16.459" v="3591" actId="478"/>
          <ac:spMkLst>
            <pc:docMk/>
            <pc:sldMk cId="2885926748" sldId="292"/>
            <ac:spMk id="22" creationId="{F13C74B1-5B17-4795-BED0-7140497B445A}"/>
          </ac:spMkLst>
        </pc:spChg>
        <pc:spChg chg="add del mod ord">
          <ac:chgData name="Teja Stokes" userId="b467c6ac-05a6-4d4a-a2a4-a756c7b8bec0" providerId="ADAL" clId="{0671B9E0-1FC1-4924-BA46-ACAF7176134A}" dt="2024-04-05T14:25:05.966" v="3603" actId="962"/>
          <ac:spMkLst>
            <pc:docMk/>
            <pc:sldMk cId="2885926748" sldId="292"/>
            <ac:spMk id="24" creationId="{D4974D33-8DC5-464E-8C6D-BE58F0669C17}"/>
          </ac:spMkLst>
        </pc:spChg>
        <pc:picChg chg="mod ord">
          <ac:chgData name="Teja Stokes" userId="b467c6ac-05a6-4d4a-a2a4-a756c7b8bec0" providerId="ADAL" clId="{0671B9E0-1FC1-4924-BA46-ACAF7176134A}" dt="2024-04-05T14:23:40.823" v="3595" actId="13244"/>
          <ac:picMkLst>
            <pc:docMk/>
            <pc:sldMk cId="2885926748" sldId="292"/>
            <ac:picMk id="10" creationId="{E0D11F43-E6CE-0DED-D5AA-02073075884C}"/>
          </ac:picMkLst>
        </pc:picChg>
      </pc:sldChg>
      <pc:sldChg chg="modSp mod">
        <pc:chgData name="Teja Stokes" userId="b467c6ac-05a6-4d4a-a2a4-a756c7b8bec0" providerId="ADAL" clId="{0671B9E0-1FC1-4924-BA46-ACAF7176134A}" dt="2024-04-05T14:15:28.725" v="3505" actId="207"/>
        <pc:sldMkLst>
          <pc:docMk/>
          <pc:sldMk cId="4013805245" sldId="399"/>
        </pc:sldMkLst>
        <pc:spChg chg="mod">
          <ac:chgData name="Teja Stokes" userId="b467c6ac-05a6-4d4a-a2a4-a756c7b8bec0" providerId="ADAL" clId="{0671B9E0-1FC1-4924-BA46-ACAF7176134A}" dt="2024-04-05T14:15:28.725" v="3505" actId="207"/>
          <ac:spMkLst>
            <pc:docMk/>
            <pc:sldMk cId="4013805245" sldId="399"/>
            <ac:spMk id="2" creationId="{239ED8CC-A662-96D2-BC37-F66655832AC0}"/>
          </ac:spMkLst>
        </pc:spChg>
        <pc:spChg chg="mod">
          <ac:chgData name="Teja Stokes" userId="b467c6ac-05a6-4d4a-a2a4-a756c7b8bec0" providerId="ADAL" clId="{0671B9E0-1FC1-4924-BA46-ACAF7176134A}" dt="2024-04-05T14:00:06.946" v="3310" actId="962"/>
          <ac:spMkLst>
            <pc:docMk/>
            <pc:sldMk cId="4013805245" sldId="399"/>
            <ac:spMk id="3" creationId="{3D1AF37B-3970-6BA4-A393-58D11A6205B2}"/>
          </ac:spMkLst>
        </pc:spChg>
      </pc:sldChg>
      <pc:sldChg chg="addSp delSp modSp mod">
        <pc:chgData name="Teja Stokes" userId="b467c6ac-05a6-4d4a-a2a4-a756c7b8bec0" providerId="ADAL" clId="{0671B9E0-1FC1-4924-BA46-ACAF7176134A}" dt="2024-04-05T14:32:33.419" v="3705" actId="404"/>
        <pc:sldMkLst>
          <pc:docMk/>
          <pc:sldMk cId="4111332872" sldId="401"/>
        </pc:sldMkLst>
        <pc:spChg chg="del">
          <ac:chgData name="Teja Stokes" userId="b467c6ac-05a6-4d4a-a2a4-a756c7b8bec0" providerId="ADAL" clId="{0671B9E0-1FC1-4924-BA46-ACAF7176134A}" dt="2024-04-05T13:57:09.138" v="2812" actId="478"/>
          <ac:spMkLst>
            <pc:docMk/>
            <pc:sldMk cId="4111332872" sldId="401"/>
            <ac:spMk id="21" creationId="{92D1B64A-81F3-A792-DAFD-190EF3EC4C58}"/>
          </ac:spMkLst>
        </pc:spChg>
        <pc:graphicFrameChg chg="add del mod modGraphic">
          <ac:chgData name="Teja Stokes" userId="b467c6ac-05a6-4d4a-a2a4-a756c7b8bec0" providerId="ADAL" clId="{0671B9E0-1FC1-4924-BA46-ACAF7176134A}" dt="2024-04-05T14:32:33.419" v="3705" actId="404"/>
          <ac:graphicFrameMkLst>
            <pc:docMk/>
            <pc:sldMk cId="4111332872" sldId="401"/>
            <ac:graphicFrameMk id="19" creationId="{D5B9FAA6-5EFD-7EE3-5798-14891D523FFA}"/>
          </ac:graphicFrameMkLst>
        </pc:graphicFrameChg>
        <pc:picChg chg="mod">
          <ac:chgData name="Teja Stokes" userId="b467c6ac-05a6-4d4a-a2a4-a756c7b8bec0" providerId="ADAL" clId="{0671B9E0-1FC1-4924-BA46-ACAF7176134A}" dt="2024-04-05T14:02:49.258" v="3377" actId="962"/>
          <ac:picMkLst>
            <pc:docMk/>
            <pc:sldMk cId="4111332872" sldId="401"/>
            <ac:picMk id="20" creationId="{44534AAE-526A-9F85-F7C9-0430EE1C7499}"/>
          </ac:picMkLst>
        </pc:picChg>
      </pc:sldChg>
      <pc:sldChg chg="modSp mod">
        <pc:chgData name="Teja Stokes" userId="b467c6ac-05a6-4d4a-a2a4-a756c7b8bec0" providerId="ADAL" clId="{0671B9E0-1FC1-4924-BA46-ACAF7176134A}" dt="2024-04-05T14:18:59.803" v="3543" actId="13244"/>
        <pc:sldMkLst>
          <pc:docMk/>
          <pc:sldMk cId="861274675" sldId="405"/>
        </pc:sldMkLst>
        <pc:spChg chg="ord">
          <ac:chgData name="Teja Stokes" userId="b467c6ac-05a6-4d4a-a2a4-a756c7b8bec0" providerId="ADAL" clId="{0671B9E0-1FC1-4924-BA46-ACAF7176134A}" dt="2024-04-05T14:18:52.885" v="3541" actId="13244"/>
          <ac:spMkLst>
            <pc:docMk/>
            <pc:sldMk cId="861274675" sldId="405"/>
            <ac:spMk id="2" creationId="{409130C0-872E-6E03-4162-B8B017626C55}"/>
          </ac:spMkLst>
        </pc:spChg>
        <pc:spChg chg="ord">
          <ac:chgData name="Teja Stokes" userId="b467c6ac-05a6-4d4a-a2a4-a756c7b8bec0" providerId="ADAL" clId="{0671B9E0-1FC1-4924-BA46-ACAF7176134A}" dt="2024-04-05T14:18:55.748" v="3542" actId="13244"/>
          <ac:spMkLst>
            <pc:docMk/>
            <pc:sldMk cId="861274675" sldId="405"/>
            <ac:spMk id="3" creationId="{043D6781-7BD9-B9C2-05D9-0DE593F8D323}"/>
          </ac:spMkLst>
        </pc:spChg>
        <pc:spChg chg="ord">
          <ac:chgData name="Teja Stokes" userId="b467c6ac-05a6-4d4a-a2a4-a756c7b8bec0" providerId="ADAL" clId="{0671B9E0-1FC1-4924-BA46-ACAF7176134A}" dt="2024-04-05T14:18:59.803" v="3543" actId="13244"/>
          <ac:spMkLst>
            <pc:docMk/>
            <pc:sldMk cId="861274675" sldId="405"/>
            <ac:spMk id="4" creationId="{CA5279AE-EAA1-56C2-5B3F-1C431D0DA6EC}"/>
          </ac:spMkLst>
        </pc:spChg>
      </pc:sldChg>
      <pc:sldChg chg="modSp">
        <pc:chgData name="Teja Stokes" userId="b467c6ac-05a6-4d4a-a2a4-a756c7b8bec0" providerId="ADAL" clId="{0671B9E0-1FC1-4924-BA46-ACAF7176134A}" dt="2024-04-05T14:02:27.881" v="3376" actId="962"/>
        <pc:sldMkLst>
          <pc:docMk/>
          <pc:sldMk cId="1953693635" sldId="414"/>
        </pc:sldMkLst>
        <pc:picChg chg="mod">
          <ac:chgData name="Teja Stokes" userId="b467c6ac-05a6-4d4a-a2a4-a756c7b8bec0" providerId="ADAL" clId="{0671B9E0-1FC1-4924-BA46-ACAF7176134A}" dt="2024-04-05T14:02:27.881" v="3376" actId="962"/>
          <ac:picMkLst>
            <pc:docMk/>
            <pc:sldMk cId="1953693635" sldId="414"/>
            <ac:picMk id="8" creationId="{7CF8FD14-C85B-7768-76E0-1D6E6EB92C55}"/>
          </ac:picMkLst>
        </pc:picChg>
      </pc:sldChg>
      <pc:sldChg chg="addSp delSp modSp mod">
        <pc:chgData name="Teja Stokes" userId="b467c6ac-05a6-4d4a-a2a4-a756c7b8bec0" providerId="ADAL" clId="{0671B9E0-1FC1-4924-BA46-ACAF7176134A}" dt="2024-04-05T14:26:07.374" v="3608" actId="207"/>
        <pc:sldMkLst>
          <pc:docMk/>
          <pc:sldMk cId="2964140073" sldId="430"/>
        </pc:sldMkLst>
        <pc:spChg chg="mod">
          <ac:chgData name="Teja Stokes" userId="b467c6ac-05a6-4d4a-a2a4-a756c7b8bec0" providerId="ADAL" clId="{0671B9E0-1FC1-4924-BA46-ACAF7176134A}" dt="2024-04-05T13:34:09.837" v="771" actId="962"/>
          <ac:spMkLst>
            <pc:docMk/>
            <pc:sldMk cId="2964140073" sldId="430"/>
            <ac:spMk id="3" creationId="{FA3F7ACA-5857-48AC-35AA-5A7F0DF1B29C}"/>
          </ac:spMkLst>
        </pc:spChg>
        <pc:graphicFrameChg chg="del">
          <ac:chgData name="Teja Stokes" userId="b467c6ac-05a6-4d4a-a2a4-a756c7b8bec0" providerId="ADAL" clId="{0671B9E0-1FC1-4924-BA46-ACAF7176134A}" dt="2024-04-05T13:34:21.011" v="772" actId="478"/>
          <ac:graphicFrameMkLst>
            <pc:docMk/>
            <pc:sldMk cId="2964140073" sldId="430"/>
            <ac:graphicFrameMk id="4" creationId="{3CB3CA06-6FDB-DEC3-87DF-4A07FE98B07B}"/>
          </ac:graphicFrameMkLst>
        </pc:graphicFrameChg>
        <pc:graphicFrameChg chg="add del mod">
          <ac:chgData name="Teja Stokes" userId="b467c6ac-05a6-4d4a-a2a4-a756c7b8bec0" providerId="ADAL" clId="{0671B9E0-1FC1-4924-BA46-ACAF7176134A}" dt="2024-04-05T14:26:07.374" v="3608" actId="207"/>
          <ac:graphicFrameMkLst>
            <pc:docMk/>
            <pc:sldMk cId="2964140073" sldId="430"/>
            <ac:graphicFrameMk id="7" creationId="{100CB6BA-AD82-9A6C-B425-B6F04E241681}"/>
          </ac:graphicFrameMkLst>
        </pc:graphicFrameChg>
      </pc:sldChg>
      <pc:sldChg chg="addSp delSp modSp mod">
        <pc:chgData name="Teja Stokes" userId="b467c6ac-05a6-4d4a-a2a4-a756c7b8bec0" providerId="ADAL" clId="{0671B9E0-1FC1-4924-BA46-ACAF7176134A}" dt="2024-04-05T14:27:16.747" v="3618" actId="255"/>
        <pc:sldMkLst>
          <pc:docMk/>
          <pc:sldMk cId="3461946552" sldId="431"/>
        </pc:sldMkLst>
        <pc:spChg chg="del">
          <ac:chgData name="Teja Stokes" userId="b467c6ac-05a6-4d4a-a2a4-a756c7b8bec0" providerId="ADAL" clId="{0671B9E0-1FC1-4924-BA46-ACAF7176134A}" dt="2024-04-05T13:44:16.652" v="1064" actId="478"/>
          <ac:spMkLst>
            <pc:docMk/>
            <pc:sldMk cId="3461946552" sldId="431"/>
            <ac:spMk id="3" creationId="{FA3F7ACA-5857-48AC-35AA-5A7F0DF1B29C}"/>
          </ac:spMkLst>
        </pc:spChg>
        <pc:spChg chg="add del mod">
          <ac:chgData name="Teja Stokes" userId="b467c6ac-05a6-4d4a-a2a4-a756c7b8bec0" providerId="ADAL" clId="{0671B9E0-1FC1-4924-BA46-ACAF7176134A}" dt="2024-04-05T13:44:21.467" v="1065" actId="478"/>
          <ac:spMkLst>
            <pc:docMk/>
            <pc:sldMk cId="3461946552" sldId="431"/>
            <ac:spMk id="7" creationId="{4D487FFB-8BE2-E3DC-B605-B3E3B45F1849}"/>
          </ac:spMkLst>
        </pc:spChg>
        <pc:graphicFrameChg chg="mod modGraphic">
          <ac:chgData name="Teja Stokes" userId="b467c6ac-05a6-4d4a-a2a4-a756c7b8bec0" providerId="ADAL" clId="{0671B9E0-1FC1-4924-BA46-ACAF7176134A}" dt="2024-04-05T14:27:16.747" v="3618" actId="255"/>
          <ac:graphicFrameMkLst>
            <pc:docMk/>
            <pc:sldMk cId="3461946552" sldId="431"/>
            <ac:graphicFrameMk id="4" creationId="{B4D22BC5-5AB4-3EC7-6EDD-FF6FC12CF934}"/>
          </ac:graphicFrameMkLst>
        </pc:graphicFrameChg>
      </pc:sldChg>
      <pc:sldChg chg="addSp delSp modSp mod">
        <pc:chgData name="Teja Stokes" userId="b467c6ac-05a6-4d4a-a2a4-a756c7b8bec0" providerId="ADAL" clId="{0671B9E0-1FC1-4924-BA46-ACAF7176134A}" dt="2024-04-05T14:14:53.463" v="3502" actId="1076"/>
        <pc:sldMkLst>
          <pc:docMk/>
          <pc:sldMk cId="3503678544" sldId="432"/>
        </pc:sldMkLst>
        <pc:spChg chg="mod">
          <ac:chgData name="Teja Stokes" userId="b467c6ac-05a6-4d4a-a2a4-a756c7b8bec0" providerId="ADAL" clId="{0671B9E0-1FC1-4924-BA46-ACAF7176134A}" dt="2024-04-05T14:14:53.463" v="3502" actId="1076"/>
          <ac:spMkLst>
            <pc:docMk/>
            <pc:sldMk cId="3503678544" sldId="432"/>
            <ac:spMk id="2" creationId="{239ED8CC-A662-96D2-BC37-F66655832AC0}"/>
          </ac:spMkLst>
        </pc:spChg>
        <pc:spChg chg="mod">
          <ac:chgData name="Teja Stokes" userId="b467c6ac-05a6-4d4a-a2a4-a756c7b8bec0" providerId="ADAL" clId="{0671B9E0-1FC1-4924-BA46-ACAF7176134A}" dt="2024-04-05T14:11:03.352" v="3437" actId="27636"/>
          <ac:spMkLst>
            <pc:docMk/>
            <pc:sldMk cId="3503678544" sldId="432"/>
            <ac:spMk id="3" creationId="{3D1AF37B-3970-6BA4-A393-58D11A6205B2}"/>
          </ac:spMkLst>
        </pc:spChg>
        <pc:spChg chg="add del mod">
          <ac:chgData name="Teja Stokes" userId="b467c6ac-05a6-4d4a-a2a4-a756c7b8bec0" providerId="ADAL" clId="{0671B9E0-1FC1-4924-BA46-ACAF7176134A}" dt="2024-04-05T14:12:31.612" v="3466" actId="6549"/>
          <ac:spMkLst>
            <pc:docMk/>
            <pc:sldMk cId="3503678544" sldId="432"/>
            <ac:spMk id="4" creationId="{DB0428B0-A0A0-149D-20C8-AD7E17584F8B}"/>
          </ac:spMkLst>
        </pc:spChg>
        <pc:spChg chg="mod">
          <ac:chgData name="Teja Stokes" userId="b467c6ac-05a6-4d4a-a2a4-a756c7b8bec0" providerId="ADAL" clId="{0671B9E0-1FC1-4924-BA46-ACAF7176134A}" dt="2024-04-05T14:11:20.595" v="3439" actId="1076"/>
          <ac:spMkLst>
            <pc:docMk/>
            <pc:sldMk cId="3503678544" sldId="432"/>
            <ac:spMk id="5" creationId="{F32941CC-AFB4-DE8A-2007-2F59B31729A5}"/>
          </ac:spMkLst>
        </pc:spChg>
        <pc:spChg chg="del mod">
          <ac:chgData name="Teja Stokes" userId="b467c6ac-05a6-4d4a-a2a4-a756c7b8bec0" providerId="ADAL" clId="{0671B9E0-1FC1-4924-BA46-ACAF7176134A}" dt="2024-04-05T14:05:11.539" v="3419" actId="478"/>
          <ac:spMkLst>
            <pc:docMk/>
            <pc:sldMk cId="3503678544" sldId="432"/>
            <ac:spMk id="9" creationId="{907EF6B7-1338-4443-8C46-6A318D952DFD}"/>
          </ac:spMkLst>
        </pc:spChg>
        <pc:spChg chg="add del mod">
          <ac:chgData name="Teja Stokes" userId="b467c6ac-05a6-4d4a-a2a4-a756c7b8bec0" providerId="ADAL" clId="{0671B9E0-1FC1-4924-BA46-ACAF7176134A}" dt="2024-04-05T14:11:03.339" v="3436" actId="26606"/>
          <ac:spMkLst>
            <pc:docMk/>
            <pc:sldMk cId="3503678544" sldId="432"/>
            <ac:spMk id="11" creationId="{DAAE4CDD-124C-4DCF-9584-B6033B545DD5}"/>
          </ac:spMkLst>
        </pc:spChg>
        <pc:spChg chg="del mod">
          <ac:chgData name="Teja Stokes" userId="b467c6ac-05a6-4d4a-a2a4-a756c7b8bec0" providerId="ADAL" clId="{0671B9E0-1FC1-4924-BA46-ACAF7176134A}" dt="2024-04-05T14:11:03.339" v="3436" actId="26606"/>
          <ac:spMkLst>
            <pc:docMk/>
            <pc:sldMk cId="3503678544" sldId="432"/>
            <ac:spMk id="13" creationId="{081E4A58-353D-44AE-B2FC-2A74E2E400F7}"/>
          </ac:spMkLst>
        </pc:spChg>
        <pc:spChg chg="add">
          <ac:chgData name="Teja Stokes" userId="b467c6ac-05a6-4d4a-a2a4-a756c7b8bec0" providerId="ADAL" clId="{0671B9E0-1FC1-4924-BA46-ACAF7176134A}" dt="2024-04-05T14:11:03.339" v="3436" actId="26606"/>
          <ac:spMkLst>
            <pc:docMk/>
            <pc:sldMk cId="3503678544" sldId="432"/>
            <ac:spMk id="18" creationId="{777A147A-9ED8-46B4-8660-1B3C2AA880B5}"/>
          </ac:spMkLst>
        </pc:spChg>
        <pc:spChg chg="add">
          <ac:chgData name="Teja Stokes" userId="b467c6ac-05a6-4d4a-a2a4-a756c7b8bec0" providerId="ADAL" clId="{0671B9E0-1FC1-4924-BA46-ACAF7176134A}" dt="2024-04-05T14:11:03.339" v="3436" actId="26606"/>
          <ac:spMkLst>
            <pc:docMk/>
            <pc:sldMk cId="3503678544" sldId="432"/>
            <ac:spMk id="20" creationId="{5D6C15A0-C087-4593-8414-2B4EC1CDC3DE}"/>
          </ac:spMkLst>
        </pc:spChg>
      </pc:sldChg>
      <pc:sldChg chg="addSp delSp modSp mod setBg">
        <pc:chgData name="Teja Stokes" userId="b467c6ac-05a6-4d4a-a2a4-a756c7b8bec0" providerId="ADAL" clId="{0671B9E0-1FC1-4924-BA46-ACAF7176134A}" dt="2024-04-05T14:31:32.657" v="3696"/>
        <pc:sldMkLst>
          <pc:docMk/>
          <pc:sldMk cId="3039906960" sldId="433"/>
        </pc:sldMkLst>
        <pc:spChg chg="mod">
          <ac:chgData name="Teja Stokes" userId="b467c6ac-05a6-4d4a-a2a4-a756c7b8bec0" providerId="ADAL" clId="{0671B9E0-1FC1-4924-BA46-ACAF7176134A}" dt="2024-04-05T13:48:20.792" v="2020" actId="26606"/>
          <ac:spMkLst>
            <pc:docMk/>
            <pc:sldMk cId="3039906960" sldId="433"/>
            <ac:spMk id="2" creationId="{4DDA6961-4689-2008-B378-C654DFC6827F}"/>
          </ac:spMkLst>
        </pc:spChg>
        <pc:spChg chg="del">
          <ac:chgData name="Teja Stokes" userId="b467c6ac-05a6-4d4a-a2a4-a756c7b8bec0" providerId="ADAL" clId="{0671B9E0-1FC1-4924-BA46-ACAF7176134A}" dt="2024-04-05T13:47:17.046" v="1982" actId="478"/>
          <ac:spMkLst>
            <pc:docMk/>
            <pc:sldMk cId="3039906960" sldId="433"/>
            <ac:spMk id="3" creationId="{FA3F7ACA-5857-48AC-35AA-5A7F0DF1B29C}"/>
          </ac:spMkLst>
        </pc:spChg>
        <pc:spChg chg="add del mod">
          <ac:chgData name="Teja Stokes" userId="b467c6ac-05a6-4d4a-a2a4-a756c7b8bec0" providerId="ADAL" clId="{0671B9E0-1FC1-4924-BA46-ACAF7176134A}" dt="2024-04-05T13:47:21.046" v="1983" actId="478"/>
          <ac:spMkLst>
            <pc:docMk/>
            <pc:sldMk cId="3039906960" sldId="433"/>
            <ac:spMk id="5" creationId="{8BDC2F19-E65F-5053-1937-DCAC540E3ACB}"/>
          </ac:spMkLst>
        </pc:spChg>
        <pc:spChg chg="add mod">
          <ac:chgData name="Teja Stokes" userId="b467c6ac-05a6-4d4a-a2a4-a756c7b8bec0" providerId="ADAL" clId="{0671B9E0-1FC1-4924-BA46-ACAF7176134A}" dt="2024-04-05T13:48:57.567" v="2021"/>
          <ac:spMkLst>
            <pc:docMk/>
            <pc:sldMk cId="3039906960" sldId="433"/>
            <ac:spMk id="6" creationId="{6C6685CA-9046-81CB-6A4D-BAE94033622E}"/>
          </ac:spMkLst>
        </pc:spChg>
        <pc:spChg chg="add del">
          <ac:chgData name="Teja Stokes" userId="b467c6ac-05a6-4d4a-a2a4-a756c7b8bec0" providerId="ADAL" clId="{0671B9E0-1FC1-4924-BA46-ACAF7176134A}" dt="2024-04-05T13:48:20.752" v="2019" actId="26606"/>
          <ac:spMkLst>
            <pc:docMk/>
            <pc:sldMk cId="3039906960" sldId="433"/>
            <ac:spMk id="196" creationId="{BACC6370-2D7E-4714-9D71-7542949D7D5D}"/>
          </ac:spMkLst>
        </pc:spChg>
        <pc:spChg chg="add del">
          <ac:chgData name="Teja Stokes" userId="b467c6ac-05a6-4d4a-a2a4-a756c7b8bec0" providerId="ADAL" clId="{0671B9E0-1FC1-4924-BA46-ACAF7176134A}" dt="2024-04-05T13:48:20.752" v="2019" actId="26606"/>
          <ac:spMkLst>
            <pc:docMk/>
            <pc:sldMk cId="3039906960" sldId="433"/>
            <ac:spMk id="198" creationId="{F68B3F68-107C-434F-AA38-110D5EA91B85}"/>
          </ac:spMkLst>
        </pc:spChg>
        <pc:spChg chg="add del">
          <ac:chgData name="Teja Stokes" userId="b467c6ac-05a6-4d4a-a2a4-a756c7b8bec0" providerId="ADAL" clId="{0671B9E0-1FC1-4924-BA46-ACAF7176134A}" dt="2024-04-05T13:48:20.752" v="2019" actId="26606"/>
          <ac:spMkLst>
            <pc:docMk/>
            <pc:sldMk cId="3039906960" sldId="433"/>
            <ac:spMk id="200" creationId="{AAD0DBB9-1A4B-4391-81D4-CB19F9AB918A}"/>
          </ac:spMkLst>
        </pc:spChg>
        <pc:spChg chg="add del">
          <ac:chgData name="Teja Stokes" userId="b467c6ac-05a6-4d4a-a2a4-a756c7b8bec0" providerId="ADAL" clId="{0671B9E0-1FC1-4924-BA46-ACAF7176134A}" dt="2024-04-05T13:48:20.752" v="2019" actId="26606"/>
          <ac:spMkLst>
            <pc:docMk/>
            <pc:sldMk cId="3039906960" sldId="433"/>
            <ac:spMk id="202" creationId="{063BBA22-50EA-4C4D-BE05-F1CE4E63AA56}"/>
          </ac:spMkLst>
        </pc:spChg>
        <pc:spChg chg="add">
          <ac:chgData name="Teja Stokes" userId="b467c6ac-05a6-4d4a-a2a4-a756c7b8bec0" providerId="ADAL" clId="{0671B9E0-1FC1-4924-BA46-ACAF7176134A}" dt="2024-04-05T13:48:20.792" v="2020" actId="26606"/>
          <ac:spMkLst>
            <pc:docMk/>
            <pc:sldMk cId="3039906960" sldId="433"/>
            <ac:spMk id="204" creationId="{53B021B3-DE93-4AB7-8A18-CF5F1CED88B8}"/>
          </ac:spMkLst>
        </pc:spChg>
        <pc:spChg chg="add">
          <ac:chgData name="Teja Stokes" userId="b467c6ac-05a6-4d4a-a2a4-a756c7b8bec0" providerId="ADAL" clId="{0671B9E0-1FC1-4924-BA46-ACAF7176134A}" dt="2024-04-05T13:48:20.792" v="2020" actId="26606"/>
          <ac:spMkLst>
            <pc:docMk/>
            <pc:sldMk cId="3039906960" sldId="433"/>
            <ac:spMk id="205" creationId="{52D502E5-F6B4-4D58-B4AE-FC466FF15EE8}"/>
          </ac:spMkLst>
        </pc:spChg>
        <pc:spChg chg="add">
          <ac:chgData name="Teja Stokes" userId="b467c6ac-05a6-4d4a-a2a4-a756c7b8bec0" providerId="ADAL" clId="{0671B9E0-1FC1-4924-BA46-ACAF7176134A}" dt="2024-04-05T13:48:20.792" v="2020" actId="26606"/>
          <ac:spMkLst>
            <pc:docMk/>
            <pc:sldMk cId="3039906960" sldId="433"/>
            <ac:spMk id="206" creationId="{9DECDBF4-02B6-4BB4-B65B-B8107AD6A9E8}"/>
          </ac:spMkLst>
        </pc:spChg>
        <pc:graphicFrameChg chg="mod modGraphic">
          <ac:chgData name="Teja Stokes" userId="b467c6ac-05a6-4d4a-a2a4-a756c7b8bec0" providerId="ADAL" clId="{0671B9E0-1FC1-4924-BA46-ACAF7176134A}" dt="2024-04-05T14:31:32.657" v="3696"/>
          <ac:graphicFrameMkLst>
            <pc:docMk/>
            <pc:sldMk cId="3039906960" sldId="433"/>
            <ac:graphicFrameMk id="191" creationId="{E28B073F-AE8A-804E-6252-F2271AE05F90}"/>
          </ac:graphicFrameMkLst>
        </pc:graphicFrameChg>
      </pc:sldChg>
      <pc:sldChg chg="addSp delSp modSp mod">
        <pc:chgData name="Teja Stokes" userId="b467c6ac-05a6-4d4a-a2a4-a756c7b8bec0" providerId="ADAL" clId="{0671B9E0-1FC1-4924-BA46-ACAF7176134A}" dt="2024-04-05T14:28:51.130" v="3627" actId="207"/>
        <pc:sldMkLst>
          <pc:docMk/>
          <pc:sldMk cId="2132359415" sldId="435"/>
        </pc:sldMkLst>
        <pc:spChg chg="del">
          <ac:chgData name="Teja Stokes" userId="b467c6ac-05a6-4d4a-a2a4-a756c7b8bec0" providerId="ADAL" clId="{0671B9E0-1FC1-4924-BA46-ACAF7176134A}" dt="2024-04-05T13:45:02.490" v="1226" actId="478"/>
          <ac:spMkLst>
            <pc:docMk/>
            <pc:sldMk cId="2132359415" sldId="435"/>
            <ac:spMk id="3" creationId="{FA3F7ACA-5857-48AC-35AA-5A7F0DF1B29C}"/>
          </ac:spMkLst>
        </pc:spChg>
        <pc:spChg chg="add del mod">
          <ac:chgData name="Teja Stokes" userId="b467c6ac-05a6-4d4a-a2a4-a756c7b8bec0" providerId="ADAL" clId="{0671B9E0-1FC1-4924-BA46-ACAF7176134A}" dt="2024-04-05T13:45:04.693" v="1227" actId="478"/>
          <ac:spMkLst>
            <pc:docMk/>
            <pc:sldMk cId="2132359415" sldId="435"/>
            <ac:spMk id="6" creationId="{1D3F521A-A307-9608-FD8F-A21EEDBB145A}"/>
          </ac:spMkLst>
        </pc:spChg>
        <pc:graphicFrameChg chg="mod modGraphic">
          <ac:chgData name="Teja Stokes" userId="b467c6ac-05a6-4d4a-a2a4-a756c7b8bec0" providerId="ADAL" clId="{0671B9E0-1FC1-4924-BA46-ACAF7176134A}" dt="2024-04-05T14:28:51.130" v="3627" actId="207"/>
          <ac:graphicFrameMkLst>
            <pc:docMk/>
            <pc:sldMk cId="2132359415" sldId="435"/>
            <ac:graphicFrameMk id="5" creationId="{CD963794-43C4-1AFF-386C-3324D8C060CA}"/>
          </ac:graphicFrameMkLst>
        </pc:graphicFrameChg>
      </pc:sldChg>
      <pc:sldChg chg="addSp delSp modSp mod">
        <pc:chgData name="Teja Stokes" userId="b467c6ac-05a6-4d4a-a2a4-a756c7b8bec0" providerId="ADAL" clId="{0671B9E0-1FC1-4924-BA46-ACAF7176134A}" dt="2024-04-05T14:29:59.188" v="3632" actId="207"/>
        <pc:sldMkLst>
          <pc:docMk/>
          <pc:sldMk cId="1618878197" sldId="436"/>
        </pc:sldMkLst>
        <pc:spChg chg="del">
          <ac:chgData name="Teja Stokes" userId="b467c6ac-05a6-4d4a-a2a4-a756c7b8bec0" providerId="ADAL" clId="{0671B9E0-1FC1-4924-BA46-ACAF7176134A}" dt="2024-04-05T13:46:17.040" v="1586" actId="478"/>
          <ac:spMkLst>
            <pc:docMk/>
            <pc:sldMk cId="1618878197" sldId="436"/>
            <ac:spMk id="3" creationId="{FA3F7ACA-5857-48AC-35AA-5A7F0DF1B29C}"/>
          </ac:spMkLst>
        </pc:spChg>
        <pc:spChg chg="add del mod">
          <ac:chgData name="Teja Stokes" userId="b467c6ac-05a6-4d4a-a2a4-a756c7b8bec0" providerId="ADAL" clId="{0671B9E0-1FC1-4924-BA46-ACAF7176134A}" dt="2024-04-05T13:46:19.258" v="1587" actId="478"/>
          <ac:spMkLst>
            <pc:docMk/>
            <pc:sldMk cId="1618878197" sldId="436"/>
            <ac:spMk id="6" creationId="{CB57B85F-91C4-6D7D-DD99-7DC41A9A0CFF}"/>
          </ac:spMkLst>
        </pc:spChg>
        <pc:graphicFrameChg chg="mod">
          <ac:chgData name="Teja Stokes" userId="b467c6ac-05a6-4d4a-a2a4-a756c7b8bec0" providerId="ADAL" clId="{0671B9E0-1FC1-4924-BA46-ACAF7176134A}" dt="2024-04-05T14:29:59.188" v="3632" actId="207"/>
          <ac:graphicFrameMkLst>
            <pc:docMk/>
            <pc:sldMk cId="1618878197" sldId="436"/>
            <ac:graphicFrameMk id="4" creationId="{33D7D083-7AEF-7E0F-DEA3-61FE27514490}"/>
          </ac:graphicFrameMkLst>
        </pc:graphicFrameChg>
      </pc:sldChg>
      <pc:sldChg chg="addSp delSp modSp mod">
        <pc:chgData name="Teja Stokes" userId="b467c6ac-05a6-4d4a-a2a4-a756c7b8bec0" providerId="ADAL" clId="{0671B9E0-1FC1-4924-BA46-ACAF7176134A}" dt="2024-04-05T14:36:22.044" v="3713" actId="207"/>
        <pc:sldMkLst>
          <pc:docMk/>
          <pc:sldMk cId="121468022" sldId="437"/>
        </pc:sldMkLst>
        <pc:spChg chg="del">
          <ac:chgData name="Teja Stokes" userId="b467c6ac-05a6-4d4a-a2a4-a756c7b8bec0" providerId="ADAL" clId="{0671B9E0-1FC1-4924-BA46-ACAF7176134A}" dt="2024-04-05T13:45:35.966" v="1380" actId="478"/>
          <ac:spMkLst>
            <pc:docMk/>
            <pc:sldMk cId="121468022" sldId="437"/>
            <ac:spMk id="3" creationId="{FA3F7ACA-5857-48AC-35AA-5A7F0DF1B29C}"/>
          </ac:spMkLst>
        </pc:spChg>
        <pc:spChg chg="add del mod">
          <ac:chgData name="Teja Stokes" userId="b467c6ac-05a6-4d4a-a2a4-a756c7b8bec0" providerId="ADAL" clId="{0671B9E0-1FC1-4924-BA46-ACAF7176134A}" dt="2024-04-05T13:45:37.541" v="1381" actId="478"/>
          <ac:spMkLst>
            <pc:docMk/>
            <pc:sldMk cId="121468022" sldId="437"/>
            <ac:spMk id="5" creationId="{18BD94BA-B655-0094-16DD-FAF04FEF3E3C}"/>
          </ac:spMkLst>
        </pc:spChg>
        <pc:graphicFrameChg chg="mod modGraphic">
          <ac:chgData name="Teja Stokes" userId="b467c6ac-05a6-4d4a-a2a4-a756c7b8bec0" providerId="ADAL" clId="{0671B9E0-1FC1-4924-BA46-ACAF7176134A}" dt="2024-04-05T14:36:22.044" v="3713" actId="207"/>
          <ac:graphicFrameMkLst>
            <pc:docMk/>
            <pc:sldMk cId="121468022" sldId="437"/>
            <ac:graphicFrameMk id="8" creationId="{45F6B23F-8200-59E5-2802-5AA047B85E6B}"/>
          </ac:graphicFrameMkLst>
        </pc:graphicFrameChg>
      </pc:sldChg>
      <pc:sldChg chg="addSp delSp modSp mod">
        <pc:chgData name="Teja Stokes" userId="b467c6ac-05a6-4d4a-a2a4-a756c7b8bec0" providerId="ADAL" clId="{0671B9E0-1FC1-4924-BA46-ACAF7176134A}" dt="2024-04-05T13:55:15.369" v="2551" actId="962"/>
        <pc:sldMkLst>
          <pc:docMk/>
          <pc:sldMk cId="407192001" sldId="438"/>
        </pc:sldMkLst>
        <pc:graphicFrameChg chg="add del mod">
          <ac:chgData name="Teja Stokes" userId="b467c6ac-05a6-4d4a-a2a4-a756c7b8bec0" providerId="ADAL" clId="{0671B9E0-1FC1-4924-BA46-ACAF7176134A}" dt="2024-04-05T13:55:15.369" v="2551" actId="962"/>
          <ac:graphicFrameMkLst>
            <pc:docMk/>
            <pc:sldMk cId="407192001" sldId="438"/>
            <ac:graphicFrameMk id="4" creationId="{A75494FD-2F54-6CEA-A089-A8B2CD974B23}"/>
          </ac:graphicFrameMkLst>
        </pc:graphicFrameChg>
      </pc:sldChg>
      <pc:sldChg chg="modSp del mod delCm">
        <pc:chgData name="Teja Stokes" userId="b467c6ac-05a6-4d4a-a2a4-a756c7b8bec0" providerId="ADAL" clId="{0671B9E0-1FC1-4924-BA46-ACAF7176134A}" dt="2024-04-05T14:12:54.839" v="3470" actId="47"/>
        <pc:sldMkLst>
          <pc:docMk/>
          <pc:sldMk cId="3830540147" sldId="440"/>
        </pc:sldMkLst>
        <pc:spChg chg="mod">
          <ac:chgData name="Teja Stokes" userId="b467c6ac-05a6-4d4a-a2a4-a756c7b8bec0" providerId="ADAL" clId="{0671B9E0-1FC1-4924-BA46-ACAF7176134A}" dt="2024-04-05T14:00:02.132" v="3308" actId="962"/>
          <ac:spMkLst>
            <pc:docMk/>
            <pc:sldMk cId="3830540147" sldId="440"/>
            <ac:spMk id="3" creationId="{3D1AF37B-3970-6BA4-A393-58D11A6205B2}"/>
          </ac:spMkLst>
        </pc:spChg>
        <pc:spChg chg="mod">
          <ac:chgData name="Teja Stokes" userId="b467c6ac-05a6-4d4a-a2a4-a756c7b8bec0" providerId="ADAL" clId="{0671B9E0-1FC1-4924-BA46-ACAF7176134A}" dt="2024-04-05T14:00:56.354" v="3315" actId="207"/>
          <ac:spMkLst>
            <pc:docMk/>
            <pc:sldMk cId="3830540147" sldId="440"/>
            <ac:spMk id="9" creationId="{907EF6B7-1338-4443-8C46-6A318D952DF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eja Stokes" userId="b467c6ac-05a6-4d4a-a2a4-a756c7b8bec0" providerId="ADAL" clId="{0671B9E0-1FC1-4924-BA46-ACAF7176134A}" dt="2024-04-05T14:06:56.612" v="3435"/>
              <pc2:cmMkLst xmlns:pc2="http://schemas.microsoft.com/office/powerpoint/2019/9/main/command">
                <pc:docMk/>
                <pc:sldMk cId="3830540147" sldId="440"/>
                <pc2:cmMk id="{01D961E2-2CA3-44F8-91C6-5CEDB284D4D1}"/>
              </pc2:cmMkLst>
            </pc226:cmChg>
          </p:ext>
        </pc:extLst>
      </pc:sldChg>
      <pc:sldChg chg="modSp del mod">
        <pc:chgData name="Teja Stokes" userId="b467c6ac-05a6-4d4a-a2a4-a756c7b8bec0" providerId="ADAL" clId="{0671B9E0-1FC1-4924-BA46-ACAF7176134A}" dt="2024-04-05T14:13:48.289" v="3489" actId="47"/>
        <pc:sldMkLst>
          <pc:docMk/>
          <pc:sldMk cId="2478286338" sldId="441"/>
        </pc:sldMkLst>
        <pc:spChg chg="mod">
          <ac:chgData name="Teja Stokes" userId="b467c6ac-05a6-4d4a-a2a4-a756c7b8bec0" providerId="ADAL" clId="{0671B9E0-1FC1-4924-BA46-ACAF7176134A}" dt="2024-04-05T14:00:00.202" v="3307" actId="962"/>
          <ac:spMkLst>
            <pc:docMk/>
            <pc:sldMk cId="2478286338" sldId="441"/>
            <ac:spMk id="3" creationId="{3D1AF37B-3970-6BA4-A393-58D11A6205B2}"/>
          </ac:spMkLst>
        </pc:spChg>
        <pc:spChg chg="mod">
          <ac:chgData name="Teja Stokes" userId="b467c6ac-05a6-4d4a-a2a4-a756c7b8bec0" providerId="ADAL" clId="{0671B9E0-1FC1-4924-BA46-ACAF7176134A}" dt="2024-04-05T14:00:51.896" v="3314" actId="207"/>
          <ac:spMkLst>
            <pc:docMk/>
            <pc:sldMk cId="2478286338" sldId="441"/>
            <ac:spMk id="9" creationId="{907EF6B7-1338-4443-8C46-6A318D952DFD}"/>
          </ac:spMkLst>
        </pc:spChg>
      </pc:sldChg>
      <pc:sldChg chg="modSp mod">
        <pc:chgData name="Teja Stokes" userId="b467c6ac-05a6-4d4a-a2a4-a756c7b8bec0" providerId="ADAL" clId="{0671B9E0-1FC1-4924-BA46-ACAF7176134A}" dt="2024-04-05T13:33:20.416" v="505" actId="962"/>
        <pc:sldMkLst>
          <pc:docMk/>
          <pc:sldMk cId="4069796108" sldId="443"/>
        </pc:sldMkLst>
        <pc:spChg chg="mod">
          <ac:chgData name="Teja Stokes" userId="b467c6ac-05a6-4d4a-a2a4-a756c7b8bec0" providerId="ADAL" clId="{0671B9E0-1FC1-4924-BA46-ACAF7176134A}" dt="2024-04-05T13:33:20.416" v="505" actId="962"/>
          <ac:spMkLst>
            <pc:docMk/>
            <pc:sldMk cId="4069796108" sldId="443"/>
            <ac:spMk id="5" creationId="{CBC36525-6479-9F74-33A9-028B436D898D}"/>
          </ac:spMkLst>
        </pc:spChg>
        <pc:graphicFrameChg chg="mod">
          <ac:chgData name="Teja Stokes" userId="b467c6ac-05a6-4d4a-a2a4-a756c7b8bec0" providerId="ADAL" clId="{0671B9E0-1FC1-4924-BA46-ACAF7176134A}" dt="2024-04-05T13:32:55.098" v="353" actId="962"/>
          <ac:graphicFrameMkLst>
            <pc:docMk/>
            <pc:sldMk cId="4069796108" sldId="443"/>
            <ac:graphicFrameMk id="4" creationId="{110BDEFA-F897-4B7D-A6A3-C8D300EB8B4B}"/>
          </ac:graphicFrameMkLst>
        </pc:graphicFrameChg>
      </pc:sldChg>
      <pc:sldChg chg="modSp mod">
        <pc:chgData name="Teja Stokes" userId="b467c6ac-05a6-4d4a-a2a4-a756c7b8bec0" providerId="ADAL" clId="{0671B9E0-1FC1-4924-BA46-ACAF7176134A}" dt="2024-04-05T13:56:48.659" v="2807" actId="962"/>
        <pc:sldMkLst>
          <pc:docMk/>
          <pc:sldMk cId="131843264" sldId="446"/>
        </pc:sldMkLst>
        <pc:spChg chg="mod">
          <ac:chgData name="Teja Stokes" userId="b467c6ac-05a6-4d4a-a2a4-a756c7b8bec0" providerId="ADAL" clId="{0671B9E0-1FC1-4924-BA46-ACAF7176134A}" dt="2024-04-05T13:56:08.744" v="2805" actId="962"/>
          <ac:spMkLst>
            <pc:docMk/>
            <pc:sldMk cId="131843264" sldId="446"/>
            <ac:spMk id="87" creationId="{B57AC976-61DD-0152-1EC4-0305960C21F1}"/>
          </ac:spMkLst>
        </pc:spChg>
        <pc:graphicFrameChg chg="mod">
          <ac:chgData name="Teja Stokes" userId="b467c6ac-05a6-4d4a-a2a4-a756c7b8bec0" providerId="ADAL" clId="{0671B9E0-1FC1-4924-BA46-ACAF7176134A}" dt="2024-04-05T13:56:48.659" v="2807" actId="962"/>
          <ac:graphicFrameMkLst>
            <pc:docMk/>
            <pc:sldMk cId="131843264" sldId="446"/>
            <ac:graphicFrameMk id="72" creationId="{B4DA3D11-5627-29EE-E27D-59CD5E24609B}"/>
          </ac:graphicFrameMkLst>
        </pc:graphicFrameChg>
      </pc:sldChg>
      <pc:sldChg chg="addSp delSp modSp add mod">
        <pc:chgData name="Teja Stokes" userId="b467c6ac-05a6-4d4a-a2a4-a756c7b8bec0" providerId="ADAL" clId="{0671B9E0-1FC1-4924-BA46-ACAF7176134A}" dt="2024-04-05T14:38:00.824" v="3714" actId="20577"/>
        <pc:sldMkLst>
          <pc:docMk/>
          <pc:sldMk cId="201470341" sldId="450"/>
        </pc:sldMkLst>
        <pc:spChg chg="add del mod">
          <ac:chgData name="Teja Stokes" userId="b467c6ac-05a6-4d4a-a2a4-a756c7b8bec0" providerId="ADAL" clId="{0671B9E0-1FC1-4924-BA46-ACAF7176134A}" dt="2024-04-05T14:14:58.373" v="3503" actId="1076"/>
          <ac:spMkLst>
            <pc:docMk/>
            <pc:sldMk cId="201470341" sldId="450"/>
            <ac:spMk id="2" creationId="{51D57319-3E59-9AC4-EEA6-341DBDACD6C9}"/>
          </ac:spMkLst>
        </pc:spChg>
        <pc:spChg chg="mod">
          <ac:chgData name="Teja Stokes" userId="b467c6ac-05a6-4d4a-a2a4-a756c7b8bec0" providerId="ADAL" clId="{0671B9E0-1FC1-4924-BA46-ACAF7176134A}" dt="2024-04-05T14:38:00.824" v="3714" actId="20577"/>
          <ac:spMkLst>
            <pc:docMk/>
            <pc:sldMk cId="201470341" sldId="450"/>
            <ac:spMk id="4" creationId="{95E81A29-246B-F845-4A7C-97B6C17232B4}"/>
          </ac:spMkLst>
        </pc:spChg>
        <pc:spChg chg="add mod">
          <ac:chgData name="Teja Stokes" userId="b467c6ac-05a6-4d4a-a2a4-a756c7b8bec0" providerId="ADAL" clId="{0671B9E0-1FC1-4924-BA46-ACAF7176134A}" dt="2024-04-05T14:12:49.822" v="3469" actId="12"/>
          <ac:spMkLst>
            <pc:docMk/>
            <pc:sldMk cId="201470341" sldId="450"/>
            <ac:spMk id="6" creationId="{D35CEBA9-1B17-20CB-7A69-FF57CCA0AE6D}"/>
          </ac:spMkLst>
        </pc:spChg>
        <pc:spChg chg="add del mod">
          <ac:chgData name="Teja Stokes" userId="b467c6ac-05a6-4d4a-a2a4-a756c7b8bec0" providerId="ADAL" clId="{0671B9E0-1FC1-4924-BA46-ACAF7176134A}" dt="2024-04-05T14:14:37.316" v="3500" actId="478"/>
          <ac:spMkLst>
            <pc:docMk/>
            <pc:sldMk cId="201470341" sldId="450"/>
            <ac:spMk id="8" creationId="{CC5FEFF9-C9D1-43F5-B1A4-5A6C7C0CBCD1}"/>
          </ac:spMkLst>
        </pc:spChg>
        <pc:spChg chg="add mod">
          <ac:chgData name="Teja Stokes" userId="b467c6ac-05a6-4d4a-a2a4-a756c7b8bec0" providerId="ADAL" clId="{0671B9E0-1FC1-4924-BA46-ACAF7176134A}" dt="2024-04-05T14:14:31.647" v="3495"/>
          <ac:spMkLst>
            <pc:docMk/>
            <pc:sldMk cId="201470341" sldId="450"/>
            <ac:spMk id="9" creationId="{3D8C4FC5-F9E9-CA3F-437F-56C0D697F180}"/>
          </ac:spMkLst>
        </pc:spChg>
        <pc:spChg chg="add mod">
          <ac:chgData name="Teja Stokes" userId="b467c6ac-05a6-4d4a-a2a4-a756c7b8bec0" providerId="ADAL" clId="{0671B9E0-1FC1-4924-BA46-ACAF7176134A}" dt="2024-04-05T14:14:34.773" v="3499"/>
          <ac:spMkLst>
            <pc:docMk/>
            <pc:sldMk cId="201470341" sldId="450"/>
            <ac:spMk id="10" creationId="{FFF09DF9-8761-72CF-4912-2FE3E4E72DFD}"/>
          </ac:spMkLst>
        </pc:spChg>
      </pc:sldChg>
      <pc:sldChg chg="delSp modSp add mod">
        <pc:chgData name="Teja Stokes" userId="b467c6ac-05a6-4d4a-a2a4-a756c7b8bec0" providerId="ADAL" clId="{0671B9E0-1FC1-4924-BA46-ACAF7176134A}" dt="2024-04-05T14:15:08.396" v="3504" actId="1076"/>
        <pc:sldMkLst>
          <pc:docMk/>
          <pc:sldMk cId="2362560533" sldId="451"/>
        </pc:sldMkLst>
        <pc:spChg chg="mod">
          <ac:chgData name="Teja Stokes" userId="b467c6ac-05a6-4d4a-a2a4-a756c7b8bec0" providerId="ADAL" clId="{0671B9E0-1FC1-4924-BA46-ACAF7176134A}" dt="2024-04-05T14:15:08.396" v="3504" actId="1076"/>
          <ac:spMkLst>
            <pc:docMk/>
            <pc:sldMk cId="2362560533" sldId="451"/>
            <ac:spMk id="2" creationId="{35E218DC-3F3B-C120-AE4A-DF1FFBBB1252}"/>
          </ac:spMkLst>
        </pc:spChg>
        <pc:spChg chg="mod">
          <ac:chgData name="Teja Stokes" userId="b467c6ac-05a6-4d4a-a2a4-a756c7b8bec0" providerId="ADAL" clId="{0671B9E0-1FC1-4924-BA46-ACAF7176134A}" dt="2024-04-05T14:13:45.821" v="3488" actId="14"/>
          <ac:spMkLst>
            <pc:docMk/>
            <pc:sldMk cId="2362560533" sldId="451"/>
            <ac:spMk id="4" creationId="{BB9DF052-A3F0-8A97-2DD2-F2DB95B15B0E}"/>
          </ac:spMkLst>
        </pc:spChg>
        <pc:spChg chg="del">
          <ac:chgData name="Teja Stokes" userId="b467c6ac-05a6-4d4a-a2a4-a756c7b8bec0" providerId="ADAL" clId="{0671B9E0-1FC1-4924-BA46-ACAF7176134A}" dt="2024-04-05T14:13:55.052" v="3490" actId="478"/>
          <ac:spMkLst>
            <pc:docMk/>
            <pc:sldMk cId="2362560533" sldId="451"/>
            <ac:spMk id="6" creationId="{ECF92A47-B7B4-7A61-55A7-D6410AB555DA}"/>
          </ac:spMkLst>
        </pc:spChg>
      </pc:sldChg>
    </pc:docChg>
  </pc:docChgLst>
</pc:chgInfo>
</file>

<file path=ppt/comments/modernComment_1C0_F73CA0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E1D08A-5562-40C1-9325-1ECCB4B4E392}" authorId="{4982B12C-6FCF-95FF-0EB2-CA5B67B220D9}" created="2024-03-27T18:12:09.8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47945482" sldId="448"/>
      <ac:spMk id="3" creationId="{301C481A-47A2-7959-C360-6ED22589BC35}"/>
      <ac:txMk cp="1233" len="12">
        <ac:context len="1278" hash="2896016104"/>
      </ac:txMk>
    </ac:txMkLst>
    <p188:pos x="5125974" y="4608957"/>
    <p188:txBody>
      <a:bodyPr/>
      <a:lstStyle/>
      <a:p>
        <a:r>
          <a:rPr lang="en-US"/>
          <a:t>Hyperlink to the application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CA3FE-9AE4-4E84-95C7-C41BAAF79A2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</dgm:pt>
    <dgm:pt modelId="{F3870DC7-8091-4A6E-ABC2-5B1590A3CA22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004F6E"/>
              </a:solidFill>
            </a:rPr>
            <a:t>State </a:t>
          </a:r>
          <a:r>
            <a:rPr lang="en-US">
              <a:solidFill>
                <a:srgbClr val="004F6E"/>
              </a:solidFill>
              <a:latin typeface="Arial"/>
            </a:rPr>
            <a:t>Roundtables</a:t>
          </a:r>
          <a:endParaRPr lang="en-US">
            <a:solidFill>
              <a:srgbClr val="004F6E"/>
            </a:solidFill>
          </a:endParaRPr>
        </a:p>
      </dgm:t>
    </dgm:pt>
    <dgm:pt modelId="{822CB2AC-80D0-4FEF-9B31-CBECBC23B023}" type="parTrans" cxnId="{ABF44B54-20FA-49C5-A9A9-73F9728A35C0}">
      <dgm:prSet/>
      <dgm:spPr/>
      <dgm:t>
        <a:bodyPr/>
        <a:lstStyle/>
        <a:p>
          <a:endParaRPr lang="en-US"/>
        </a:p>
      </dgm:t>
    </dgm:pt>
    <dgm:pt modelId="{0614C972-3DAD-42B6-A06C-F4CB8E871076}" type="sibTrans" cxnId="{ABF44B54-20FA-49C5-A9A9-73F9728A35C0}">
      <dgm:prSet/>
      <dgm:spPr/>
      <dgm:t>
        <a:bodyPr/>
        <a:lstStyle/>
        <a:p>
          <a:endParaRPr lang="en-US"/>
        </a:p>
      </dgm:t>
    </dgm:pt>
    <dgm:pt modelId="{56E4204E-EED4-4498-B74B-347496DC5DA9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solidFill>
                <a:srgbClr val="004F6E"/>
              </a:solidFill>
            </a:rPr>
            <a:t>State</a:t>
          </a:r>
          <a:r>
            <a:rPr lang="en-US">
              <a:solidFill>
                <a:srgbClr val="004F6E"/>
              </a:solidFill>
              <a:latin typeface="Arial"/>
            </a:rPr>
            <a:t> DD AgencyTraining</a:t>
          </a:r>
          <a:r>
            <a:rPr lang="en-US">
              <a:solidFill>
                <a:srgbClr val="004F6E"/>
              </a:solidFill>
            </a:rPr>
            <a:t> Series</a:t>
          </a:r>
        </a:p>
      </dgm:t>
    </dgm:pt>
    <dgm:pt modelId="{3725EF0E-8B64-46C9-A44E-BB8D2EF87F56}" type="parTrans" cxnId="{51750973-F200-4B59-B1AB-6645A3ED3FF4}">
      <dgm:prSet/>
      <dgm:spPr/>
      <dgm:t>
        <a:bodyPr/>
        <a:lstStyle/>
        <a:p>
          <a:endParaRPr lang="en-US"/>
        </a:p>
      </dgm:t>
    </dgm:pt>
    <dgm:pt modelId="{ABD8BA1F-2264-4642-A787-C30E08AAC7A9}" type="sibTrans" cxnId="{51750973-F200-4B59-B1AB-6645A3ED3FF4}">
      <dgm:prSet/>
      <dgm:spPr/>
      <dgm:t>
        <a:bodyPr/>
        <a:lstStyle/>
        <a:p>
          <a:endParaRPr lang="en-US"/>
        </a:p>
      </dgm:t>
    </dgm:pt>
    <dgm:pt modelId="{C721E19A-6131-43A4-B6E9-B01A29D46135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004F6E"/>
              </a:solidFill>
            </a:rPr>
            <a:t>Targeted Technical Assistance</a:t>
          </a:r>
        </a:p>
      </dgm:t>
    </dgm:pt>
    <dgm:pt modelId="{AE55C37C-B7E7-4135-98F6-9421DBF51361}" type="parTrans" cxnId="{3AD257EC-90BB-44F4-9D80-ACDD57DBCBDD}">
      <dgm:prSet/>
      <dgm:spPr/>
      <dgm:t>
        <a:bodyPr/>
        <a:lstStyle/>
        <a:p>
          <a:endParaRPr lang="en-US"/>
        </a:p>
      </dgm:t>
    </dgm:pt>
    <dgm:pt modelId="{CC493272-CBA5-477F-AC2E-5A0EB7AEE195}" type="sibTrans" cxnId="{3AD257EC-90BB-44F4-9D80-ACDD57DBCBDD}">
      <dgm:prSet/>
      <dgm:spPr/>
      <dgm:t>
        <a:bodyPr/>
        <a:lstStyle/>
        <a:p>
          <a:endParaRPr lang="en-US"/>
        </a:p>
      </dgm:t>
    </dgm:pt>
    <dgm:pt modelId="{C791506C-31B2-4E4A-9967-03CC47882BAB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solidFill>
                <a:srgbClr val="004F6E"/>
              </a:solidFill>
            </a:rPr>
            <a:t>State Toolkit</a:t>
          </a:r>
          <a:r>
            <a:rPr lang="en-US">
              <a:solidFill>
                <a:srgbClr val="004F6E"/>
              </a:solidFill>
              <a:latin typeface="Arial"/>
            </a:rPr>
            <a:t> &amp; Policy Recommendations</a:t>
          </a:r>
          <a:endParaRPr lang="en-US">
            <a:solidFill>
              <a:srgbClr val="004F6E"/>
            </a:solidFill>
          </a:endParaRPr>
        </a:p>
      </dgm:t>
    </dgm:pt>
    <dgm:pt modelId="{AB13BE5E-DC4A-48FF-951E-8A3B21E20CE5}" type="parTrans" cxnId="{5E1E0490-848A-4807-93CE-EBF94516CB22}">
      <dgm:prSet/>
      <dgm:spPr/>
      <dgm:t>
        <a:bodyPr/>
        <a:lstStyle/>
        <a:p>
          <a:endParaRPr lang="en-US"/>
        </a:p>
      </dgm:t>
    </dgm:pt>
    <dgm:pt modelId="{0E00B794-1A5F-4B05-B42E-ED1C10A561CB}" type="sibTrans" cxnId="{5E1E0490-848A-4807-93CE-EBF94516CB22}">
      <dgm:prSet/>
      <dgm:spPr/>
      <dgm:t>
        <a:bodyPr/>
        <a:lstStyle/>
        <a:p>
          <a:endParaRPr lang="en-US"/>
        </a:p>
      </dgm:t>
    </dgm:pt>
    <dgm:pt modelId="{403C29C7-1CA7-437F-B536-B47207D8E653}" type="pres">
      <dgm:prSet presAssocID="{1DBCA3FE-9AE4-4E84-95C7-C41BAAF79A26}" presName="root" presStyleCnt="0">
        <dgm:presLayoutVars>
          <dgm:dir/>
          <dgm:resizeHandles val="exact"/>
        </dgm:presLayoutVars>
      </dgm:prSet>
      <dgm:spPr/>
    </dgm:pt>
    <dgm:pt modelId="{44651671-6E83-4294-BA4D-31217BFDBEE1}" type="pres">
      <dgm:prSet presAssocID="{F3870DC7-8091-4A6E-ABC2-5B1590A3CA22}" presName="compNode" presStyleCnt="0"/>
      <dgm:spPr/>
    </dgm:pt>
    <dgm:pt modelId="{3D5755AD-60B8-40F4-8480-047FA0DA9383}" type="pres">
      <dgm:prSet presAssocID="{F3870DC7-8091-4A6E-ABC2-5B1590A3CA22}" presName="bgRect" presStyleLbl="bgShp" presStyleIdx="0" presStyleCnt="4"/>
      <dgm:spPr>
        <a:solidFill>
          <a:schemeClr val="accent3"/>
        </a:solidFill>
      </dgm:spPr>
    </dgm:pt>
    <dgm:pt modelId="{9A7FA9FF-C322-4834-B0D6-37A1FD91B490}" type="pres">
      <dgm:prSet presAssocID="{F3870DC7-8091-4A6E-ABC2-5B1590A3CA2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9FD8560A-87C9-4C70-BCBB-058019E5C8C2}" type="pres">
      <dgm:prSet presAssocID="{F3870DC7-8091-4A6E-ABC2-5B1590A3CA22}" presName="spaceRect" presStyleCnt="0"/>
      <dgm:spPr/>
    </dgm:pt>
    <dgm:pt modelId="{AAA973A1-122D-47B6-839D-ABAE76BA748B}" type="pres">
      <dgm:prSet presAssocID="{F3870DC7-8091-4A6E-ABC2-5B1590A3CA22}" presName="parTx" presStyleLbl="revTx" presStyleIdx="0" presStyleCnt="4">
        <dgm:presLayoutVars>
          <dgm:chMax val="0"/>
          <dgm:chPref val="0"/>
        </dgm:presLayoutVars>
      </dgm:prSet>
      <dgm:spPr/>
    </dgm:pt>
    <dgm:pt modelId="{C45F74A8-2B6D-486E-95C1-FB442898BC6F}" type="pres">
      <dgm:prSet presAssocID="{0614C972-3DAD-42B6-A06C-F4CB8E871076}" presName="sibTrans" presStyleCnt="0"/>
      <dgm:spPr/>
    </dgm:pt>
    <dgm:pt modelId="{3F5CAFF0-372A-4E97-90F6-82A20C946EDB}" type="pres">
      <dgm:prSet presAssocID="{56E4204E-EED4-4498-B74B-347496DC5DA9}" presName="compNode" presStyleCnt="0"/>
      <dgm:spPr/>
    </dgm:pt>
    <dgm:pt modelId="{471A0321-36CE-417C-AA9D-66267319A39C}" type="pres">
      <dgm:prSet presAssocID="{56E4204E-EED4-4498-B74B-347496DC5DA9}" presName="bgRect" presStyleLbl="bgShp" presStyleIdx="1" presStyleCnt="4" custLinFactNeighborX="200"/>
      <dgm:spPr>
        <a:solidFill>
          <a:schemeClr val="accent6">
            <a:lumMod val="60000"/>
            <a:lumOff val="40000"/>
          </a:schemeClr>
        </a:solidFill>
      </dgm:spPr>
    </dgm:pt>
    <dgm:pt modelId="{9DD25C4C-BEE0-4984-99F2-F1BC898261F1}" type="pres">
      <dgm:prSet presAssocID="{56E4204E-EED4-4498-B74B-347496DC5D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D394CE6-49B7-49D3-B0E9-C55CB412AAEF}" type="pres">
      <dgm:prSet presAssocID="{56E4204E-EED4-4498-B74B-347496DC5DA9}" presName="spaceRect" presStyleCnt="0"/>
      <dgm:spPr/>
    </dgm:pt>
    <dgm:pt modelId="{C10E3BEE-595B-48F5-8240-06DB810FD0E3}" type="pres">
      <dgm:prSet presAssocID="{56E4204E-EED4-4498-B74B-347496DC5DA9}" presName="parTx" presStyleLbl="revTx" presStyleIdx="1" presStyleCnt="4">
        <dgm:presLayoutVars>
          <dgm:chMax val="0"/>
          <dgm:chPref val="0"/>
        </dgm:presLayoutVars>
      </dgm:prSet>
      <dgm:spPr/>
    </dgm:pt>
    <dgm:pt modelId="{8FEC9BB6-B04A-4C37-94C4-4AB4B95557A9}" type="pres">
      <dgm:prSet presAssocID="{ABD8BA1F-2264-4642-A787-C30E08AAC7A9}" presName="sibTrans" presStyleCnt="0"/>
      <dgm:spPr/>
    </dgm:pt>
    <dgm:pt modelId="{B85FAEFA-D3AD-4323-A3CC-6605A9C48218}" type="pres">
      <dgm:prSet presAssocID="{C721E19A-6131-43A4-B6E9-B01A29D46135}" presName="compNode" presStyleCnt="0"/>
      <dgm:spPr/>
    </dgm:pt>
    <dgm:pt modelId="{19121C3F-980A-41BE-89FC-D2B63DA41EA5}" type="pres">
      <dgm:prSet presAssocID="{C721E19A-6131-43A4-B6E9-B01A29D46135}" presName="bgRect" presStyleLbl="bgShp" presStyleIdx="2" presStyleCnt="4"/>
      <dgm:spPr>
        <a:solidFill>
          <a:schemeClr val="bg1">
            <a:lumMod val="85000"/>
          </a:schemeClr>
        </a:solidFill>
      </dgm:spPr>
    </dgm:pt>
    <dgm:pt modelId="{E51CB579-BA68-40CA-B3A3-38AB42964547}" type="pres">
      <dgm:prSet presAssocID="{C721E19A-6131-43A4-B6E9-B01A29D461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169CB0D-C87E-4AF4-82D7-1C7AFAD7526A}" type="pres">
      <dgm:prSet presAssocID="{C721E19A-6131-43A4-B6E9-B01A29D46135}" presName="spaceRect" presStyleCnt="0"/>
      <dgm:spPr/>
    </dgm:pt>
    <dgm:pt modelId="{74942428-E0C4-4FF5-87F8-CC2610D9C5E0}" type="pres">
      <dgm:prSet presAssocID="{C721E19A-6131-43A4-B6E9-B01A29D46135}" presName="parTx" presStyleLbl="revTx" presStyleIdx="2" presStyleCnt="4">
        <dgm:presLayoutVars>
          <dgm:chMax val="0"/>
          <dgm:chPref val="0"/>
        </dgm:presLayoutVars>
      </dgm:prSet>
      <dgm:spPr/>
    </dgm:pt>
    <dgm:pt modelId="{3482AB32-FAA8-4D13-B29F-CAB33FAD94D5}" type="pres">
      <dgm:prSet presAssocID="{CC493272-CBA5-477F-AC2E-5A0EB7AEE195}" presName="sibTrans" presStyleCnt="0"/>
      <dgm:spPr/>
    </dgm:pt>
    <dgm:pt modelId="{81B417F1-09E9-417C-BED6-CC0365461333}" type="pres">
      <dgm:prSet presAssocID="{C791506C-31B2-4E4A-9967-03CC47882BAB}" presName="compNode" presStyleCnt="0"/>
      <dgm:spPr/>
    </dgm:pt>
    <dgm:pt modelId="{1937CECD-B3B4-44CD-9D18-F0CA4AB2B6F2}" type="pres">
      <dgm:prSet presAssocID="{C791506C-31B2-4E4A-9967-03CC47882BAB}" presName="bgRect" presStyleLbl="bgShp" presStyleIdx="3" presStyleCnt="4"/>
      <dgm:spPr>
        <a:solidFill>
          <a:srgbClr val="D7A461">
            <a:alpha val="71000"/>
          </a:srgbClr>
        </a:solidFill>
      </dgm:spPr>
    </dgm:pt>
    <dgm:pt modelId="{1B415AB7-194A-4E64-84B9-FF6F7A713FBF}" type="pres">
      <dgm:prSet presAssocID="{C791506C-31B2-4E4A-9967-03CC47882B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A6BD4875-C804-497D-BDDA-01DE17EFEE31}" type="pres">
      <dgm:prSet presAssocID="{C791506C-31B2-4E4A-9967-03CC47882BAB}" presName="spaceRect" presStyleCnt="0"/>
      <dgm:spPr/>
    </dgm:pt>
    <dgm:pt modelId="{3882870D-2CAE-4EF5-A9FD-02AE3FC065EA}" type="pres">
      <dgm:prSet presAssocID="{C791506C-31B2-4E4A-9967-03CC47882B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849FD1C-FC8F-4563-99B6-368154B2B263}" type="presOf" srcId="{F3870DC7-8091-4A6E-ABC2-5B1590A3CA22}" destId="{AAA973A1-122D-47B6-839D-ABAE76BA748B}" srcOrd="0" destOrd="0" presId="urn:microsoft.com/office/officeart/2018/2/layout/IconVerticalSolidList"/>
    <dgm:cxn modelId="{B45C6251-48DF-4D7A-833F-15512EA57612}" type="presOf" srcId="{C791506C-31B2-4E4A-9967-03CC47882BAB}" destId="{3882870D-2CAE-4EF5-A9FD-02AE3FC065EA}" srcOrd="0" destOrd="0" presId="urn:microsoft.com/office/officeart/2018/2/layout/IconVerticalSolidList"/>
    <dgm:cxn modelId="{51750973-F200-4B59-B1AB-6645A3ED3FF4}" srcId="{1DBCA3FE-9AE4-4E84-95C7-C41BAAF79A26}" destId="{56E4204E-EED4-4498-B74B-347496DC5DA9}" srcOrd="1" destOrd="0" parTransId="{3725EF0E-8B64-46C9-A44E-BB8D2EF87F56}" sibTransId="{ABD8BA1F-2264-4642-A787-C30E08AAC7A9}"/>
    <dgm:cxn modelId="{ABF44B54-20FA-49C5-A9A9-73F9728A35C0}" srcId="{1DBCA3FE-9AE4-4E84-95C7-C41BAAF79A26}" destId="{F3870DC7-8091-4A6E-ABC2-5B1590A3CA22}" srcOrd="0" destOrd="0" parTransId="{822CB2AC-80D0-4FEF-9B31-CBECBC23B023}" sibTransId="{0614C972-3DAD-42B6-A06C-F4CB8E871076}"/>
    <dgm:cxn modelId="{99485A56-C4B5-4A51-B8E1-DB8CA3435EA8}" type="presOf" srcId="{C721E19A-6131-43A4-B6E9-B01A29D46135}" destId="{74942428-E0C4-4FF5-87F8-CC2610D9C5E0}" srcOrd="0" destOrd="0" presId="urn:microsoft.com/office/officeart/2018/2/layout/IconVerticalSolidList"/>
    <dgm:cxn modelId="{5E1E0490-848A-4807-93CE-EBF94516CB22}" srcId="{1DBCA3FE-9AE4-4E84-95C7-C41BAAF79A26}" destId="{C791506C-31B2-4E4A-9967-03CC47882BAB}" srcOrd="3" destOrd="0" parTransId="{AB13BE5E-DC4A-48FF-951E-8A3B21E20CE5}" sibTransId="{0E00B794-1A5F-4B05-B42E-ED1C10A561CB}"/>
    <dgm:cxn modelId="{686994B6-53C5-4FF4-9FC8-2DAC13911B4C}" type="presOf" srcId="{1DBCA3FE-9AE4-4E84-95C7-C41BAAF79A26}" destId="{403C29C7-1CA7-437F-B536-B47207D8E653}" srcOrd="0" destOrd="0" presId="urn:microsoft.com/office/officeart/2018/2/layout/IconVerticalSolidList"/>
    <dgm:cxn modelId="{17EE73E0-FFA4-4BAC-A61C-198D98D36B24}" type="presOf" srcId="{56E4204E-EED4-4498-B74B-347496DC5DA9}" destId="{C10E3BEE-595B-48F5-8240-06DB810FD0E3}" srcOrd="0" destOrd="0" presId="urn:microsoft.com/office/officeart/2018/2/layout/IconVerticalSolidList"/>
    <dgm:cxn modelId="{3AD257EC-90BB-44F4-9D80-ACDD57DBCBDD}" srcId="{1DBCA3FE-9AE4-4E84-95C7-C41BAAF79A26}" destId="{C721E19A-6131-43A4-B6E9-B01A29D46135}" srcOrd="2" destOrd="0" parTransId="{AE55C37C-B7E7-4135-98F6-9421DBF51361}" sibTransId="{CC493272-CBA5-477F-AC2E-5A0EB7AEE195}"/>
    <dgm:cxn modelId="{B3A4F874-7D60-44B4-B48B-984E753A2161}" type="presParOf" srcId="{403C29C7-1CA7-437F-B536-B47207D8E653}" destId="{44651671-6E83-4294-BA4D-31217BFDBEE1}" srcOrd="0" destOrd="0" presId="urn:microsoft.com/office/officeart/2018/2/layout/IconVerticalSolidList"/>
    <dgm:cxn modelId="{B46CEE95-25D2-4DBA-A5F0-822119AC0826}" type="presParOf" srcId="{44651671-6E83-4294-BA4D-31217BFDBEE1}" destId="{3D5755AD-60B8-40F4-8480-047FA0DA9383}" srcOrd="0" destOrd="0" presId="urn:microsoft.com/office/officeart/2018/2/layout/IconVerticalSolidList"/>
    <dgm:cxn modelId="{B831D003-A432-4F53-88E7-066B1456B36C}" type="presParOf" srcId="{44651671-6E83-4294-BA4D-31217BFDBEE1}" destId="{9A7FA9FF-C322-4834-B0D6-37A1FD91B490}" srcOrd="1" destOrd="0" presId="urn:microsoft.com/office/officeart/2018/2/layout/IconVerticalSolidList"/>
    <dgm:cxn modelId="{3AFD069F-7F49-4868-A769-126FB39123CF}" type="presParOf" srcId="{44651671-6E83-4294-BA4D-31217BFDBEE1}" destId="{9FD8560A-87C9-4C70-BCBB-058019E5C8C2}" srcOrd="2" destOrd="0" presId="urn:microsoft.com/office/officeart/2018/2/layout/IconVerticalSolidList"/>
    <dgm:cxn modelId="{FD8A6838-84F9-4A7A-ABDA-391584E8EEA8}" type="presParOf" srcId="{44651671-6E83-4294-BA4D-31217BFDBEE1}" destId="{AAA973A1-122D-47B6-839D-ABAE76BA748B}" srcOrd="3" destOrd="0" presId="urn:microsoft.com/office/officeart/2018/2/layout/IconVerticalSolidList"/>
    <dgm:cxn modelId="{E7F4F567-F0CB-4F4B-BD9D-EC13EB4AEE20}" type="presParOf" srcId="{403C29C7-1CA7-437F-B536-B47207D8E653}" destId="{C45F74A8-2B6D-486E-95C1-FB442898BC6F}" srcOrd="1" destOrd="0" presId="urn:microsoft.com/office/officeart/2018/2/layout/IconVerticalSolidList"/>
    <dgm:cxn modelId="{7D22CB23-B61D-4311-B97C-3AAAF265DA83}" type="presParOf" srcId="{403C29C7-1CA7-437F-B536-B47207D8E653}" destId="{3F5CAFF0-372A-4E97-90F6-82A20C946EDB}" srcOrd="2" destOrd="0" presId="urn:microsoft.com/office/officeart/2018/2/layout/IconVerticalSolidList"/>
    <dgm:cxn modelId="{8C6B7E8B-F734-4542-96D9-4D1791B3B401}" type="presParOf" srcId="{3F5CAFF0-372A-4E97-90F6-82A20C946EDB}" destId="{471A0321-36CE-417C-AA9D-66267319A39C}" srcOrd="0" destOrd="0" presId="urn:microsoft.com/office/officeart/2018/2/layout/IconVerticalSolidList"/>
    <dgm:cxn modelId="{2339C2E8-B51D-410B-829B-C2CF3A2BC8E7}" type="presParOf" srcId="{3F5CAFF0-372A-4E97-90F6-82A20C946EDB}" destId="{9DD25C4C-BEE0-4984-99F2-F1BC898261F1}" srcOrd="1" destOrd="0" presId="urn:microsoft.com/office/officeart/2018/2/layout/IconVerticalSolidList"/>
    <dgm:cxn modelId="{EA446415-6892-408E-8585-637874C0B7A0}" type="presParOf" srcId="{3F5CAFF0-372A-4E97-90F6-82A20C946EDB}" destId="{FD394CE6-49B7-49D3-B0E9-C55CB412AAEF}" srcOrd="2" destOrd="0" presId="urn:microsoft.com/office/officeart/2018/2/layout/IconVerticalSolidList"/>
    <dgm:cxn modelId="{0995D8B1-C607-4B80-8472-AA3E4E8D6E21}" type="presParOf" srcId="{3F5CAFF0-372A-4E97-90F6-82A20C946EDB}" destId="{C10E3BEE-595B-48F5-8240-06DB810FD0E3}" srcOrd="3" destOrd="0" presId="urn:microsoft.com/office/officeart/2018/2/layout/IconVerticalSolidList"/>
    <dgm:cxn modelId="{2679EE95-1C5C-4686-827F-8586E64261CB}" type="presParOf" srcId="{403C29C7-1CA7-437F-B536-B47207D8E653}" destId="{8FEC9BB6-B04A-4C37-94C4-4AB4B95557A9}" srcOrd="3" destOrd="0" presId="urn:microsoft.com/office/officeart/2018/2/layout/IconVerticalSolidList"/>
    <dgm:cxn modelId="{37A323C8-66DB-4C40-A76E-69891BCB5226}" type="presParOf" srcId="{403C29C7-1CA7-437F-B536-B47207D8E653}" destId="{B85FAEFA-D3AD-4323-A3CC-6605A9C48218}" srcOrd="4" destOrd="0" presId="urn:microsoft.com/office/officeart/2018/2/layout/IconVerticalSolidList"/>
    <dgm:cxn modelId="{6948CBDE-177A-4CF1-A20F-1D0769456736}" type="presParOf" srcId="{B85FAEFA-D3AD-4323-A3CC-6605A9C48218}" destId="{19121C3F-980A-41BE-89FC-D2B63DA41EA5}" srcOrd="0" destOrd="0" presId="urn:microsoft.com/office/officeart/2018/2/layout/IconVerticalSolidList"/>
    <dgm:cxn modelId="{CAECBDBE-0B73-46F9-AB21-AA1EFBF66F13}" type="presParOf" srcId="{B85FAEFA-D3AD-4323-A3CC-6605A9C48218}" destId="{E51CB579-BA68-40CA-B3A3-38AB42964547}" srcOrd="1" destOrd="0" presId="urn:microsoft.com/office/officeart/2018/2/layout/IconVerticalSolidList"/>
    <dgm:cxn modelId="{556EA41C-0B26-435B-B745-8EDAE5347984}" type="presParOf" srcId="{B85FAEFA-D3AD-4323-A3CC-6605A9C48218}" destId="{8169CB0D-C87E-4AF4-82D7-1C7AFAD7526A}" srcOrd="2" destOrd="0" presId="urn:microsoft.com/office/officeart/2018/2/layout/IconVerticalSolidList"/>
    <dgm:cxn modelId="{2113EEA9-4698-42B0-8E42-E63EB44C7B88}" type="presParOf" srcId="{B85FAEFA-D3AD-4323-A3CC-6605A9C48218}" destId="{74942428-E0C4-4FF5-87F8-CC2610D9C5E0}" srcOrd="3" destOrd="0" presId="urn:microsoft.com/office/officeart/2018/2/layout/IconVerticalSolidList"/>
    <dgm:cxn modelId="{64CB1331-9418-4A81-B2A0-02539622885E}" type="presParOf" srcId="{403C29C7-1CA7-437F-B536-B47207D8E653}" destId="{3482AB32-FAA8-4D13-B29F-CAB33FAD94D5}" srcOrd="5" destOrd="0" presId="urn:microsoft.com/office/officeart/2018/2/layout/IconVerticalSolidList"/>
    <dgm:cxn modelId="{313F0F8B-B7F0-43E8-8F14-376E8EE9D3C7}" type="presParOf" srcId="{403C29C7-1CA7-437F-B536-B47207D8E653}" destId="{81B417F1-09E9-417C-BED6-CC0365461333}" srcOrd="6" destOrd="0" presId="urn:microsoft.com/office/officeart/2018/2/layout/IconVerticalSolidList"/>
    <dgm:cxn modelId="{D55C70A1-2887-42A5-87A9-5CE25FD4285B}" type="presParOf" srcId="{81B417F1-09E9-417C-BED6-CC0365461333}" destId="{1937CECD-B3B4-44CD-9D18-F0CA4AB2B6F2}" srcOrd="0" destOrd="0" presId="urn:microsoft.com/office/officeart/2018/2/layout/IconVerticalSolidList"/>
    <dgm:cxn modelId="{D575B3B9-9158-42D9-878D-57201D3B1C16}" type="presParOf" srcId="{81B417F1-09E9-417C-BED6-CC0365461333}" destId="{1B415AB7-194A-4E64-84B9-FF6F7A713FBF}" srcOrd="1" destOrd="0" presId="urn:microsoft.com/office/officeart/2018/2/layout/IconVerticalSolidList"/>
    <dgm:cxn modelId="{3F97698A-8923-486F-9951-BED498609F90}" type="presParOf" srcId="{81B417F1-09E9-417C-BED6-CC0365461333}" destId="{A6BD4875-C804-497D-BDDA-01DE17EFEE31}" srcOrd="2" destOrd="0" presId="urn:microsoft.com/office/officeart/2018/2/layout/IconVerticalSolidList"/>
    <dgm:cxn modelId="{06585C01-E95C-48EA-BCAB-FDFCF11AFF07}" type="presParOf" srcId="{81B417F1-09E9-417C-BED6-CC0365461333}" destId="{3882870D-2CAE-4EF5-A9FD-02AE3FC065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989F63-5CDF-4007-91E9-2A8DD630526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85C1E1-CD1A-43E1-838B-78F1540326D8}">
      <dgm:prSet custT="1"/>
      <dgm:spPr/>
      <dgm:t>
        <a:bodyPr/>
        <a:lstStyle/>
        <a:p>
          <a:pPr rtl="0"/>
          <a:r>
            <a:rPr lang="en-US" sz="4000" dirty="0">
              <a:solidFill>
                <a:schemeClr val="tx1"/>
              </a:solidFill>
            </a:rPr>
            <a:t>Full Duals (72% of all Duals) </a:t>
          </a:r>
        </a:p>
      </dgm:t>
    </dgm:pt>
    <dgm:pt modelId="{E1875BE7-2082-49CE-BC75-0FA1529B55F9}" type="parTrans" cxnId="{8E1C2C5A-27F4-48D5-AA7A-6F156CD1B80D}">
      <dgm:prSet/>
      <dgm:spPr/>
      <dgm:t>
        <a:bodyPr/>
        <a:lstStyle/>
        <a:p>
          <a:endParaRPr lang="en-US"/>
        </a:p>
      </dgm:t>
    </dgm:pt>
    <dgm:pt modelId="{00A8E575-59C2-41D4-B23D-44AA3B5E3132}" type="sibTrans" cxnId="{8E1C2C5A-27F4-48D5-AA7A-6F156CD1B80D}">
      <dgm:prSet/>
      <dgm:spPr/>
      <dgm:t>
        <a:bodyPr/>
        <a:lstStyle/>
        <a:p>
          <a:endParaRPr lang="en-US"/>
        </a:p>
      </dgm:t>
    </dgm:pt>
    <dgm:pt modelId="{86E3A748-FC89-4ED1-BFDC-AB95DF3B5E77}">
      <dgm:prSet/>
      <dgm:spPr/>
      <dgm:t>
        <a:bodyPr/>
        <a:lstStyle/>
        <a:p>
          <a:pPr rtl="0"/>
          <a:r>
            <a:rPr lang="en-US"/>
            <a:t>Receive all Medicaid benefits and coverage for Medicare premiums and cost-sharing </a:t>
          </a:r>
        </a:p>
      </dgm:t>
    </dgm:pt>
    <dgm:pt modelId="{45E14BDF-00E7-473A-A24F-988CD5E32DE5}" type="parTrans" cxnId="{41259037-C8C4-4D53-99E2-A63446D80D00}">
      <dgm:prSet/>
      <dgm:spPr/>
      <dgm:t>
        <a:bodyPr/>
        <a:lstStyle/>
        <a:p>
          <a:endParaRPr lang="en-US"/>
        </a:p>
      </dgm:t>
    </dgm:pt>
    <dgm:pt modelId="{5B07F74D-C7AA-4E73-B19D-D57030282354}" type="sibTrans" cxnId="{41259037-C8C4-4D53-99E2-A63446D80D00}">
      <dgm:prSet/>
      <dgm:spPr/>
      <dgm:t>
        <a:bodyPr/>
        <a:lstStyle/>
        <a:p>
          <a:endParaRPr lang="en-US"/>
        </a:p>
      </dgm:t>
    </dgm:pt>
    <dgm:pt modelId="{DFC5C806-ED0A-4DAF-A2D0-51B2B0F6C9F9}">
      <dgm:prSet/>
      <dgm:spPr/>
      <dgm:t>
        <a:bodyPr/>
        <a:lstStyle/>
        <a:p>
          <a:pPr rtl="0"/>
          <a:r>
            <a:rPr lang="en-US"/>
            <a:t>Pays for services that are not covered by Medicare, such as dental, vision and other services provided at state option </a:t>
          </a:r>
        </a:p>
      </dgm:t>
    </dgm:pt>
    <dgm:pt modelId="{593F499A-510E-477C-BFD3-FDD60A545182}" type="parTrans" cxnId="{C5CBF956-FC48-4412-9621-6CBEDCFA07D4}">
      <dgm:prSet/>
      <dgm:spPr/>
      <dgm:t>
        <a:bodyPr/>
        <a:lstStyle/>
        <a:p>
          <a:endParaRPr lang="en-US"/>
        </a:p>
      </dgm:t>
    </dgm:pt>
    <dgm:pt modelId="{0A8C7FE9-EC7C-4703-A453-64B47EFEB28E}" type="sibTrans" cxnId="{C5CBF956-FC48-4412-9621-6CBEDCFA07D4}">
      <dgm:prSet/>
      <dgm:spPr/>
      <dgm:t>
        <a:bodyPr/>
        <a:lstStyle/>
        <a:p>
          <a:endParaRPr lang="en-US"/>
        </a:p>
      </dgm:t>
    </dgm:pt>
    <dgm:pt modelId="{5FDC015E-68E6-4403-90EE-160840E654B1}">
      <dgm:prSet/>
      <dgm:spPr/>
      <dgm:t>
        <a:bodyPr/>
        <a:lstStyle/>
        <a:p>
          <a:pPr rtl="0"/>
          <a:r>
            <a:rPr lang="en-US"/>
            <a:t>Long-term Services &amp; Supports – home and community-based services and nursing facility stays   </a:t>
          </a:r>
        </a:p>
      </dgm:t>
    </dgm:pt>
    <dgm:pt modelId="{0CE4ABBB-C996-4E98-BD77-32E87FB81A10}" type="parTrans" cxnId="{ACFE8512-7C5A-43BC-A332-7E1806B8A9ED}">
      <dgm:prSet/>
      <dgm:spPr/>
      <dgm:t>
        <a:bodyPr/>
        <a:lstStyle/>
        <a:p>
          <a:endParaRPr lang="en-US"/>
        </a:p>
      </dgm:t>
    </dgm:pt>
    <dgm:pt modelId="{D24DDA06-40AD-4B0E-883B-6438E157B6BF}" type="sibTrans" cxnId="{ACFE8512-7C5A-43BC-A332-7E1806B8A9ED}">
      <dgm:prSet/>
      <dgm:spPr/>
      <dgm:t>
        <a:bodyPr/>
        <a:lstStyle/>
        <a:p>
          <a:endParaRPr lang="en-US"/>
        </a:p>
      </dgm:t>
    </dgm:pt>
    <dgm:pt modelId="{15DF5B17-B054-4B5D-82B2-C2590E726748}">
      <dgm:prSet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Partial Duals (28% of all Duals)</a:t>
          </a:r>
        </a:p>
      </dgm:t>
    </dgm:pt>
    <dgm:pt modelId="{B6FB59ED-5504-4278-A46A-7C40824448A2}" type="parTrans" cxnId="{80DE39CD-C81E-49AA-A363-F9F8D75C424F}">
      <dgm:prSet/>
      <dgm:spPr/>
      <dgm:t>
        <a:bodyPr/>
        <a:lstStyle/>
        <a:p>
          <a:endParaRPr lang="en-US"/>
        </a:p>
      </dgm:t>
    </dgm:pt>
    <dgm:pt modelId="{6398FFEA-529B-488B-AC81-FD9E99604BE7}" type="sibTrans" cxnId="{80DE39CD-C81E-49AA-A363-F9F8D75C424F}">
      <dgm:prSet/>
      <dgm:spPr/>
      <dgm:t>
        <a:bodyPr/>
        <a:lstStyle/>
        <a:p>
          <a:endParaRPr lang="en-US"/>
        </a:p>
      </dgm:t>
    </dgm:pt>
    <dgm:pt modelId="{0024DF6F-E179-42FB-A3F9-9F05BD4DADAA}">
      <dgm:prSet/>
      <dgm:spPr/>
      <dgm:t>
        <a:bodyPr/>
        <a:lstStyle/>
        <a:p>
          <a:pPr rtl="0"/>
          <a:r>
            <a:rPr lang="en-US"/>
            <a:t>Medicaid only pays for Medicare premiums and cost-sharing </a:t>
          </a:r>
        </a:p>
      </dgm:t>
    </dgm:pt>
    <dgm:pt modelId="{4DAECFE1-E7BF-4357-A72A-F186C3BB015A}" type="parTrans" cxnId="{F46A0F39-4247-415D-A7E5-30906EFA6680}">
      <dgm:prSet/>
      <dgm:spPr/>
      <dgm:t>
        <a:bodyPr/>
        <a:lstStyle/>
        <a:p>
          <a:endParaRPr lang="en-US"/>
        </a:p>
      </dgm:t>
    </dgm:pt>
    <dgm:pt modelId="{13EAECCD-894E-4078-8F3D-286ABE8D35ED}" type="sibTrans" cxnId="{F46A0F39-4247-415D-A7E5-30906EFA6680}">
      <dgm:prSet/>
      <dgm:spPr/>
      <dgm:t>
        <a:bodyPr/>
        <a:lstStyle/>
        <a:p>
          <a:endParaRPr lang="en-US"/>
        </a:p>
      </dgm:t>
    </dgm:pt>
    <dgm:pt modelId="{51D36880-8ACD-4D5C-95F8-CB18BC8A46BE}">
      <dgm:prSet/>
      <dgm:spPr/>
      <dgm:t>
        <a:bodyPr/>
        <a:lstStyle/>
        <a:p>
          <a:pPr rtl="0"/>
          <a:r>
            <a:rPr lang="en-US"/>
            <a:t>Assistance is based on income with poorer individuals receiving higher level of assistance </a:t>
          </a:r>
        </a:p>
      </dgm:t>
    </dgm:pt>
    <dgm:pt modelId="{61570F8F-DBF8-4195-BE24-5383254E74E3}" type="parTrans" cxnId="{5DC0CC37-5C93-4E6D-9201-77F4910AB1B9}">
      <dgm:prSet/>
      <dgm:spPr/>
      <dgm:t>
        <a:bodyPr/>
        <a:lstStyle/>
        <a:p>
          <a:endParaRPr lang="en-US"/>
        </a:p>
      </dgm:t>
    </dgm:pt>
    <dgm:pt modelId="{B03E808A-6F92-474A-8880-2DA74A181E08}" type="sibTrans" cxnId="{5DC0CC37-5C93-4E6D-9201-77F4910AB1B9}">
      <dgm:prSet/>
      <dgm:spPr/>
      <dgm:t>
        <a:bodyPr/>
        <a:lstStyle/>
        <a:p>
          <a:endParaRPr lang="en-US"/>
        </a:p>
      </dgm:t>
    </dgm:pt>
    <dgm:pt modelId="{13BC85D8-46D7-4121-91BF-2DD76971303B}" type="pres">
      <dgm:prSet presAssocID="{B5989F63-5CDF-4007-91E9-2A8DD6305266}" presName="Name0" presStyleCnt="0">
        <dgm:presLayoutVars>
          <dgm:dir/>
          <dgm:animLvl val="lvl"/>
          <dgm:resizeHandles val="exact"/>
        </dgm:presLayoutVars>
      </dgm:prSet>
      <dgm:spPr/>
    </dgm:pt>
    <dgm:pt modelId="{0ACA5065-6630-4E69-A2EB-944E61F1D00F}" type="pres">
      <dgm:prSet presAssocID="{7885C1E1-CD1A-43E1-838B-78F1540326D8}" presName="linNode" presStyleCnt="0"/>
      <dgm:spPr/>
    </dgm:pt>
    <dgm:pt modelId="{471BA499-1BA8-4914-A8F3-82A4341BB52E}" type="pres">
      <dgm:prSet presAssocID="{7885C1E1-CD1A-43E1-838B-78F1540326D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A7ED5DE-036F-426F-8621-A9F6B89DA067}" type="pres">
      <dgm:prSet presAssocID="{7885C1E1-CD1A-43E1-838B-78F1540326D8}" presName="descendantText" presStyleLbl="alignAccFollowNode1" presStyleIdx="0" presStyleCnt="2">
        <dgm:presLayoutVars>
          <dgm:bulletEnabled val="1"/>
        </dgm:presLayoutVars>
      </dgm:prSet>
      <dgm:spPr/>
    </dgm:pt>
    <dgm:pt modelId="{C33C2F0D-8335-484E-AE6E-B182029303CB}" type="pres">
      <dgm:prSet presAssocID="{00A8E575-59C2-41D4-B23D-44AA3B5E3132}" presName="sp" presStyleCnt="0"/>
      <dgm:spPr/>
    </dgm:pt>
    <dgm:pt modelId="{7BA9407F-FFA4-42A1-AF33-A9F03364A3AA}" type="pres">
      <dgm:prSet presAssocID="{15DF5B17-B054-4B5D-82B2-C2590E726748}" presName="linNode" presStyleCnt="0"/>
      <dgm:spPr/>
    </dgm:pt>
    <dgm:pt modelId="{C5D53AE1-E3E4-482F-A176-D34743ACEFEF}" type="pres">
      <dgm:prSet presAssocID="{15DF5B17-B054-4B5D-82B2-C2590E72674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4CB7020-0A2F-434E-839B-2387C24ECA68}" type="pres">
      <dgm:prSet presAssocID="{15DF5B17-B054-4B5D-82B2-C2590E72674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CFE8512-7C5A-43BC-A332-7E1806B8A9ED}" srcId="{7885C1E1-CD1A-43E1-838B-78F1540326D8}" destId="{5FDC015E-68E6-4403-90EE-160840E654B1}" srcOrd="2" destOrd="0" parTransId="{0CE4ABBB-C996-4E98-BD77-32E87FB81A10}" sibTransId="{D24DDA06-40AD-4B0E-883B-6438E157B6BF}"/>
    <dgm:cxn modelId="{531C4F16-4466-43D4-87B4-4205CA52D1C6}" type="presOf" srcId="{B5989F63-5CDF-4007-91E9-2A8DD6305266}" destId="{13BC85D8-46D7-4121-91BF-2DD76971303B}" srcOrd="0" destOrd="0" presId="urn:microsoft.com/office/officeart/2005/8/layout/vList5"/>
    <dgm:cxn modelId="{E84F1A1D-17C0-40ED-B067-1154AF8B5EB3}" type="presOf" srcId="{15DF5B17-B054-4B5D-82B2-C2590E726748}" destId="{C5D53AE1-E3E4-482F-A176-D34743ACEFEF}" srcOrd="0" destOrd="0" presId="urn:microsoft.com/office/officeart/2005/8/layout/vList5"/>
    <dgm:cxn modelId="{ABFF4324-315E-497C-B368-A4710AD91A9E}" type="presOf" srcId="{0024DF6F-E179-42FB-A3F9-9F05BD4DADAA}" destId="{04CB7020-0A2F-434E-839B-2387C24ECA68}" srcOrd="0" destOrd="0" presId="urn:microsoft.com/office/officeart/2005/8/layout/vList5"/>
    <dgm:cxn modelId="{41259037-C8C4-4D53-99E2-A63446D80D00}" srcId="{7885C1E1-CD1A-43E1-838B-78F1540326D8}" destId="{86E3A748-FC89-4ED1-BFDC-AB95DF3B5E77}" srcOrd="0" destOrd="0" parTransId="{45E14BDF-00E7-473A-A24F-988CD5E32DE5}" sibTransId="{5B07F74D-C7AA-4E73-B19D-D57030282354}"/>
    <dgm:cxn modelId="{5DC0CC37-5C93-4E6D-9201-77F4910AB1B9}" srcId="{15DF5B17-B054-4B5D-82B2-C2590E726748}" destId="{51D36880-8ACD-4D5C-95F8-CB18BC8A46BE}" srcOrd="1" destOrd="0" parTransId="{61570F8F-DBF8-4195-BE24-5383254E74E3}" sibTransId="{B03E808A-6F92-474A-8880-2DA74A181E08}"/>
    <dgm:cxn modelId="{F46A0F39-4247-415D-A7E5-30906EFA6680}" srcId="{15DF5B17-B054-4B5D-82B2-C2590E726748}" destId="{0024DF6F-E179-42FB-A3F9-9F05BD4DADAA}" srcOrd="0" destOrd="0" parTransId="{4DAECFE1-E7BF-4357-A72A-F186C3BB015A}" sibTransId="{13EAECCD-894E-4078-8F3D-286ABE8D35ED}"/>
    <dgm:cxn modelId="{42615575-A5C2-4F8A-91C5-59712BA010EE}" type="presOf" srcId="{DFC5C806-ED0A-4DAF-A2D0-51B2B0F6C9F9}" destId="{DA7ED5DE-036F-426F-8621-A9F6B89DA067}" srcOrd="0" destOrd="1" presId="urn:microsoft.com/office/officeart/2005/8/layout/vList5"/>
    <dgm:cxn modelId="{C5CBF956-FC48-4412-9621-6CBEDCFA07D4}" srcId="{7885C1E1-CD1A-43E1-838B-78F1540326D8}" destId="{DFC5C806-ED0A-4DAF-A2D0-51B2B0F6C9F9}" srcOrd="1" destOrd="0" parTransId="{593F499A-510E-477C-BFD3-FDD60A545182}" sibTransId="{0A8C7FE9-EC7C-4703-A453-64B47EFEB28E}"/>
    <dgm:cxn modelId="{8E1C2C5A-27F4-48D5-AA7A-6F156CD1B80D}" srcId="{B5989F63-5CDF-4007-91E9-2A8DD6305266}" destId="{7885C1E1-CD1A-43E1-838B-78F1540326D8}" srcOrd="0" destOrd="0" parTransId="{E1875BE7-2082-49CE-BC75-0FA1529B55F9}" sibTransId="{00A8E575-59C2-41D4-B23D-44AA3B5E3132}"/>
    <dgm:cxn modelId="{1CC87C7E-2580-4FD0-9F9A-A6F5466DE514}" type="presOf" srcId="{86E3A748-FC89-4ED1-BFDC-AB95DF3B5E77}" destId="{DA7ED5DE-036F-426F-8621-A9F6B89DA067}" srcOrd="0" destOrd="0" presId="urn:microsoft.com/office/officeart/2005/8/layout/vList5"/>
    <dgm:cxn modelId="{57BC539A-B9F7-41A5-A62E-E24CC2BE77F0}" type="presOf" srcId="{7885C1E1-CD1A-43E1-838B-78F1540326D8}" destId="{471BA499-1BA8-4914-A8F3-82A4341BB52E}" srcOrd="0" destOrd="0" presId="urn:microsoft.com/office/officeart/2005/8/layout/vList5"/>
    <dgm:cxn modelId="{1C0423BF-E0D1-4E2F-9BD8-AC0096DBB7BF}" type="presOf" srcId="{51D36880-8ACD-4D5C-95F8-CB18BC8A46BE}" destId="{04CB7020-0A2F-434E-839B-2387C24ECA68}" srcOrd="0" destOrd="1" presId="urn:microsoft.com/office/officeart/2005/8/layout/vList5"/>
    <dgm:cxn modelId="{80DE39CD-C81E-49AA-A363-F9F8D75C424F}" srcId="{B5989F63-5CDF-4007-91E9-2A8DD6305266}" destId="{15DF5B17-B054-4B5D-82B2-C2590E726748}" srcOrd="1" destOrd="0" parTransId="{B6FB59ED-5504-4278-A46A-7C40824448A2}" sibTransId="{6398FFEA-529B-488B-AC81-FD9E99604BE7}"/>
    <dgm:cxn modelId="{5C285CFC-A536-4F34-887E-81C06110F251}" type="presOf" srcId="{5FDC015E-68E6-4403-90EE-160840E654B1}" destId="{DA7ED5DE-036F-426F-8621-A9F6B89DA067}" srcOrd="0" destOrd="2" presId="urn:microsoft.com/office/officeart/2005/8/layout/vList5"/>
    <dgm:cxn modelId="{0627506D-C5E4-4716-B1DA-AE346BA86B9B}" type="presParOf" srcId="{13BC85D8-46D7-4121-91BF-2DD76971303B}" destId="{0ACA5065-6630-4E69-A2EB-944E61F1D00F}" srcOrd="0" destOrd="0" presId="urn:microsoft.com/office/officeart/2005/8/layout/vList5"/>
    <dgm:cxn modelId="{F49744B1-EA41-4350-AF06-9F0DB4B96CB4}" type="presParOf" srcId="{0ACA5065-6630-4E69-A2EB-944E61F1D00F}" destId="{471BA499-1BA8-4914-A8F3-82A4341BB52E}" srcOrd="0" destOrd="0" presId="urn:microsoft.com/office/officeart/2005/8/layout/vList5"/>
    <dgm:cxn modelId="{94E27C56-7071-4DD3-A8D1-DE1E6E02F5F8}" type="presParOf" srcId="{0ACA5065-6630-4E69-A2EB-944E61F1D00F}" destId="{DA7ED5DE-036F-426F-8621-A9F6B89DA067}" srcOrd="1" destOrd="0" presId="urn:microsoft.com/office/officeart/2005/8/layout/vList5"/>
    <dgm:cxn modelId="{5CA71D39-DFCC-4757-B013-899901FC642A}" type="presParOf" srcId="{13BC85D8-46D7-4121-91BF-2DD76971303B}" destId="{C33C2F0D-8335-484E-AE6E-B182029303CB}" srcOrd="1" destOrd="0" presId="urn:microsoft.com/office/officeart/2005/8/layout/vList5"/>
    <dgm:cxn modelId="{E241F751-FA45-407A-8051-B35CADE10991}" type="presParOf" srcId="{13BC85D8-46D7-4121-91BF-2DD76971303B}" destId="{7BA9407F-FFA4-42A1-AF33-A9F03364A3AA}" srcOrd="2" destOrd="0" presId="urn:microsoft.com/office/officeart/2005/8/layout/vList5"/>
    <dgm:cxn modelId="{FE68C240-AD9E-41ED-A01B-EB309E8215DB}" type="presParOf" srcId="{7BA9407F-FFA4-42A1-AF33-A9F03364A3AA}" destId="{C5D53AE1-E3E4-482F-A176-D34743ACEFEF}" srcOrd="0" destOrd="0" presId="urn:microsoft.com/office/officeart/2005/8/layout/vList5"/>
    <dgm:cxn modelId="{460FDC60-9E05-45E0-B332-627F32CCAFE8}" type="presParOf" srcId="{7BA9407F-FFA4-42A1-AF33-A9F03364A3AA}" destId="{04CB7020-0A2F-434E-839B-2387C24ECA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BCA3FE-9AE4-4E84-95C7-C41BAAF79A2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</dgm:pt>
    <dgm:pt modelId="{F3870DC7-8091-4A6E-ABC2-5B1590A3CA22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4F6E"/>
              </a:solidFill>
            </a:rPr>
            <a:t>State </a:t>
          </a:r>
          <a:r>
            <a:rPr lang="en-US" dirty="0">
              <a:solidFill>
                <a:srgbClr val="004F6E"/>
              </a:solidFill>
              <a:latin typeface="Arial"/>
            </a:rPr>
            <a:t>Roundtables</a:t>
          </a:r>
          <a:endParaRPr lang="en-US" dirty="0">
            <a:solidFill>
              <a:srgbClr val="004F6E"/>
            </a:solidFill>
          </a:endParaRPr>
        </a:p>
      </dgm:t>
    </dgm:pt>
    <dgm:pt modelId="{822CB2AC-80D0-4FEF-9B31-CBECBC23B023}" type="parTrans" cxnId="{ABF44B54-20FA-49C5-A9A9-73F9728A35C0}">
      <dgm:prSet/>
      <dgm:spPr/>
      <dgm:t>
        <a:bodyPr/>
        <a:lstStyle/>
        <a:p>
          <a:endParaRPr lang="en-US"/>
        </a:p>
      </dgm:t>
    </dgm:pt>
    <dgm:pt modelId="{0614C972-3DAD-42B6-A06C-F4CB8E871076}" type="sibTrans" cxnId="{ABF44B54-20FA-49C5-A9A9-73F9728A35C0}">
      <dgm:prSet/>
      <dgm:spPr/>
      <dgm:t>
        <a:bodyPr/>
        <a:lstStyle/>
        <a:p>
          <a:endParaRPr lang="en-US"/>
        </a:p>
      </dgm:t>
    </dgm:pt>
    <dgm:pt modelId="{56E4204E-EED4-4498-B74B-347496DC5DA9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solidFill>
                <a:srgbClr val="004F6E"/>
              </a:solidFill>
            </a:rPr>
            <a:t>State</a:t>
          </a:r>
          <a:r>
            <a:rPr lang="en-US">
              <a:solidFill>
                <a:srgbClr val="004F6E"/>
              </a:solidFill>
              <a:latin typeface="Arial"/>
            </a:rPr>
            <a:t> DD AgencyTraining</a:t>
          </a:r>
          <a:r>
            <a:rPr lang="en-US">
              <a:solidFill>
                <a:srgbClr val="004F6E"/>
              </a:solidFill>
            </a:rPr>
            <a:t> Series</a:t>
          </a:r>
        </a:p>
      </dgm:t>
    </dgm:pt>
    <dgm:pt modelId="{3725EF0E-8B64-46C9-A44E-BB8D2EF87F56}" type="parTrans" cxnId="{51750973-F200-4B59-B1AB-6645A3ED3FF4}">
      <dgm:prSet/>
      <dgm:spPr/>
      <dgm:t>
        <a:bodyPr/>
        <a:lstStyle/>
        <a:p>
          <a:endParaRPr lang="en-US"/>
        </a:p>
      </dgm:t>
    </dgm:pt>
    <dgm:pt modelId="{ABD8BA1F-2264-4642-A787-C30E08AAC7A9}" type="sibTrans" cxnId="{51750973-F200-4B59-B1AB-6645A3ED3FF4}">
      <dgm:prSet/>
      <dgm:spPr/>
      <dgm:t>
        <a:bodyPr/>
        <a:lstStyle/>
        <a:p>
          <a:endParaRPr lang="en-US"/>
        </a:p>
      </dgm:t>
    </dgm:pt>
    <dgm:pt modelId="{C721E19A-6131-43A4-B6E9-B01A29D46135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004F6E"/>
              </a:solidFill>
            </a:rPr>
            <a:t>Targeted Technical Assistance</a:t>
          </a:r>
        </a:p>
      </dgm:t>
    </dgm:pt>
    <dgm:pt modelId="{AE55C37C-B7E7-4135-98F6-9421DBF51361}" type="parTrans" cxnId="{3AD257EC-90BB-44F4-9D80-ACDD57DBCBDD}">
      <dgm:prSet/>
      <dgm:spPr/>
      <dgm:t>
        <a:bodyPr/>
        <a:lstStyle/>
        <a:p>
          <a:endParaRPr lang="en-US"/>
        </a:p>
      </dgm:t>
    </dgm:pt>
    <dgm:pt modelId="{CC493272-CBA5-477F-AC2E-5A0EB7AEE195}" type="sibTrans" cxnId="{3AD257EC-90BB-44F4-9D80-ACDD57DBCBDD}">
      <dgm:prSet/>
      <dgm:spPr/>
      <dgm:t>
        <a:bodyPr/>
        <a:lstStyle/>
        <a:p>
          <a:endParaRPr lang="en-US"/>
        </a:p>
      </dgm:t>
    </dgm:pt>
    <dgm:pt modelId="{C791506C-31B2-4E4A-9967-03CC47882BAB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solidFill>
                <a:srgbClr val="004F6E"/>
              </a:solidFill>
            </a:rPr>
            <a:t>State Toolkit</a:t>
          </a:r>
          <a:r>
            <a:rPr lang="en-US">
              <a:solidFill>
                <a:srgbClr val="004F6E"/>
              </a:solidFill>
              <a:latin typeface="Arial"/>
            </a:rPr>
            <a:t> &amp; Policy Recommendations</a:t>
          </a:r>
          <a:endParaRPr lang="en-US">
            <a:solidFill>
              <a:srgbClr val="004F6E"/>
            </a:solidFill>
          </a:endParaRPr>
        </a:p>
      </dgm:t>
    </dgm:pt>
    <dgm:pt modelId="{AB13BE5E-DC4A-48FF-951E-8A3B21E20CE5}" type="parTrans" cxnId="{5E1E0490-848A-4807-93CE-EBF94516CB22}">
      <dgm:prSet/>
      <dgm:spPr/>
      <dgm:t>
        <a:bodyPr/>
        <a:lstStyle/>
        <a:p>
          <a:endParaRPr lang="en-US"/>
        </a:p>
      </dgm:t>
    </dgm:pt>
    <dgm:pt modelId="{0E00B794-1A5F-4B05-B42E-ED1C10A561CB}" type="sibTrans" cxnId="{5E1E0490-848A-4807-93CE-EBF94516CB22}">
      <dgm:prSet/>
      <dgm:spPr/>
      <dgm:t>
        <a:bodyPr/>
        <a:lstStyle/>
        <a:p>
          <a:endParaRPr lang="en-US"/>
        </a:p>
      </dgm:t>
    </dgm:pt>
    <dgm:pt modelId="{403C29C7-1CA7-437F-B536-B47207D8E653}" type="pres">
      <dgm:prSet presAssocID="{1DBCA3FE-9AE4-4E84-95C7-C41BAAF79A26}" presName="root" presStyleCnt="0">
        <dgm:presLayoutVars>
          <dgm:dir/>
          <dgm:resizeHandles val="exact"/>
        </dgm:presLayoutVars>
      </dgm:prSet>
      <dgm:spPr/>
    </dgm:pt>
    <dgm:pt modelId="{44651671-6E83-4294-BA4D-31217BFDBEE1}" type="pres">
      <dgm:prSet presAssocID="{F3870DC7-8091-4A6E-ABC2-5B1590A3CA22}" presName="compNode" presStyleCnt="0"/>
      <dgm:spPr/>
    </dgm:pt>
    <dgm:pt modelId="{3D5755AD-60B8-40F4-8480-047FA0DA9383}" type="pres">
      <dgm:prSet presAssocID="{F3870DC7-8091-4A6E-ABC2-5B1590A3CA22}" presName="bgRect" presStyleLbl="bgShp" presStyleIdx="0" presStyleCnt="4"/>
      <dgm:spPr>
        <a:solidFill>
          <a:schemeClr val="accent3"/>
        </a:solidFill>
      </dgm:spPr>
    </dgm:pt>
    <dgm:pt modelId="{9A7FA9FF-C322-4834-B0D6-37A1FD91B490}" type="pres">
      <dgm:prSet presAssocID="{F3870DC7-8091-4A6E-ABC2-5B1590A3CA2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9FD8560A-87C9-4C70-BCBB-058019E5C8C2}" type="pres">
      <dgm:prSet presAssocID="{F3870DC7-8091-4A6E-ABC2-5B1590A3CA22}" presName="spaceRect" presStyleCnt="0"/>
      <dgm:spPr/>
    </dgm:pt>
    <dgm:pt modelId="{AAA973A1-122D-47B6-839D-ABAE76BA748B}" type="pres">
      <dgm:prSet presAssocID="{F3870DC7-8091-4A6E-ABC2-5B1590A3CA22}" presName="parTx" presStyleLbl="revTx" presStyleIdx="0" presStyleCnt="4">
        <dgm:presLayoutVars>
          <dgm:chMax val="0"/>
          <dgm:chPref val="0"/>
        </dgm:presLayoutVars>
      </dgm:prSet>
      <dgm:spPr/>
    </dgm:pt>
    <dgm:pt modelId="{C45F74A8-2B6D-486E-95C1-FB442898BC6F}" type="pres">
      <dgm:prSet presAssocID="{0614C972-3DAD-42B6-A06C-F4CB8E871076}" presName="sibTrans" presStyleCnt="0"/>
      <dgm:spPr/>
    </dgm:pt>
    <dgm:pt modelId="{3F5CAFF0-372A-4E97-90F6-82A20C946EDB}" type="pres">
      <dgm:prSet presAssocID="{56E4204E-EED4-4498-B74B-347496DC5DA9}" presName="compNode" presStyleCnt="0"/>
      <dgm:spPr/>
    </dgm:pt>
    <dgm:pt modelId="{471A0321-36CE-417C-AA9D-66267319A39C}" type="pres">
      <dgm:prSet presAssocID="{56E4204E-EED4-4498-B74B-347496DC5DA9}" presName="bgRect" presStyleLbl="bgShp" presStyleIdx="1" presStyleCnt="4" custLinFactNeighborX="200"/>
      <dgm:spPr>
        <a:solidFill>
          <a:schemeClr val="accent6">
            <a:lumMod val="60000"/>
            <a:lumOff val="40000"/>
          </a:schemeClr>
        </a:solidFill>
      </dgm:spPr>
    </dgm:pt>
    <dgm:pt modelId="{9DD25C4C-BEE0-4984-99F2-F1BC898261F1}" type="pres">
      <dgm:prSet presAssocID="{56E4204E-EED4-4498-B74B-347496DC5D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D394CE6-49B7-49D3-B0E9-C55CB412AAEF}" type="pres">
      <dgm:prSet presAssocID="{56E4204E-EED4-4498-B74B-347496DC5DA9}" presName="spaceRect" presStyleCnt="0"/>
      <dgm:spPr/>
    </dgm:pt>
    <dgm:pt modelId="{C10E3BEE-595B-48F5-8240-06DB810FD0E3}" type="pres">
      <dgm:prSet presAssocID="{56E4204E-EED4-4498-B74B-347496DC5DA9}" presName="parTx" presStyleLbl="revTx" presStyleIdx="1" presStyleCnt="4">
        <dgm:presLayoutVars>
          <dgm:chMax val="0"/>
          <dgm:chPref val="0"/>
        </dgm:presLayoutVars>
      </dgm:prSet>
      <dgm:spPr/>
    </dgm:pt>
    <dgm:pt modelId="{8FEC9BB6-B04A-4C37-94C4-4AB4B95557A9}" type="pres">
      <dgm:prSet presAssocID="{ABD8BA1F-2264-4642-A787-C30E08AAC7A9}" presName="sibTrans" presStyleCnt="0"/>
      <dgm:spPr/>
    </dgm:pt>
    <dgm:pt modelId="{B85FAEFA-D3AD-4323-A3CC-6605A9C48218}" type="pres">
      <dgm:prSet presAssocID="{C721E19A-6131-43A4-B6E9-B01A29D46135}" presName="compNode" presStyleCnt="0"/>
      <dgm:spPr/>
    </dgm:pt>
    <dgm:pt modelId="{19121C3F-980A-41BE-89FC-D2B63DA41EA5}" type="pres">
      <dgm:prSet presAssocID="{C721E19A-6131-43A4-B6E9-B01A29D46135}" presName="bgRect" presStyleLbl="bgShp" presStyleIdx="2" presStyleCnt="4"/>
      <dgm:spPr>
        <a:solidFill>
          <a:schemeClr val="bg1">
            <a:lumMod val="85000"/>
          </a:schemeClr>
        </a:solidFill>
      </dgm:spPr>
    </dgm:pt>
    <dgm:pt modelId="{E51CB579-BA68-40CA-B3A3-38AB42964547}" type="pres">
      <dgm:prSet presAssocID="{C721E19A-6131-43A4-B6E9-B01A29D461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169CB0D-C87E-4AF4-82D7-1C7AFAD7526A}" type="pres">
      <dgm:prSet presAssocID="{C721E19A-6131-43A4-B6E9-B01A29D46135}" presName="spaceRect" presStyleCnt="0"/>
      <dgm:spPr/>
    </dgm:pt>
    <dgm:pt modelId="{74942428-E0C4-4FF5-87F8-CC2610D9C5E0}" type="pres">
      <dgm:prSet presAssocID="{C721E19A-6131-43A4-B6E9-B01A29D46135}" presName="parTx" presStyleLbl="revTx" presStyleIdx="2" presStyleCnt="4">
        <dgm:presLayoutVars>
          <dgm:chMax val="0"/>
          <dgm:chPref val="0"/>
        </dgm:presLayoutVars>
      </dgm:prSet>
      <dgm:spPr/>
    </dgm:pt>
    <dgm:pt modelId="{3482AB32-FAA8-4D13-B29F-CAB33FAD94D5}" type="pres">
      <dgm:prSet presAssocID="{CC493272-CBA5-477F-AC2E-5A0EB7AEE195}" presName="sibTrans" presStyleCnt="0"/>
      <dgm:spPr/>
    </dgm:pt>
    <dgm:pt modelId="{81B417F1-09E9-417C-BED6-CC0365461333}" type="pres">
      <dgm:prSet presAssocID="{C791506C-31B2-4E4A-9967-03CC47882BAB}" presName="compNode" presStyleCnt="0"/>
      <dgm:spPr/>
    </dgm:pt>
    <dgm:pt modelId="{1937CECD-B3B4-44CD-9D18-F0CA4AB2B6F2}" type="pres">
      <dgm:prSet presAssocID="{C791506C-31B2-4E4A-9967-03CC47882BAB}" presName="bgRect" presStyleLbl="bgShp" presStyleIdx="3" presStyleCnt="4"/>
      <dgm:spPr>
        <a:solidFill>
          <a:srgbClr val="D7A461">
            <a:alpha val="71000"/>
          </a:srgbClr>
        </a:solidFill>
      </dgm:spPr>
    </dgm:pt>
    <dgm:pt modelId="{1B415AB7-194A-4E64-84B9-FF6F7A713FBF}" type="pres">
      <dgm:prSet presAssocID="{C791506C-31B2-4E4A-9967-03CC47882B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A6BD4875-C804-497D-BDDA-01DE17EFEE31}" type="pres">
      <dgm:prSet presAssocID="{C791506C-31B2-4E4A-9967-03CC47882BAB}" presName="spaceRect" presStyleCnt="0"/>
      <dgm:spPr/>
    </dgm:pt>
    <dgm:pt modelId="{3882870D-2CAE-4EF5-A9FD-02AE3FC065EA}" type="pres">
      <dgm:prSet presAssocID="{C791506C-31B2-4E4A-9967-03CC47882B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849FD1C-FC8F-4563-99B6-368154B2B263}" type="presOf" srcId="{F3870DC7-8091-4A6E-ABC2-5B1590A3CA22}" destId="{AAA973A1-122D-47B6-839D-ABAE76BA748B}" srcOrd="0" destOrd="0" presId="urn:microsoft.com/office/officeart/2018/2/layout/IconVerticalSolidList"/>
    <dgm:cxn modelId="{B45C6251-48DF-4D7A-833F-15512EA57612}" type="presOf" srcId="{C791506C-31B2-4E4A-9967-03CC47882BAB}" destId="{3882870D-2CAE-4EF5-A9FD-02AE3FC065EA}" srcOrd="0" destOrd="0" presId="urn:microsoft.com/office/officeart/2018/2/layout/IconVerticalSolidList"/>
    <dgm:cxn modelId="{51750973-F200-4B59-B1AB-6645A3ED3FF4}" srcId="{1DBCA3FE-9AE4-4E84-95C7-C41BAAF79A26}" destId="{56E4204E-EED4-4498-B74B-347496DC5DA9}" srcOrd="1" destOrd="0" parTransId="{3725EF0E-8B64-46C9-A44E-BB8D2EF87F56}" sibTransId="{ABD8BA1F-2264-4642-A787-C30E08AAC7A9}"/>
    <dgm:cxn modelId="{ABF44B54-20FA-49C5-A9A9-73F9728A35C0}" srcId="{1DBCA3FE-9AE4-4E84-95C7-C41BAAF79A26}" destId="{F3870DC7-8091-4A6E-ABC2-5B1590A3CA22}" srcOrd="0" destOrd="0" parTransId="{822CB2AC-80D0-4FEF-9B31-CBECBC23B023}" sibTransId="{0614C972-3DAD-42B6-A06C-F4CB8E871076}"/>
    <dgm:cxn modelId="{99485A56-C4B5-4A51-B8E1-DB8CA3435EA8}" type="presOf" srcId="{C721E19A-6131-43A4-B6E9-B01A29D46135}" destId="{74942428-E0C4-4FF5-87F8-CC2610D9C5E0}" srcOrd="0" destOrd="0" presId="urn:microsoft.com/office/officeart/2018/2/layout/IconVerticalSolidList"/>
    <dgm:cxn modelId="{5E1E0490-848A-4807-93CE-EBF94516CB22}" srcId="{1DBCA3FE-9AE4-4E84-95C7-C41BAAF79A26}" destId="{C791506C-31B2-4E4A-9967-03CC47882BAB}" srcOrd="3" destOrd="0" parTransId="{AB13BE5E-DC4A-48FF-951E-8A3B21E20CE5}" sibTransId="{0E00B794-1A5F-4B05-B42E-ED1C10A561CB}"/>
    <dgm:cxn modelId="{686994B6-53C5-4FF4-9FC8-2DAC13911B4C}" type="presOf" srcId="{1DBCA3FE-9AE4-4E84-95C7-C41BAAF79A26}" destId="{403C29C7-1CA7-437F-B536-B47207D8E653}" srcOrd="0" destOrd="0" presId="urn:microsoft.com/office/officeart/2018/2/layout/IconVerticalSolidList"/>
    <dgm:cxn modelId="{17EE73E0-FFA4-4BAC-A61C-198D98D36B24}" type="presOf" srcId="{56E4204E-EED4-4498-B74B-347496DC5DA9}" destId="{C10E3BEE-595B-48F5-8240-06DB810FD0E3}" srcOrd="0" destOrd="0" presId="urn:microsoft.com/office/officeart/2018/2/layout/IconVerticalSolidList"/>
    <dgm:cxn modelId="{3AD257EC-90BB-44F4-9D80-ACDD57DBCBDD}" srcId="{1DBCA3FE-9AE4-4E84-95C7-C41BAAF79A26}" destId="{C721E19A-6131-43A4-B6E9-B01A29D46135}" srcOrd="2" destOrd="0" parTransId="{AE55C37C-B7E7-4135-98F6-9421DBF51361}" sibTransId="{CC493272-CBA5-477F-AC2E-5A0EB7AEE195}"/>
    <dgm:cxn modelId="{B3A4F874-7D60-44B4-B48B-984E753A2161}" type="presParOf" srcId="{403C29C7-1CA7-437F-B536-B47207D8E653}" destId="{44651671-6E83-4294-BA4D-31217BFDBEE1}" srcOrd="0" destOrd="0" presId="urn:microsoft.com/office/officeart/2018/2/layout/IconVerticalSolidList"/>
    <dgm:cxn modelId="{B46CEE95-25D2-4DBA-A5F0-822119AC0826}" type="presParOf" srcId="{44651671-6E83-4294-BA4D-31217BFDBEE1}" destId="{3D5755AD-60B8-40F4-8480-047FA0DA9383}" srcOrd="0" destOrd="0" presId="urn:microsoft.com/office/officeart/2018/2/layout/IconVerticalSolidList"/>
    <dgm:cxn modelId="{B831D003-A432-4F53-88E7-066B1456B36C}" type="presParOf" srcId="{44651671-6E83-4294-BA4D-31217BFDBEE1}" destId="{9A7FA9FF-C322-4834-B0D6-37A1FD91B490}" srcOrd="1" destOrd="0" presId="urn:microsoft.com/office/officeart/2018/2/layout/IconVerticalSolidList"/>
    <dgm:cxn modelId="{3AFD069F-7F49-4868-A769-126FB39123CF}" type="presParOf" srcId="{44651671-6E83-4294-BA4D-31217BFDBEE1}" destId="{9FD8560A-87C9-4C70-BCBB-058019E5C8C2}" srcOrd="2" destOrd="0" presId="urn:microsoft.com/office/officeart/2018/2/layout/IconVerticalSolidList"/>
    <dgm:cxn modelId="{FD8A6838-84F9-4A7A-ABDA-391584E8EEA8}" type="presParOf" srcId="{44651671-6E83-4294-BA4D-31217BFDBEE1}" destId="{AAA973A1-122D-47B6-839D-ABAE76BA748B}" srcOrd="3" destOrd="0" presId="urn:microsoft.com/office/officeart/2018/2/layout/IconVerticalSolidList"/>
    <dgm:cxn modelId="{E7F4F567-F0CB-4F4B-BD9D-EC13EB4AEE20}" type="presParOf" srcId="{403C29C7-1CA7-437F-B536-B47207D8E653}" destId="{C45F74A8-2B6D-486E-95C1-FB442898BC6F}" srcOrd="1" destOrd="0" presId="urn:microsoft.com/office/officeart/2018/2/layout/IconVerticalSolidList"/>
    <dgm:cxn modelId="{7D22CB23-B61D-4311-B97C-3AAAF265DA83}" type="presParOf" srcId="{403C29C7-1CA7-437F-B536-B47207D8E653}" destId="{3F5CAFF0-372A-4E97-90F6-82A20C946EDB}" srcOrd="2" destOrd="0" presId="urn:microsoft.com/office/officeart/2018/2/layout/IconVerticalSolidList"/>
    <dgm:cxn modelId="{8C6B7E8B-F734-4542-96D9-4D1791B3B401}" type="presParOf" srcId="{3F5CAFF0-372A-4E97-90F6-82A20C946EDB}" destId="{471A0321-36CE-417C-AA9D-66267319A39C}" srcOrd="0" destOrd="0" presId="urn:microsoft.com/office/officeart/2018/2/layout/IconVerticalSolidList"/>
    <dgm:cxn modelId="{2339C2E8-B51D-410B-829B-C2CF3A2BC8E7}" type="presParOf" srcId="{3F5CAFF0-372A-4E97-90F6-82A20C946EDB}" destId="{9DD25C4C-BEE0-4984-99F2-F1BC898261F1}" srcOrd="1" destOrd="0" presId="urn:microsoft.com/office/officeart/2018/2/layout/IconVerticalSolidList"/>
    <dgm:cxn modelId="{EA446415-6892-408E-8585-637874C0B7A0}" type="presParOf" srcId="{3F5CAFF0-372A-4E97-90F6-82A20C946EDB}" destId="{FD394CE6-49B7-49D3-B0E9-C55CB412AAEF}" srcOrd="2" destOrd="0" presId="urn:microsoft.com/office/officeart/2018/2/layout/IconVerticalSolidList"/>
    <dgm:cxn modelId="{0995D8B1-C607-4B80-8472-AA3E4E8D6E21}" type="presParOf" srcId="{3F5CAFF0-372A-4E97-90F6-82A20C946EDB}" destId="{C10E3BEE-595B-48F5-8240-06DB810FD0E3}" srcOrd="3" destOrd="0" presId="urn:microsoft.com/office/officeart/2018/2/layout/IconVerticalSolidList"/>
    <dgm:cxn modelId="{2679EE95-1C5C-4686-827F-8586E64261CB}" type="presParOf" srcId="{403C29C7-1CA7-437F-B536-B47207D8E653}" destId="{8FEC9BB6-B04A-4C37-94C4-4AB4B95557A9}" srcOrd="3" destOrd="0" presId="urn:microsoft.com/office/officeart/2018/2/layout/IconVerticalSolidList"/>
    <dgm:cxn modelId="{37A323C8-66DB-4C40-A76E-69891BCB5226}" type="presParOf" srcId="{403C29C7-1CA7-437F-B536-B47207D8E653}" destId="{B85FAEFA-D3AD-4323-A3CC-6605A9C48218}" srcOrd="4" destOrd="0" presId="urn:microsoft.com/office/officeart/2018/2/layout/IconVerticalSolidList"/>
    <dgm:cxn modelId="{6948CBDE-177A-4CF1-A20F-1D0769456736}" type="presParOf" srcId="{B85FAEFA-D3AD-4323-A3CC-6605A9C48218}" destId="{19121C3F-980A-41BE-89FC-D2B63DA41EA5}" srcOrd="0" destOrd="0" presId="urn:microsoft.com/office/officeart/2018/2/layout/IconVerticalSolidList"/>
    <dgm:cxn modelId="{CAECBDBE-0B73-46F9-AB21-AA1EFBF66F13}" type="presParOf" srcId="{B85FAEFA-D3AD-4323-A3CC-6605A9C48218}" destId="{E51CB579-BA68-40CA-B3A3-38AB42964547}" srcOrd="1" destOrd="0" presId="urn:microsoft.com/office/officeart/2018/2/layout/IconVerticalSolidList"/>
    <dgm:cxn modelId="{556EA41C-0B26-435B-B745-8EDAE5347984}" type="presParOf" srcId="{B85FAEFA-D3AD-4323-A3CC-6605A9C48218}" destId="{8169CB0D-C87E-4AF4-82D7-1C7AFAD7526A}" srcOrd="2" destOrd="0" presId="urn:microsoft.com/office/officeart/2018/2/layout/IconVerticalSolidList"/>
    <dgm:cxn modelId="{2113EEA9-4698-42B0-8E42-E63EB44C7B88}" type="presParOf" srcId="{B85FAEFA-D3AD-4323-A3CC-6605A9C48218}" destId="{74942428-E0C4-4FF5-87F8-CC2610D9C5E0}" srcOrd="3" destOrd="0" presId="urn:microsoft.com/office/officeart/2018/2/layout/IconVerticalSolidList"/>
    <dgm:cxn modelId="{64CB1331-9418-4A81-B2A0-02539622885E}" type="presParOf" srcId="{403C29C7-1CA7-437F-B536-B47207D8E653}" destId="{3482AB32-FAA8-4D13-B29F-CAB33FAD94D5}" srcOrd="5" destOrd="0" presId="urn:microsoft.com/office/officeart/2018/2/layout/IconVerticalSolidList"/>
    <dgm:cxn modelId="{313F0F8B-B7F0-43E8-8F14-376E8EE9D3C7}" type="presParOf" srcId="{403C29C7-1CA7-437F-B536-B47207D8E653}" destId="{81B417F1-09E9-417C-BED6-CC0365461333}" srcOrd="6" destOrd="0" presId="urn:microsoft.com/office/officeart/2018/2/layout/IconVerticalSolidList"/>
    <dgm:cxn modelId="{D55C70A1-2887-42A5-87A9-5CE25FD4285B}" type="presParOf" srcId="{81B417F1-09E9-417C-BED6-CC0365461333}" destId="{1937CECD-B3B4-44CD-9D18-F0CA4AB2B6F2}" srcOrd="0" destOrd="0" presId="urn:microsoft.com/office/officeart/2018/2/layout/IconVerticalSolidList"/>
    <dgm:cxn modelId="{D575B3B9-9158-42D9-878D-57201D3B1C16}" type="presParOf" srcId="{81B417F1-09E9-417C-BED6-CC0365461333}" destId="{1B415AB7-194A-4E64-84B9-FF6F7A713FBF}" srcOrd="1" destOrd="0" presId="urn:microsoft.com/office/officeart/2018/2/layout/IconVerticalSolidList"/>
    <dgm:cxn modelId="{3F97698A-8923-486F-9951-BED498609F90}" type="presParOf" srcId="{81B417F1-09E9-417C-BED6-CC0365461333}" destId="{A6BD4875-C804-497D-BDDA-01DE17EFEE31}" srcOrd="2" destOrd="0" presId="urn:microsoft.com/office/officeart/2018/2/layout/IconVerticalSolidList"/>
    <dgm:cxn modelId="{06585C01-E95C-48EA-BCAB-FDFCF11AFF07}" type="presParOf" srcId="{81B417F1-09E9-417C-BED6-CC0365461333}" destId="{3882870D-2CAE-4EF5-A9FD-02AE3FC065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70ECF-78E8-AE42-9207-A4BB59F7BB10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7F280-6A7A-814A-B093-1C9D24A298C2}">
      <dgm:prSet phldrT="[Text]" custT="1"/>
      <dgm:spPr/>
      <dgm:t>
        <a:bodyPr/>
        <a:lstStyle/>
        <a:p>
          <a:r>
            <a:rPr lang="en-US" sz="2300"/>
            <a:t>Part A (Hospital Insurance)</a:t>
          </a:r>
        </a:p>
      </dgm:t>
    </dgm:pt>
    <dgm:pt modelId="{1ABDB857-39FB-AE4E-8C32-5B0C07408290}" type="parTrans" cxnId="{A11EFB21-A24E-EB4F-8EB0-E6B761D266F1}">
      <dgm:prSet/>
      <dgm:spPr/>
      <dgm:t>
        <a:bodyPr/>
        <a:lstStyle/>
        <a:p>
          <a:endParaRPr lang="en-US"/>
        </a:p>
      </dgm:t>
    </dgm:pt>
    <dgm:pt modelId="{C953ABAA-F44C-5C47-85AD-089396763AD0}" type="sibTrans" cxnId="{A11EFB21-A24E-EB4F-8EB0-E6B761D266F1}">
      <dgm:prSet/>
      <dgm:spPr/>
      <dgm:t>
        <a:bodyPr/>
        <a:lstStyle/>
        <a:p>
          <a:endParaRPr lang="en-US"/>
        </a:p>
      </dgm:t>
    </dgm:pt>
    <dgm:pt modelId="{28FBF150-2CCF-1F49-B5E0-CFB9CBD14E35}">
      <dgm:prSet phldrT="[Text]" custT="1"/>
      <dgm:spPr>
        <a:solidFill>
          <a:srgbClr val="D7A461">
            <a:alpha val="50000"/>
          </a:srgbClr>
        </a:solidFill>
      </dgm:spPr>
      <dgm:t>
        <a:bodyPr/>
        <a:lstStyle/>
        <a:p>
          <a:r>
            <a:rPr lang="en-US" sz="2300"/>
            <a:t>Part B (Medical Insurance)</a:t>
          </a:r>
        </a:p>
      </dgm:t>
    </dgm:pt>
    <dgm:pt modelId="{69BE13EB-31CF-7D49-AED5-10361523C4D0}" type="parTrans" cxnId="{F529FF99-F703-6444-9794-2E76F16C241C}">
      <dgm:prSet/>
      <dgm:spPr/>
      <dgm:t>
        <a:bodyPr/>
        <a:lstStyle/>
        <a:p>
          <a:endParaRPr lang="en-US"/>
        </a:p>
      </dgm:t>
    </dgm:pt>
    <dgm:pt modelId="{46394064-9FDE-6448-B995-BCEEC3592DE2}" type="sibTrans" cxnId="{F529FF99-F703-6444-9794-2E76F16C241C}">
      <dgm:prSet/>
      <dgm:spPr/>
      <dgm:t>
        <a:bodyPr/>
        <a:lstStyle/>
        <a:p>
          <a:endParaRPr lang="en-US"/>
        </a:p>
      </dgm:t>
    </dgm:pt>
    <dgm:pt modelId="{7D928236-362A-1140-8133-05DA129CFE07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n-US" sz="2300"/>
            <a:t>Part C (Medicare Advantage Plans)</a:t>
          </a:r>
        </a:p>
      </dgm:t>
    </dgm:pt>
    <dgm:pt modelId="{EDE396A4-6CFF-8B4F-8B5B-B4CF8E6E8781}" type="parTrans" cxnId="{92C662EA-7E76-6B41-B77A-581546CB49C1}">
      <dgm:prSet/>
      <dgm:spPr/>
      <dgm:t>
        <a:bodyPr/>
        <a:lstStyle/>
        <a:p>
          <a:endParaRPr lang="en-US"/>
        </a:p>
      </dgm:t>
    </dgm:pt>
    <dgm:pt modelId="{54C55322-04D8-6D42-82C3-20FBED48CCA4}" type="sibTrans" cxnId="{92C662EA-7E76-6B41-B77A-581546CB49C1}">
      <dgm:prSet/>
      <dgm:spPr/>
      <dgm:t>
        <a:bodyPr/>
        <a:lstStyle/>
        <a:p>
          <a:endParaRPr lang="en-US"/>
        </a:p>
      </dgm:t>
    </dgm:pt>
    <dgm:pt modelId="{B0FA72BE-35C9-2640-9597-F964B2363063}">
      <dgm:prSet phldrT="[Text]"/>
      <dgm:spPr/>
      <dgm:t>
        <a:bodyPr/>
        <a:lstStyle/>
        <a:p>
          <a:r>
            <a:rPr lang="en-US"/>
            <a:t>Part D (Prescription Drug Coverage)</a:t>
          </a:r>
        </a:p>
      </dgm:t>
    </dgm:pt>
    <dgm:pt modelId="{A5A3A552-2FC4-A243-9321-F15CFBA52143}" type="parTrans" cxnId="{2EE22E3D-0B5B-1F44-828C-04910984F9F0}">
      <dgm:prSet/>
      <dgm:spPr/>
      <dgm:t>
        <a:bodyPr/>
        <a:lstStyle/>
        <a:p>
          <a:endParaRPr lang="en-US"/>
        </a:p>
      </dgm:t>
    </dgm:pt>
    <dgm:pt modelId="{736DF683-EE7D-4044-BD4C-F6AAED5CD027}" type="sibTrans" cxnId="{2EE22E3D-0B5B-1F44-828C-04910984F9F0}">
      <dgm:prSet/>
      <dgm:spPr/>
      <dgm:t>
        <a:bodyPr/>
        <a:lstStyle/>
        <a:p>
          <a:endParaRPr lang="en-US"/>
        </a:p>
      </dgm:t>
    </dgm:pt>
    <dgm:pt modelId="{89C119D9-3CB9-624C-87C7-ECF877B63CD3}" type="pres">
      <dgm:prSet presAssocID="{DA770ECF-78E8-AE42-9207-A4BB59F7BB10}" presName="Name0" presStyleCnt="0">
        <dgm:presLayoutVars>
          <dgm:dir/>
          <dgm:resizeHandles val="exact"/>
        </dgm:presLayoutVars>
      </dgm:prSet>
      <dgm:spPr/>
    </dgm:pt>
    <dgm:pt modelId="{8C99812F-539A-334B-BF4B-4FD4F593B3C8}" type="pres">
      <dgm:prSet presAssocID="{88A7F280-6A7A-814A-B093-1C9D24A298C2}" presName="Name5" presStyleLbl="vennNode1" presStyleIdx="0" presStyleCnt="4">
        <dgm:presLayoutVars>
          <dgm:bulletEnabled val="1"/>
        </dgm:presLayoutVars>
      </dgm:prSet>
      <dgm:spPr/>
    </dgm:pt>
    <dgm:pt modelId="{D2BBB464-6BCE-5946-A67C-A3BC4849894A}" type="pres">
      <dgm:prSet presAssocID="{C953ABAA-F44C-5C47-85AD-089396763AD0}" presName="space" presStyleCnt="0"/>
      <dgm:spPr/>
    </dgm:pt>
    <dgm:pt modelId="{451FF18A-66B1-6343-8D7E-74383BBE1093}" type="pres">
      <dgm:prSet presAssocID="{28FBF150-2CCF-1F49-B5E0-CFB9CBD14E35}" presName="Name5" presStyleLbl="vennNode1" presStyleIdx="1" presStyleCnt="4">
        <dgm:presLayoutVars>
          <dgm:bulletEnabled val="1"/>
        </dgm:presLayoutVars>
      </dgm:prSet>
      <dgm:spPr/>
    </dgm:pt>
    <dgm:pt modelId="{15F7F91A-D61F-6C4E-A04B-AED6D5A6E4C7}" type="pres">
      <dgm:prSet presAssocID="{46394064-9FDE-6448-B995-BCEEC3592DE2}" presName="space" presStyleCnt="0"/>
      <dgm:spPr/>
    </dgm:pt>
    <dgm:pt modelId="{A7E743FD-BA7B-FB47-84C7-2BD6660239E1}" type="pres">
      <dgm:prSet presAssocID="{7D928236-362A-1140-8133-05DA129CFE07}" presName="Name5" presStyleLbl="vennNode1" presStyleIdx="2" presStyleCnt="4" custLinFactNeighborX="4477">
        <dgm:presLayoutVars>
          <dgm:bulletEnabled val="1"/>
        </dgm:presLayoutVars>
      </dgm:prSet>
      <dgm:spPr/>
    </dgm:pt>
    <dgm:pt modelId="{5F8EB0DC-8D32-4442-A689-5F1944FFA80C}" type="pres">
      <dgm:prSet presAssocID="{54C55322-04D8-6D42-82C3-20FBED48CCA4}" presName="space" presStyleCnt="0"/>
      <dgm:spPr/>
    </dgm:pt>
    <dgm:pt modelId="{8AF8F83D-3CB9-BF46-8E55-FEE2D8651AFB}" type="pres">
      <dgm:prSet presAssocID="{B0FA72BE-35C9-2640-9597-F964B2363063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29D79913-1577-2D44-BEBB-295A6D0F67BB}" type="presOf" srcId="{B0FA72BE-35C9-2640-9597-F964B2363063}" destId="{8AF8F83D-3CB9-BF46-8E55-FEE2D8651AFB}" srcOrd="0" destOrd="0" presId="urn:microsoft.com/office/officeart/2005/8/layout/venn3"/>
    <dgm:cxn modelId="{13D8C117-2CA6-964F-B335-0560EF807713}" type="presOf" srcId="{88A7F280-6A7A-814A-B093-1C9D24A298C2}" destId="{8C99812F-539A-334B-BF4B-4FD4F593B3C8}" srcOrd="0" destOrd="0" presId="urn:microsoft.com/office/officeart/2005/8/layout/venn3"/>
    <dgm:cxn modelId="{A11EFB21-A24E-EB4F-8EB0-E6B761D266F1}" srcId="{DA770ECF-78E8-AE42-9207-A4BB59F7BB10}" destId="{88A7F280-6A7A-814A-B093-1C9D24A298C2}" srcOrd="0" destOrd="0" parTransId="{1ABDB857-39FB-AE4E-8C32-5B0C07408290}" sibTransId="{C953ABAA-F44C-5C47-85AD-089396763AD0}"/>
    <dgm:cxn modelId="{2EE22E3D-0B5B-1F44-828C-04910984F9F0}" srcId="{DA770ECF-78E8-AE42-9207-A4BB59F7BB10}" destId="{B0FA72BE-35C9-2640-9597-F964B2363063}" srcOrd="3" destOrd="0" parTransId="{A5A3A552-2FC4-A243-9321-F15CFBA52143}" sibTransId="{736DF683-EE7D-4044-BD4C-F6AAED5CD027}"/>
    <dgm:cxn modelId="{A6DF5A54-EF90-6046-970E-11F8441D5C87}" type="presOf" srcId="{DA770ECF-78E8-AE42-9207-A4BB59F7BB10}" destId="{89C119D9-3CB9-624C-87C7-ECF877B63CD3}" srcOrd="0" destOrd="0" presId="urn:microsoft.com/office/officeart/2005/8/layout/venn3"/>
    <dgm:cxn modelId="{56E21076-A2B0-734A-8CFA-5F71631EC03B}" type="presOf" srcId="{28FBF150-2CCF-1F49-B5E0-CFB9CBD14E35}" destId="{451FF18A-66B1-6343-8D7E-74383BBE1093}" srcOrd="0" destOrd="0" presId="urn:microsoft.com/office/officeart/2005/8/layout/venn3"/>
    <dgm:cxn modelId="{77A83A58-4378-FC42-B875-0FA28A921460}" type="presOf" srcId="{7D928236-362A-1140-8133-05DA129CFE07}" destId="{A7E743FD-BA7B-FB47-84C7-2BD6660239E1}" srcOrd="0" destOrd="0" presId="urn:microsoft.com/office/officeart/2005/8/layout/venn3"/>
    <dgm:cxn modelId="{F529FF99-F703-6444-9794-2E76F16C241C}" srcId="{DA770ECF-78E8-AE42-9207-A4BB59F7BB10}" destId="{28FBF150-2CCF-1F49-B5E0-CFB9CBD14E35}" srcOrd="1" destOrd="0" parTransId="{69BE13EB-31CF-7D49-AED5-10361523C4D0}" sibTransId="{46394064-9FDE-6448-B995-BCEEC3592DE2}"/>
    <dgm:cxn modelId="{92C662EA-7E76-6B41-B77A-581546CB49C1}" srcId="{DA770ECF-78E8-AE42-9207-A4BB59F7BB10}" destId="{7D928236-362A-1140-8133-05DA129CFE07}" srcOrd="2" destOrd="0" parTransId="{EDE396A4-6CFF-8B4F-8B5B-B4CF8E6E8781}" sibTransId="{54C55322-04D8-6D42-82C3-20FBED48CCA4}"/>
    <dgm:cxn modelId="{0F7E65CB-9BAA-3E41-BB4E-F96C529E702B}" type="presParOf" srcId="{89C119D9-3CB9-624C-87C7-ECF877B63CD3}" destId="{8C99812F-539A-334B-BF4B-4FD4F593B3C8}" srcOrd="0" destOrd="0" presId="urn:microsoft.com/office/officeart/2005/8/layout/venn3"/>
    <dgm:cxn modelId="{2A25320C-C27F-5744-83B4-E86AE9ED56EB}" type="presParOf" srcId="{89C119D9-3CB9-624C-87C7-ECF877B63CD3}" destId="{D2BBB464-6BCE-5946-A67C-A3BC4849894A}" srcOrd="1" destOrd="0" presId="urn:microsoft.com/office/officeart/2005/8/layout/venn3"/>
    <dgm:cxn modelId="{374FB756-58B1-C34D-8A63-E40EB45CC597}" type="presParOf" srcId="{89C119D9-3CB9-624C-87C7-ECF877B63CD3}" destId="{451FF18A-66B1-6343-8D7E-74383BBE1093}" srcOrd="2" destOrd="0" presId="urn:microsoft.com/office/officeart/2005/8/layout/venn3"/>
    <dgm:cxn modelId="{0F21A211-2F7D-E448-80DC-0B4EE94DABD9}" type="presParOf" srcId="{89C119D9-3CB9-624C-87C7-ECF877B63CD3}" destId="{15F7F91A-D61F-6C4E-A04B-AED6D5A6E4C7}" srcOrd="3" destOrd="0" presId="urn:microsoft.com/office/officeart/2005/8/layout/venn3"/>
    <dgm:cxn modelId="{14572175-D722-004F-8223-20D3359E8BD8}" type="presParOf" srcId="{89C119D9-3CB9-624C-87C7-ECF877B63CD3}" destId="{A7E743FD-BA7B-FB47-84C7-2BD6660239E1}" srcOrd="4" destOrd="0" presId="urn:microsoft.com/office/officeart/2005/8/layout/venn3"/>
    <dgm:cxn modelId="{36C60369-B78B-8142-A208-170E613CC1F0}" type="presParOf" srcId="{89C119D9-3CB9-624C-87C7-ECF877B63CD3}" destId="{5F8EB0DC-8D32-4442-A689-5F1944FFA80C}" srcOrd="5" destOrd="0" presId="urn:microsoft.com/office/officeart/2005/8/layout/venn3"/>
    <dgm:cxn modelId="{FE6ADEFC-2D24-9042-8D27-398CB11DAFD4}" type="presParOf" srcId="{89C119D9-3CB9-624C-87C7-ECF877B63CD3}" destId="{8AF8F83D-3CB9-BF46-8E55-FEE2D8651AF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0E73C-1415-7A43-8138-053D981B627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515534-B7D4-BF40-8C7C-F0EF7FF2F957}">
      <dgm:prSet phldrT="[Text]" custT="1"/>
      <dgm:spPr/>
      <dgm:t>
        <a:bodyPr/>
        <a:lstStyle/>
        <a:p>
          <a:pPr rtl="0"/>
          <a:r>
            <a:rPr lang="en-US" sz="2300" dirty="0">
              <a:solidFill>
                <a:schemeClr val="tx1"/>
              </a:solidFill>
            </a:rPr>
            <a:t>Inpatient</a:t>
          </a:r>
        </a:p>
      </dgm:t>
    </dgm:pt>
    <dgm:pt modelId="{99E2A530-233F-E441-A3BE-18BD0CF9274A}" type="parTrans" cxnId="{9A3A2A95-A892-7241-AE08-92C92319718E}">
      <dgm:prSet/>
      <dgm:spPr/>
      <dgm:t>
        <a:bodyPr/>
        <a:lstStyle/>
        <a:p>
          <a:endParaRPr lang="en-US"/>
        </a:p>
      </dgm:t>
    </dgm:pt>
    <dgm:pt modelId="{965CB3A2-74D7-134B-8CBB-43B43CF89665}" type="sibTrans" cxnId="{9A3A2A95-A892-7241-AE08-92C92319718E}">
      <dgm:prSet/>
      <dgm:spPr/>
      <dgm:t>
        <a:bodyPr/>
        <a:lstStyle/>
        <a:p>
          <a:endParaRPr lang="en-US"/>
        </a:p>
      </dgm:t>
    </dgm:pt>
    <dgm:pt modelId="{AB3D88AB-3BC6-6042-BB4A-87BD4D7CA792}">
      <dgm:prSet phldrT="[Text]" custT="1"/>
      <dgm:spPr/>
      <dgm:t>
        <a:bodyPr/>
        <a:lstStyle/>
        <a:p>
          <a:r>
            <a:rPr lang="en-US" sz="1800" dirty="0"/>
            <a:t>Hospital</a:t>
          </a:r>
        </a:p>
      </dgm:t>
    </dgm:pt>
    <dgm:pt modelId="{06D6D38C-E9D8-E74B-812F-257B61652A53}" type="parTrans" cxnId="{1955C923-387D-A042-8DCF-745977C8CF0D}">
      <dgm:prSet/>
      <dgm:spPr/>
      <dgm:t>
        <a:bodyPr/>
        <a:lstStyle/>
        <a:p>
          <a:endParaRPr lang="en-US"/>
        </a:p>
      </dgm:t>
    </dgm:pt>
    <dgm:pt modelId="{DC12E3F3-EBE0-8145-8404-EBF8B044A675}" type="sibTrans" cxnId="{1955C923-387D-A042-8DCF-745977C8CF0D}">
      <dgm:prSet/>
      <dgm:spPr/>
      <dgm:t>
        <a:bodyPr/>
        <a:lstStyle/>
        <a:p>
          <a:endParaRPr lang="en-US"/>
        </a:p>
      </dgm:t>
    </dgm:pt>
    <dgm:pt modelId="{D3C05A01-876B-594E-8B4A-6AD97B768FD7}">
      <dgm:prSet phldrT="[Text]" custT="1"/>
      <dgm:spPr/>
      <dgm:t>
        <a:bodyPr/>
        <a:lstStyle/>
        <a:p>
          <a:pPr rtl="0"/>
          <a:r>
            <a:rPr lang="en-US" sz="1800" dirty="0"/>
            <a:t>Nursing facility</a:t>
          </a:r>
          <a:r>
            <a:rPr lang="en-US" sz="1800" dirty="0">
              <a:latin typeface="Arial"/>
            </a:rPr>
            <a:t> </a:t>
          </a:r>
          <a:endParaRPr lang="en-US" sz="1800" dirty="0"/>
        </a:p>
      </dgm:t>
    </dgm:pt>
    <dgm:pt modelId="{687F23BD-4663-2043-A959-814D9FEBD960}" type="parTrans" cxnId="{82AB5085-0083-B845-9B3B-1958E3D30897}">
      <dgm:prSet/>
      <dgm:spPr/>
      <dgm:t>
        <a:bodyPr/>
        <a:lstStyle/>
        <a:p>
          <a:endParaRPr lang="en-US"/>
        </a:p>
      </dgm:t>
    </dgm:pt>
    <dgm:pt modelId="{F76CC9D4-E5C4-4342-9462-74ECCA2D2084}" type="sibTrans" cxnId="{82AB5085-0083-B845-9B3B-1958E3D30897}">
      <dgm:prSet/>
      <dgm:spPr/>
      <dgm:t>
        <a:bodyPr/>
        <a:lstStyle/>
        <a:p>
          <a:endParaRPr lang="en-US"/>
        </a:p>
      </dgm:t>
    </dgm:pt>
    <dgm:pt modelId="{B2EAEEA9-B687-CF4E-AD71-534DB1F7FBDD}">
      <dgm:prSet phldrT="[Text]" custT="1"/>
      <dgm:spPr>
        <a:solidFill>
          <a:srgbClr val="D7A461"/>
        </a:solidFill>
      </dgm:spPr>
      <dgm:t>
        <a:bodyPr/>
        <a:lstStyle/>
        <a:p>
          <a:r>
            <a:rPr lang="en-US" sz="2300" dirty="0">
              <a:solidFill>
                <a:schemeClr val="tx1"/>
              </a:solidFill>
            </a:rPr>
            <a:t>Home Health Care</a:t>
          </a:r>
        </a:p>
      </dgm:t>
    </dgm:pt>
    <dgm:pt modelId="{8539DA11-9A9F-774E-8316-E8290DC6B6A7}" type="parTrans" cxnId="{DE1772A9-0338-EF44-9C1E-1D7BF2EB32F6}">
      <dgm:prSet/>
      <dgm:spPr/>
      <dgm:t>
        <a:bodyPr/>
        <a:lstStyle/>
        <a:p>
          <a:endParaRPr lang="en-US"/>
        </a:p>
      </dgm:t>
    </dgm:pt>
    <dgm:pt modelId="{1F55DEF9-8463-F540-BACF-ADDC60707A1D}" type="sibTrans" cxnId="{DE1772A9-0338-EF44-9C1E-1D7BF2EB32F6}">
      <dgm:prSet/>
      <dgm:spPr/>
      <dgm:t>
        <a:bodyPr/>
        <a:lstStyle/>
        <a:p>
          <a:endParaRPr lang="en-US"/>
        </a:p>
      </dgm:t>
    </dgm:pt>
    <dgm:pt modelId="{940DB695-98CF-9B4E-92F7-638E7BBDE20B}">
      <dgm:prSet phldrT="[Text]" custT="1"/>
      <dgm:spPr/>
      <dgm:t>
        <a:bodyPr/>
        <a:lstStyle/>
        <a:p>
          <a:pPr rtl="0"/>
          <a:r>
            <a:rPr lang="en-US" sz="1800" dirty="0">
              <a:latin typeface="Arial"/>
            </a:rPr>
            <a:t>Physical Therapy</a:t>
          </a:r>
        </a:p>
      </dgm:t>
    </dgm:pt>
    <dgm:pt modelId="{18EF13FA-7ED6-0A4E-973D-48F0FE5D27D5}" type="parTrans" cxnId="{E235C98C-097A-A540-A1A0-90A261320875}">
      <dgm:prSet/>
      <dgm:spPr/>
      <dgm:t>
        <a:bodyPr/>
        <a:lstStyle/>
        <a:p>
          <a:endParaRPr lang="en-US"/>
        </a:p>
      </dgm:t>
    </dgm:pt>
    <dgm:pt modelId="{73A20565-773A-154C-98C4-1736D768742C}" type="sibTrans" cxnId="{E235C98C-097A-A540-A1A0-90A261320875}">
      <dgm:prSet/>
      <dgm:spPr/>
      <dgm:t>
        <a:bodyPr/>
        <a:lstStyle/>
        <a:p>
          <a:endParaRPr lang="en-US"/>
        </a:p>
      </dgm:t>
    </dgm:pt>
    <dgm:pt modelId="{493B2F9A-5E83-6D44-9B85-CBAC889D261E}">
      <dgm:prSet phldrT="[Text]" custT="1"/>
      <dgm:spPr/>
      <dgm:t>
        <a:bodyPr/>
        <a:lstStyle/>
        <a:p>
          <a:pPr rtl="0"/>
          <a:r>
            <a:rPr lang="en-US" sz="1800" dirty="0"/>
            <a:t>Skilled nursing</a:t>
          </a:r>
          <a:r>
            <a:rPr lang="en-US" sz="1800" dirty="0">
              <a:latin typeface="Arial"/>
            </a:rPr>
            <a:t> </a:t>
          </a:r>
          <a:endParaRPr lang="en-US" sz="1800" dirty="0"/>
        </a:p>
      </dgm:t>
    </dgm:pt>
    <dgm:pt modelId="{343921A0-AF56-5B45-A4F1-F7207E793E37}" type="parTrans" cxnId="{4971AC93-5C04-F941-9906-1C53DFE55F67}">
      <dgm:prSet/>
      <dgm:spPr/>
      <dgm:t>
        <a:bodyPr/>
        <a:lstStyle/>
        <a:p>
          <a:endParaRPr lang="en-US"/>
        </a:p>
      </dgm:t>
    </dgm:pt>
    <dgm:pt modelId="{71450B8D-A445-DF46-BF24-A43A7A547E8A}" type="sibTrans" cxnId="{4971AC93-5C04-F941-9906-1C53DFE55F67}">
      <dgm:prSet/>
      <dgm:spPr/>
      <dgm:t>
        <a:bodyPr/>
        <a:lstStyle/>
        <a:p>
          <a:endParaRPr lang="en-US"/>
        </a:p>
      </dgm:t>
    </dgm:pt>
    <dgm:pt modelId="{C8D26C6C-DA97-C842-AD6D-FA9CD3B82695}">
      <dgm:prSet phldrT="[Text]" custT="1"/>
      <dgm:spPr/>
      <dgm:t>
        <a:bodyPr/>
        <a:lstStyle/>
        <a:p>
          <a:r>
            <a:rPr lang="en-US" sz="2300" dirty="0">
              <a:solidFill>
                <a:schemeClr val="tx1"/>
              </a:solidFill>
            </a:rPr>
            <a:t>Hospice</a:t>
          </a:r>
        </a:p>
      </dgm:t>
    </dgm:pt>
    <dgm:pt modelId="{228BF3AF-2C9E-FE4B-95F5-1ED0D2457E66}" type="parTrans" cxnId="{849A962F-A01C-994E-8D21-838E7EE99D13}">
      <dgm:prSet/>
      <dgm:spPr/>
      <dgm:t>
        <a:bodyPr/>
        <a:lstStyle/>
        <a:p>
          <a:endParaRPr lang="en-US"/>
        </a:p>
      </dgm:t>
    </dgm:pt>
    <dgm:pt modelId="{C479BC2F-2395-124A-A5ED-34D835F552BF}" type="sibTrans" cxnId="{849A962F-A01C-994E-8D21-838E7EE99D13}">
      <dgm:prSet/>
      <dgm:spPr/>
      <dgm:t>
        <a:bodyPr/>
        <a:lstStyle/>
        <a:p>
          <a:endParaRPr lang="en-US"/>
        </a:p>
      </dgm:t>
    </dgm:pt>
    <dgm:pt modelId="{C6E37145-6CB2-5948-98F8-405820226AE8}">
      <dgm:prSet phldrT="[Text]" custT="1"/>
      <dgm:spPr/>
      <dgm:t>
        <a:bodyPr/>
        <a:lstStyle/>
        <a:p>
          <a:r>
            <a:rPr lang="en-US" sz="1800" dirty="0"/>
            <a:t>Inpatient</a:t>
          </a:r>
        </a:p>
      </dgm:t>
    </dgm:pt>
    <dgm:pt modelId="{198187AF-3A79-6B44-9FEC-3C0953EDB669}" type="parTrans" cxnId="{8E465D02-DE8B-B947-A756-5DB4B4D6313D}">
      <dgm:prSet/>
      <dgm:spPr/>
      <dgm:t>
        <a:bodyPr/>
        <a:lstStyle/>
        <a:p>
          <a:endParaRPr lang="en-US"/>
        </a:p>
      </dgm:t>
    </dgm:pt>
    <dgm:pt modelId="{8DE71CE6-8BC0-FB44-A161-7EBC49370AA7}" type="sibTrans" cxnId="{8E465D02-DE8B-B947-A756-5DB4B4D6313D}">
      <dgm:prSet/>
      <dgm:spPr/>
      <dgm:t>
        <a:bodyPr/>
        <a:lstStyle/>
        <a:p>
          <a:endParaRPr lang="en-US"/>
        </a:p>
      </dgm:t>
    </dgm:pt>
    <dgm:pt modelId="{39CDB4CC-7E87-8F4D-9BEE-DE1E565D9CC4}">
      <dgm:prSet phldrT="[Text]" custT="1"/>
      <dgm:spPr/>
      <dgm:t>
        <a:bodyPr/>
        <a:lstStyle/>
        <a:p>
          <a:r>
            <a:rPr lang="en-US" sz="1800" dirty="0"/>
            <a:t>Outpatient</a:t>
          </a:r>
        </a:p>
      </dgm:t>
    </dgm:pt>
    <dgm:pt modelId="{90275783-76E4-D345-9FC8-2D8C26C5CC39}" type="parTrans" cxnId="{72DC1E5B-079D-1744-962E-9784793221CD}">
      <dgm:prSet/>
      <dgm:spPr/>
      <dgm:t>
        <a:bodyPr/>
        <a:lstStyle/>
        <a:p>
          <a:endParaRPr lang="en-US"/>
        </a:p>
      </dgm:t>
    </dgm:pt>
    <dgm:pt modelId="{DC5381E1-3386-064F-9452-F403451BBEF2}" type="sibTrans" cxnId="{72DC1E5B-079D-1744-962E-9784793221CD}">
      <dgm:prSet/>
      <dgm:spPr/>
      <dgm:t>
        <a:bodyPr/>
        <a:lstStyle/>
        <a:p>
          <a:endParaRPr lang="en-US"/>
        </a:p>
      </dgm:t>
    </dgm:pt>
    <dgm:pt modelId="{8E1E75C9-54FD-4AD4-B764-2544AE6E9C6F}">
      <dgm:prSet phldr="0" custT="1"/>
      <dgm:spPr/>
      <dgm:t>
        <a:bodyPr/>
        <a:lstStyle/>
        <a:p>
          <a:pPr rtl="0"/>
          <a:r>
            <a:rPr lang="en-US" sz="1800" dirty="0">
              <a:latin typeface="Arial"/>
            </a:rPr>
            <a:t>Occupational Therapy</a:t>
          </a:r>
          <a:endParaRPr lang="en-US" sz="1100" dirty="0">
            <a:latin typeface="Arial"/>
          </a:endParaRPr>
        </a:p>
      </dgm:t>
    </dgm:pt>
    <dgm:pt modelId="{2091240B-A18D-4D5C-9C6C-463747C4874D}" type="parTrans" cxnId="{22C0CF48-2F96-462C-9616-21C63D4916F2}">
      <dgm:prSet/>
      <dgm:spPr/>
      <dgm:t>
        <a:bodyPr/>
        <a:lstStyle/>
        <a:p>
          <a:endParaRPr lang="en-US"/>
        </a:p>
      </dgm:t>
    </dgm:pt>
    <dgm:pt modelId="{67F3D176-ED7B-473E-8A96-576FBB68681A}" type="sibTrans" cxnId="{22C0CF48-2F96-462C-9616-21C63D4916F2}">
      <dgm:prSet/>
      <dgm:spPr/>
      <dgm:t>
        <a:bodyPr/>
        <a:lstStyle/>
        <a:p>
          <a:endParaRPr lang="en-US"/>
        </a:p>
      </dgm:t>
    </dgm:pt>
    <dgm:pt modelId="{C4D3BF24-0DA1-4D28-B6EC-8FC863D4BBA3}">
      <dgm:prSet phldr="0" custT="1"/>
      <dgm:spPr/>
      <dgm:t>
        <a:bodyPr/>
        <a:lstStyle/>
        <a:p>
          <a:r>
            <a:rPr lang="en-US" sz="1800" dirty="0">
              <a:latin typeface="Arial"/>
            </a:rPr>
            <a:t>Speech-Language Pathology</a:t>
          </a:r>
          <a:endParaRPr lang="en-US" sz="1100" dirty="0"/>
        </a:p>
      </dgm:t>
    </dgm:pt>
    <dgm:pt modelId="{AF7CC023-777D-46E5-A45E-382FD19D8B66}" type="parTrans" cxnId="{C1416C2C-B5F8-4594-9951-4FBC09CD8FE4}">
      <dgm:prSet/>
      <dgm:spPr/>
      <dgm:t>
        <a:bodyPr/>
        <a:lstStyle/>
        <a:p>
          <a:endParaRPr lang="en-US"/>
        </a:p>
      </dgm:t>
    </dgm:pt>
    <dgm:pt modelId="{4642CDE8-E3CF-47E4-A286-7CC2ABB56AC0}" type="sibTrans" cxnId="{C1416C2C-B5F8-4594-9951-4FBC09CD8FE4}">
      <dgm:prSet/>
      <dgm:spPr/>
      <dgm:t>
        <a:bodyPr/>
        <a:lstStyle/>
        <a:p>
          <a:endParaRPr lang="en-US"/>
        </a:p>
      </dgm:t>
    </dgm:pt>
    <dgm:pt modelId="{245E3875-3217-3149-81BB-B2202F11BBDD}" type="pres">
      <dgm:prSet presAssocID="{F510E73C-1415-7A43-8138-053D981B627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A2C57A0-422E-2249-A777-A3239F640D86}" type="pres">
      <dgm:prSet presAssocID="{F510E73C-1415-7A43-8138-053D981B6275}" presName="cycle" presStyleCnt="0"/>
      <dgm:spPr/>
    </dgm:pt>
    <dgm:pt modelId="{77DC468B-39D4-6C41-8C9B-33747CB0695E}" type="pres">
      <dgm:prSet presAssocID="{F510E73C-1415-7A43-8138-053D981B6275}" presName="centerShape" presStyleCnt="0"/>
      <dgm:spPr/>
    </dgm:pt>
    <dgm:pt modelId="{A11F6F80-7C36-B34A-977E-BD8FBB44AF6A}" type="pres">
      <dgm:prSet presAssocID="{F510E73C-1415-7A43-8138-053D981B6275}" presName="connSite" presStyleLbl="node1" presStyleIdx="0" presStyleCnt="4"/>
      <dgm:spPr/>
    </dgm:pt>
    <dgm:pt modelId="{BB430DD8-5BA6-4F44-9693-7E8C4FA58F09}" type="pres">
      <dgm:prSet presAssocID="{F510E73C-1415-7A43-8138-053D981B6275}" presName="visible" presStyleLbl="node1" presStyleIdx="0" presStyleCnt="4"/>
      <dgm:spPr/>
    </dgm:pt>
    <dgm:pt modelId="{64BA1673-34EF-2948-AAB4-F0E006EAB5B1}" type="pres">
      <dgm:prSet presAssocID="{99E2A530-233F-E441-A3BE-18BD0CF9274A}" presName="Name25" presStyleLbl="parChTrans1D1" presStyleIdx="0" presStyleCnt="3"/>
      <dgm:spPr/>
    </dgm:pt>
    <dgm:pt modelId="{BDAF41E3-7D11-4C4C-9426-5591A17DE2D9}" type="pres">
      <dgm:prSet presAssocID="{C9515534-B7D4-BF40-8C7C-F0EF7FF2F957}" presName="node" presStyleCnt="0"/>
      <dgm:spPr/>
    </dgm:pt>
    <dgm:pt modelId="{BEB1C73F-825D-6143-8599-73332E5FD2CD}" type="pres">
      <dgm:prSet presAssocID="{C9515534-B7D4-BF40-8C7C-F0EF7FF2F957}" presName="parentNode" presStyleLbl="node1" presStyleIdx="1" presStyleCnt="4" custScaleX="105616">
        <dgm:presLayoutVars>
          <dgm:chMax val="1"/>
          <dgm:bulletEnabled val="1"/>
        </dgm:presLayoutVars>
      </dgm:prSet>
      <dgm:spPr/>
    </dgm:pt>
    <dgm:pt modelId="{175B0A63-B9A8-BD45-BE5F-2908F4454957}" type="pres">
      <dgm:prSet presAssocID="{C9515534-B7D4-BF40-8C7C-F0EF7FF2F957}" presName="childNode" presStyleLbl="revTx" presStyleIdx="0" presStyleCnt="3">
        <dgm:presLayoutVars>
          <dgm:bulletEnabled val="1"/>
        </dgm:presLayoutVars>
      </dgm:prSet>
      <dgm:spPr/>
    </dgm:pt>
    <dgm:pt modelId="{061168F7-D374-C743-A603-13E757A48713}" type="pres">
      <dgm:prSet presAssocID="{8539DA11-9A9F-774E-8316-E8290DC6B6A7}" presName="Name25" presStyleLbl="parChTrans1D1" presStyleIdx="1" presStyleCnt="3"/>
      <dgm:spPr/>
    </dgm:pt>
    <dgm:pt modelId="{D1077372-6C2F-BC4B-BCBB-999A36ADA33E}" type="pres">
      <dgm:prSet presAssocID="{B2EAEEA9-B687-CF4E-AD71-534DB1F7FBDD}" presName="node" presStyleCnt="0"/>
      <dgm:spPr/>
    </dgm:pt>
    <dgm:pt modelId="{5CA37375-00B7-E642-9346-8AA8A861FE95}" type="pres">
      <dgm:prSet presAssocID="{B2EAEEA9-B687-CF4E-AD71-534DB1F7FBDD}" presName="parentNode" presStyleLbl="node1" presStyleIdx="2" presStyleCnt="4" custScaleX="105616">
        <dgm:presLayoutVars>
          <dgm:chMax val="1"/>
          <dgm:bulletEnabled val="1"/>
        </dgm:presLayoutVars>
      </dgm:prSet>
      <dgm:spPr/>
    </dgm:pt>
    <dgm:pt modelId="{97D3E303-DC57-0B44-9E74-0B2D643E9628}" type="pres">
      <dgm:prSet presAssocID="{B2EAEEA9-B687-CF4E-AD71-534DB1F7FBDD}" presName="childNode" presStyleLbl="revTx" presStyleIdx="1" presStyleCnt="3">
        <dgm:presLayoutVars>
          <dgm:bulletEnabled val="1"/>
        </dgm:presLayoutVars>
      </dgm:prSet>
      <dgm:spPr/>
    </dgm:pt>
    <dgm:pt modelId="{B255606B-D4BC-8F45-A132-B316F0FD4413}" type="pres">
      <dgm:prSet presAssocID="{228BF3AF-2C9E-FE4B-95F5-1ED0D2457E66}" presName="Name25" presStyleLbl="parChTrans1D1" presStyleIdx="2" presStyleCnt="3"/>
      <dgm:spPr/>
    </dgm:pt>
    <dgm:pt modelId="{A84D7D81-CF33-4748-B605-D9CB5B923021}" type="pres">
      <dgm:prSet presAssocID="{C8D26C6C-DA97-C842-AD6D-FA9CD3B82695}" presName="node" presStyleCnt="0"/>
      <dgm:spPr/>
    </dgm:pt>
    <dgm:pt modelId="{B5B25945-20A6-3C4E-ABC9-4ED0ADDD74BD}" type="pres">
      <dgm:prSet presAssocID="{C8D26C6C-DA97-C842-AD6D-FA9CD3B82695}" presName="parentNode" presStyleLbl="node1" presStyleIdx="3" presStyleCnt="4" custScaleX="105616">
        <dgm:presLayoutVars>
          <dgm:chMax val="1"/>
          <dgm:bulletEnabled val="1"/>
        </dgm:presLayoutVars>
      </dgm:prSet>
      <dgm:spPr/>
    </dgm:pt>
    <dgm:pt modelId="{249AB129-6B7C-8B41-8188-70469186107B}" type="pres">
      <dgm:prSet presAssocID="{C8D26C6C-DA97-C842-AD6D-FA9CD3B8269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E465D02-DE8B-B947-A756-5DB4B4D6313D}" srcId="{C8D26C6C-DA97-C842-AD6D-FA9CD3B82695}" destId="{C6E37145-6CB2-5948-98F8-405820226AE8}" srcOrd="0" destOrd="0" parTransId="{198187AF-3A79-6B44-9FEC-3C0953EDB669}" sibTransId="{8DE71CE6-8BC0-FB44-A161-7EBC49370AA7}"/>
    <dgm:cxn modelId="{D93B910C-5817-4148-9450-FE87D91A26EC}" type="presOf" srcId="{C8D26C6C-DA97-C842-AD6D-FA9CD3B82695}" destId="{B5B25945-20A6-3C4E-ABC9-4ED0ADDD74BD}" srcOrd="0" destOrd="0" presId="urn:microsoft.com/office/officeart/2005/8/layout/radial2"/>
    <dgm:cxn modelId="{0ED61518-0C52-4C8B-A4DD-E70B6CC1F1C4}" type="presOf" srcId="{D3C05A01-876B-594E-8B4A-6AD97B768FD7}" destId="{175B0A63-B9A8-BD45-BE5F-2908F4454957}" srcOrd="0" destOrd="1" presId="urn:microsoft.com/office/officeart/2005/8/layout/radial2"/>
    <dgm:cxn modelId="{1955C923-387D-A042-8DCF-745977C8CF0D}" srcId="{C9515534-B7D4-BF40-8C7C-F0EF7FF2F957}" destId="{AB3D88AB-3BC6-6042-BB4A-87BD4D7CA792}" srcOrd="0" destOrd="0" parTransId="{06D6D38C-E9D8-E74B-812F-257B61652A53}" sibTransId="{DC12E3F3-EBE0-8145-8404-EBF8B044A675}"/>
    <dgm:cxn modelId="{C1416C2C-B5F8-4594-9951-4FBC09CD8FE4}" srcId="{B2EAEEA9-B687-CF4E-AD71-534DB1F7FBDD}" destId="{C4D3BF24-0DA1-4D28-B6EC-8FC863D4BBA3}" srcOrd="2" destOrd="0" parTransId="{AF7CC023-777D-46E5-A45E-382FD19D8B66}" sibTransId="{4642CDE8-E3CF-47E4-A286-7CC2ABB56AC0}"/>
    <dgm:cxn modelId="{849A962F-A01C-994E-8D21-838E7EE99D13}" srcId="{F510E73C-1415-7A43-8138-053D981B6275}" destId="{C8D26C6C-DA97-C842-AD6D-FA9CD3B82695}" srcOrd="2" destOrd="0" parTransId="{228BF3AF-2C9E-FE4B-95F5-1ED0D2457E66}" sibTransId="{C479BC2F-2395-124A-A5ED-34D835F552BF}"/>
    <dgm:cxn modelId="{04331834-CB2D-4A9F-984E-A906387AFEA0}" type="presOf" srcId="{228BF3AF-2C9E-FE4B-95F5-1ED0D2457E66}" destId="{B255606B-D4BC-8F45-A132-B316F0FD4413}" srcOrd="0" destOrd="0" presId="urn:microsoft.com/office/officeart/2005/8/layout/radial2"/>
    <dgm:cxn modelId="{A8ADF737-56E5-466D-A44E-85229B1EA8A6}" type="presOf" srcId="{493B2F9A-5E83-6D44-9B85-CBAC889D261E}" destId="{97D3E303-DC57-0B44-9E74-0B2D643E9628}" srcOrd="0" destOrd="3" presId="urn:microsoft.com/office/officeart/2005/8/layout/radial2"/>
    <dgm:cxn modelId="{258A0B3F-E0A6-4114-B542-0101EC9BC6D6}" type="presOf" srcId="{C4D3BF24-0DA1-4D28-B6EC-8FC863D4BBA3}" destId="{97D3E303-DC57-0B44-9E74-0B2D643E9628}" srcOrd="0" destOrd="2" presId="urn:microsoft.com/office/officeart/2005/8/layout/radial2"/>
    <dgm:cxn modelId="{72DC1E5B-079D-1744-962E-9784793221CD}" srcId="{C8D26C6C-DA97-C842-AD6D-FA9CD3B82695}" destId="{39CDB4CC-7E87-8F4D-9BEE-DE1E565D9CC4}" srcOrd="1" destOrd="0" parTransId="{90275783-76E4-D345-9FC8-2D8C26C5CC39}" sibTransId="{DC5381E1-3386-064F-9452-F403451BBEF2}"/>
    <dgm:cxn modelId="{6C17C565-DD8B-4372-9598-AAEA9DB946A7}" type="presOf" srcId="{940DB695-98CF-9B4E-92F7-638E7BBDE20B}" destId="{97D3E303-DC57-0B44-9E74-0B2D643E9628}" srcOrd="0" destOrd="0" presId="urn:microsoft.com/office/officeart/2005/8/layout/radial2"/>
    <dgm:cxn modelId="{22C0CF48-2F96-462C-9616-21C63D4916F2}" srcId="{B2EAEEA9-B687-CF4E-AD71-534DB1F7FBDD}" destId="{8E1E75C9-54FD-4AD4-B764-2544AE6E9C6F}" srcOrd="1" destOrd="0" parTransId="{2091240B-A18D-4D5C-9C6C-463747C4874D}" sibTransId="{67F3D176-ED7B-473E-8A96-576FBB68681A}"/>
    <dgm:cxn modelId="{82AB5085-0083-B845-9B3B-1958E3D30897}" srcId="{C9515534-B7D4-BF40-8C7C-F0EF7FF2F957}" destId="{D3C05A01-876B-594E-8B4A-6AD97B768FD7}" srcOrd="1" destOrd="0" parTransId="{687F23BD-4663-2043-A959-814D9FEBD960}" sibTransId="{F76CC9D4-E5C4-4342-9462-74ECCA2D2084}"/>
    <dgm:cxn modelId="{7A097585-2AF6-F04B-8630-4D188E236D3D}" type="presOf" srcId="{F510E73C-1415-7A43-8138-053D981B6275}" destId="{245E3875-3217-3149-81BB-B2202F11BBDD}" srcOrd="0" destOrd="0" presId="urn:microsoft.com/office/officeart/2005/8/layout/radial2"/>
    <dgm:cxn modelId="{EAAA2387-741F-4A6A-BBEA-5FBB1DD43B93}" type="presOf" srcId="{B2EAEEA9-B687-CF4E-AD71-534DB1F7FBDD}" destId="{5CA37375-00B7-E642-9346-8AA8A861FE95}" srcOrd="0" destOrd="0" presId="urn:microsoft.com/office/officeart/2005/8/layout/radial2"/>
    <dgm:cxn modelId="{E235C98C-097A-A540-A1A0-90A261320875}" srcId="{B2EAEEA9-B687-CF4E-AD71-534DB1F7FBDD}" destId="{940DB695-98CF-9B4E-92F7-638E7BBDE20B}" srcOrd="0" destOrd="0" parTransId="{18EF13FA-7ED6-0A4E-973D-48F0FE5D27D5}" sibTransId="{73A20565-773A-154C-98C4-1736D768742C}"/>
    <dgm:cxn modelId="{4971AC93-5C04-F941-9906-1C53DFE55F67}" srcId="{B2EAEEA9-B687-CF4E-AD71-534DB1F7FBDD}" destId="{493B2F9A-5E83-6D44-9B85-CBAC889D261E}" srcOrd="3" destOrd="0" parTransId="{343921A0-AF56-5B45-A4F1-F7207E793E37}" sibTransId="{71450B8D-A445-DF46-BF24-A43A7A547E8A}"/>
    <dgm:cxn modelId="{9A3A2A95-A892-7241-AE08-92C92319718E}" srcId="{F510E73C-1415-7A43-8138-053D981B6275}" destId="{C9515534-B7D4-BF40-8C7C-F0EF7FF2F957}" srcOrd="0" destOrd="0" parTransId="{99E2A530-233F-E441-A3BE-18BD0CF9274A}" sibTransId="{965CB3A2-74D7-134B-8CBB-43B43CF89665}"/>
    <dgm:cxn modelId="{E1431C98-491A-40D1-BA3C-1AA08A11249B}" type="presOf" srcId="{39CDB4CC-7E87-8F4D-9BEE-DE1E565D9CC4}" destId="{249AB129-6B7C-8B41-8188-70469186107B}" srcOrd="0" destOrd="1" presId="urn:microsoft.com/office/officeart/2005/8/layout/radial2"/>
    <dgm:cxn modelId="{7D7DBEA6-3E36-4463-A62B-A9AFFFBC56EA}" type="presOf" srcId="{8539DA11-9A9F-774E-8316-E8290DC6B6A7}" destId="{061168F7-D374-C743-A603-13E757A48713}" srcOrd="0" destOrd="0" presId="urn:microsoft.com/office/officeart/2005/8/layout/radial2"/>
    <dgm:cxn modelId="{DE1772A9-0338-EF44-9C1E-1D7BF2EB32F6}" srcId="{F510E73C-1415-7A43-8138-053D981B6275}" destId="{B2EAEEA9-B687-CF4E-AD71-534DB1F7FBDD}" srcOrd="1" destOrd="0" parTransId="{8539DA11-9A9F-774E-8316-E8290DC6B6A7}" sibTransId="{1F55DEF9-8463-F540-BACF-ADDC60707A1D}"/>
    <dgm:cxn modelId="{0CA3BDB1-797F-41C2-9969-FE2BAC0FBE4F}" type="presOf" srcId="{AB3D88AB-3BC6-6042-BB4A-87BD4D7CA792}" destId="{175B0A63-B9A8-BD45-BE5F-2908F4454957}" srcOrd="0" destOrd="0" presId="urn:microsoft.com/office/officeart/2005/8/layout/radial2"/>
    <dgm:cxn modelId="{E84C31DA-BE4E-4336-95FB-CCE4E50A3274}" type="presOf" srcId="{99E2A530-233F-E441-A3BE-18BD0CF9274A}" destId="{64BA1673-34EF-2948-AAB4-F0E006EAB5B1}" srcOrd="0" destOrd="0" presId="urn:microsoft.com/office/officeart/2005/8/layout/radial2"/>
    <dgm:cxn modelId="{AC25E6DB-267F-4202-9C1C-A4CD689C714C}" type="presOf" srcId="{C6E37145-6CB2-5948-98F8-405820226AE8}" destId="{249AB129-6B7C-8B41-8188-70469186107B}" srcOrd="0" destOrd="0" presId="urn:microsoft.com/office/officeart/2005/8/layout/radial2"/>
    <dgm:cxn modelId="{8B9614FE-BD21-4685-9DBB-147C9735F97F}" type="presOf" srcId="{C9515534-B7D4-BF40-8C7C-F0EF7FF2F957}" destId="{BEB1C73F-825D-6143-8599-73332E5FD2CD}" srcOrd="0" destOrd="0" presId="urn:microsoft.com/office/officeart/2005/8/layout/radial2"/>
    <dgm:cxn modelId="{8DB2D0FF-EA31-4BCA-9F37-663FAD6955E2}" type="presOf" srcId="{8E1E75C9-54FD-4AD4-B764-2544AE6E9C6F}" destId="{97D3E303-DC57-0B44-9E74-0B2D643E9628}" srcOrd="0" destOrd="1" presId="urn:microsoft.com/office/officeart/2005/8/layout/radial2"/>
    <dgm:cxn modelId="{149E7882-2EB0-4AD0-9C14-1BC737FB1D5E}" type="presParOf" srcId="{245E3875-3217-3149-81BB-B2202F11BBDD}" destId="{8A2C57A0-422E-2249-A777-A3239F640D86}" srcOrd="0" destOrd="0" presId="urn:microsoft.com/office/officeart/2005/8/layout/radial2"/>
    <dgm:cxn modelId="{7851FB56-CF5A-4B45-875E-95C882CF8052}" type="presParOf" srcId="{8A2C57A0-422E-2249-A777-A3239F640D86}" destId="{77DC468B-39D4-6C41-8C9B-33747CB0695E}" srcOrd="0" destOrd="0" presId="urn:microsoft.com/office/officeart/2005/8/layout/radial2"/>
    <dgm:cxn modelId="{79D9B348-4D58-4CBB-BDE9-055739B91D49}" type="presParOf" srcId="{77DC468B-39D4-6C41-8C9B-33747CB0695E}" destId="{A11F6F80-7C36-B34A-977E-BD8FBB44AF6A}" srcOrd="0" destOrd="0" presId="urn:microsoft.com/office/officeart/2005/8/layout/radial2"/>
    <dgm:cxn modelId="{3F6AD9AB-D79C-4C3F-934E-B7CD362D3B58}" type="presParOf" srcId="{77DC468B-39D4-6C41-8C9B-33747CB0695E}" destId="{BB430DD8-5BA6-4F44-9693-7E8C4FA58F09}" srcOrd="1" destOrd="0" presId="urn:microsoft.com/office/officeart/2005/8/layout/radial2"/>
    <dgm:cxn modelId="{39342DE4-9FC2-4B8A-9398-66B03AA092FD}" type="presParOf" srcId="{8A2C57A0-422E-2249-A777-A3239F640D86}" destId="{64BA1673-34EF-2948-AAB4-F0E006EAB5B1}" srcOrd="1" destOrd="0" presId="urn:microsoft.com/office/officeart/2005/8/layout/radial2"/>
    <dgm:cxn modelId="{686EDA43-BEBB-417A-BB81-437C415E4673}" type="presParOf" srcId="{8A2C57A0-422E-2249-A777-A3239F640D86}" destId="{BDAF41E3-7D11-4C4C-9426-5591A17DE2D9}" srcOrd="2" destOrd="0" presId="urn:microsoft.com/office/officeart/2005/8/layout/radial2"/>
    <dgm:cxn modelId="{E6E293EF-EA22-4C06-982D-D57FED2C42D8}" type="presParOf" srcId="{BDAF41E3-7D11-4C4C-9426-5591A17DE2D9}" destId="{BEB1C73F-825D-6143-8599-73332E5FD2CD}" srcOrd="0" destOrd="0" presId="urn:microsoft.com/office/officeart/2005/8/layout/radial2"/>
    <dgm:cxn modelId="{D13AB517-AADD-415B-B7C1-7736E7BE8905}" type="presParOf" srcId="{BDAF41E3-7D11-4C4C-9426-5591A17DE2D9}" destId="{175B0A63-B9A8-BD45-BE5F-2908F4454957}" srcOrd="1" destOrd="0" presId="urn:microsoft.com/office/officeart/2005/8/layout/radial2"/>
    <dgm:cxn modelId="{33BCDC96-11A2-4B74-8624-406364DE2D1B}" type="presParOf" srcId="{8A2C57A0-422E-2249-A777-A3239F640D86}" destId="{061168F7-D374-C743-A603-13E757A48713}" srcOrd="3" destOrd="0" presId="urn:microsoft.com/office/officeart/2005/8/layout/radial2"/>
    <dgm:cxn modelId="{99E8ADFC-7D26-4FC1-B083-9F5056CEBC22}" type="presParOf" srcId="{8A2C57A0-422E-2249-A777-A3239F640D86}" destId="{D1077372-6C2F-BC4B-BCBB-999A36ADA33E}" srcOrd="4" destOrd="0" presId="urn:microsoft.com/office/officeart/2005/8/layout/radial2"/>
    <dgm:cxn modelId="{9D2F07F8-A517-4982-B318-4B300AA1322B}" type="presParOf" srcId="{D1077372-6C2F-BC4B-BCBB-999A36ADA33E}" destId="{5CA37375-00B7-E642-9346-8AA8A861FE95}" srcOrd="0" destOrd="0" presId="urn:microsoft.com/office/officeart/2005/8/layout/radial2"/>
    <dgm:cxn modelId="{435AD0A5-E541-4018-8AEF-071C383E0696}" type="presParOf" srcId="{D1077372-6C2F-BC4B-BCBB-999A36ADA33E}" destId="{97D3E303-DC57-0B44-9E74-0B2D643E9628}" srcOrd="1" destOrd="0" presId="urn:microsoft.com/office/officeart/2005/8/layout/radial2"/>
    <dgm:cxn modelId="{EAA2748F-97A1-4549-98C4-2FEEE815FA25}" type="presParOf" srcId="{8A2C57A0-422E-2249-A777-A3239F640D86}" destId="{B255606B-D4BC-8F45-A132-B316F0FD4413}" srcOrd="5" destOrd="0" presId="urn:microsoft.com/office/officeart/2005/8/layout/radial2"/>
    <dgm:cxn modelId="{06B1F5C7-6AEE-4C8C-88A9-ECF8F437A1DB}" type="presParOf" srcId="{8A2C57A0-422E-2249-A777-A3239F640D86}" destId="{A84D7D81-CF33-4748-B605-D9CB5B923021}" srcOrd="6" destOrd="0" presId="urn:microsoft.com/office/officeart/2005/8/layout/radial2"/>
    <dgm:cxn modelId="{5AD240E6-EE9A-47A2-8D95-86168F2A52D9}" type="presParOf" srcId="{A84D7D81-CF33-4748-B605-D9CB5B923021}" destId="{B5B25945-20A6-3C4E-ABC9-4ED0ADDD74BD}" srcOrd="0" destOrd="0" presId="urn:microsoft.com/office/officeart/2005/8/layout/radial2"/>
    <dgm:cxn modelId="{5EF35C57-0990-420D-8114-A83B1C1794D1}" type="presParOf" srcId="{A84D7D81-CF33-4748-B605-D9CB5B923021}" destId="{249AB129-6B7C-8B41-8188-70469186107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1F5C7B-E4D0-DC44-9144-D69B99E1ECCB}" type="doc">
      <dgm:prSet loTypeId="urn:microsoft.com/office/officeart/2005/8/layout/hProcess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5A57CB1-1206-D74A-B7E3-0E367C4C632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Physician Services</a:t>
          </a:r>
        </a:p>
      </dgm:t>
    </dgm:pt>
    <dgm:pt modelId="{FDCB3784-9C19-BF48-ABCB-A68ABE99F0CB}" type="parTrans" cxnId="{EB974B1C-2D5F-6F42-9D76-C1C57E480356}">
      <dgm:prSet/>
      <dgm:spPr/>
      <dgm:t>
        <a:bodyPr/>
        <a:lstStyle/>
        <a:p>
          <a:endParaRPr lang="en-US"/>
        </a:p>
      </dgm:t>
    </dgm:pt>
    <dgm:pt modelId="{14548B4B-3283-114C-99F0-41178667C1B4}" type="sibTrans" cxnId="{EB974B1C-2D5F-6F42-9D76-C1C57E480356}">
      <dgm:prSet/>
      <dgm:spPr/>
      <dgm:t>
        <a:bodyPr/>
        <a:lstStyle/>
        <a:p>
          <a:endParaRPr lang="en-US"/>
        </a:p>
      </dgm:t>
    </dgm:pt>
    <dgm:pt modelId="{1B66EE71-CBD7-6248-B184-4CF2D77057FB}">
      <dgm:prSet phldrT="[Text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/>
            <a:t>Preventative Services</a:t>
          </a:r>
        </a:p>
      </dgm:t>
    </dgm:pt>
    <dgm:pt modelId="{1784FFFD-51CE-C84E-A37A-7CFE5E939CC5}" type="parTrans" cxnId="{A02765CF-1ED6-EB4F-9E68-F9C9C4FA0BF8}">
      <dgm:prSet/>
      <dgm:spPr/>
      <dgm:t>
        <a:bodyPr/>
        <a:lstStyle/>
        <a:p>
          <a:endParaRPr lang="en-US"/>
        </a:p>
      </dgm:t>
    </dgm:pt>
    <dgm:pt modelId="{CFBFDE25-93AD-AE4B-9D6C-5206C762742A}" type="sibTrans" cxnId="{A02765CF-1ED6-EB4F-9E68-F9C9C4FA0BF8}">
      <dgm:prSet/>
      <dgm:spPr/>
      <dgm:t>
        <a:bodyPr/>
        <a:lstStyle/>
        <a:p>
          <a:endParaRPr lang="en-US"/>
        </a:p>
      </dgm:t>
    </dgm:pt>
    <dgm:pt modelId="{1064CA1A-E708-0C42-94C5-9B58151357D0}">
      <dgm:prSet phldrT="[Text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/>
            <a:t>Doctor Services</a:t>
          </a:r>
        </a:p>
      </dgm:t>
    </dgm:pt>
    <dgm:pt modelId="{5820ADBB-CBFA-674E-B383-6497A61C55F4}" type="parTrans" cxnId="{CD57DBA7-1759-0C44-BE45-4D2154521DD4}">
      <dgm:prSet/>
      <dgm:spPr/>
      <dgm:t>
        <a:bodyPr/>
        <a:lstStyle/>
        <a:p>
          <a:endParaRPr lang="en-US"/>
        </a:p>
      </dgm:t>
    </dgm:pt>
    <dgm:pt modelId="{E8FFCA4D-0ACD-9647-8D3C-F5FC800B8148}" type="sibTrans" cxnId="{CD57DBA7-1759-0C44-BE45-4D2154521DD4}">
      <dgm:prSet/>
      <dgm:spPr/>
      <dgm:t>
        <a:bodyPr/>
        <a:lstStyle/>
        <a:p>
          <a:endParaRPr lang="en-US"/>
        </a:p>
      </dgm:t>
    </dgm:pt>
    <dgm:pt modelId="{17CABE1C-9DBE-8B46-B0E5-B2DEE1819DB0}">
      <dgm:prSet phldrT="[Text]"/>
      <dgm:spPr>
        <a:solidFill>
          <a:srgbClr val="D7A46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Outpatient Care</a:t>
          </a:r>
        </a:p>
      </dgm:t>
    </dgm:pt>
    <dgm:pt modelId="{EC687850-83D0-F34E-84C0-126296040D20}" type="parTrans" cxnId="{A87F9C1C-889F-4841-8892-9ED065A59C44}">
      <dgm:prSet/>
      <dgm:spPr/>
      <dgm:t>
        <a:bodyPr/>
        <a:lstStyle/>
        <a:p>
          <a:endParaRPr lang="en-US"/>
        </a:p>
      </dgm:t>
    </dgm:pt>
    <dgm:pt modelId="{41ED4AE0-157A-224C-90D0-0A048D5C4DC2}" type="sibTrans" cxnId="{A87F9C1C-889F-4841-8892-9ED065A59C44}">
      <dgm:prSet/>
      <dgm:spPr>
        <a:solidFill>
          <a:srgbClr val="D7A461"/>
        </a:solidFill>
      </dgm:spPr>
      <dgm:t>
        <a:bodyPr/>
        <a:lstStyle/>
        <a:p>
          <a:endParaRPr lang="en-US"/>
        </a:p>
      </dgm:t>
    </dgm:pt>
    <dgm:pt modelId="{9341B9C2-34B0-CD4B-BBCA-26DEB27C7377}">
      <dgm:prSet phldrT="[Text]"/>
      <dgm:spPr>
        <a:ln>
          <a:solidFill>
            <a:srgbClr val="D7A461"/>
          </a:solidFill>
        </a:ln>
      </dgm:spPr>
      <dgm:t>
        <a:bodyPr/>
        <a:lstStyle/>
        <a:p>
          <a:r>
            <a:rPr lang="en-US"/>
            <a:t>Mental Health Services</a:t>
          </a:r>
        </a:p>
      </dgm:t>
    </dgm:pt>
    <dgm:pt modelId="{1F9ABFD2-2B71-DC4F-BD9F-0ECFC32A5F0A}" type="parTrans" cxnId="{19A52673-D5E7-974B-932C-91D204C84BA8}">
      <dgm:prSet/>
      <dgm:spPr/>
      <dgm:t>
        <a:bodyPr/>
        <a:lstStyle/>
        <a:p>
          <a:endParaRPr lang="en-US"/>
        </a:p>
      </dgm:t>
    </dgm:pt>
    <dgm:pt modelId="{118C7FA7-E8A9-BF4D-A20E-A8A427965FFF}" type="sibTrans" cxnId="{19A52673-D5E7-974B-932C-91D204C84BA8}">
      <dgm:prSet/>
      <dgm:spPr/>
      <dgm:t>
        <a:bodyPr/>
        <a:lstStyle/>
        <a:p>
          <a:endParaRPr lang="en-US"/>
        </a:p>
      </dgm:t>
    </dgm:pt>
    <dgm:pt modelId="{4771E1FE-AB43-7B47-9944-210E3A846C57}">
      <dgm:prSet phldrT="[Text]"/>
      <dgm:spPr>
        <a:ln>
          <a:solidFill>
            <a:srgbClr val="D7A461"/>
          </a:solidFill>
        </a:ln>
      </dgm:spPr>
      <dgm:t>
        <a:bodyPr/>
        <a:lstStyle/>
        <a:p>
          <a:endParaRPr lang="en-US"/>
        </a:p>
      </dgm:t>
    </dgm:pt>
    <dgm:pt modelId="{CEFCE68A-19D4-E543-9232-95FA9AFB5C6A}" type="parTrans" cxnId="{5FFFAE75-5EF5-B74E-877F-275710CCF101}">
      <dgm:prSet/>
      <dgm:spPr/>
      <dgm:t>
        <a:bodyPr/>
        <a:lstStyle/>
        <a:p>
          <a:endParaRPr lang="en-US"/>
        </a:p>
      </dgm:t>
    </dgm:pt>
    <dgm:pt modelId="{F19EF6C3-157A-944C-9B45-7B4225F6C6B8}" type="sibTrans" cxnId="{5FFFAE75-5EF5-B74E-877F-275710CCF101}">
      <dgm:prSet/>
      <dgm:spPr/>
      <dgm:t>
        <a:bodyPr/>
        <a:lstStyle/>
        <a:p>
          <a:endParaRPr lang="en-US"/>
        </a:p>
      </dgm:t>
    </dgm:pt>
    <dgm:pt modelId="{ABFDDFD2-0D95-EE4F-9CF6-AB1BD41F720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Other Medical Services</a:t>
          </a:r>
        </a:p>
      </dgm:t>
    </dgm:pt>
    <dgm:pt modelId="{98F26352-93C4-0242-B6D0-44107E66E9DB}" type="parTrans" cxnId="{C0C50C14-E34F-1E40-91E0-C23345F60FFF}">
      <dgm:prSet/>
      <dgm:spPr/>
      <dgm:t>
        <a:bodyPr/>
        <a:lstStyle/>
        <a:p>
          <a:endParaRPr lang="en-US"/>
        </a:p>
      </dgm:t>
    </dgm:pt>
    <dgm:pt modelId="{7110EB3A-1B52-0741-AB5C-0489FB92CCB7}" type="sibTrans" cxnId="{C0C50C14-E34F-1E40-91E0-C23345F60FFF}">
      <dgm:prSet/>
      <dgm:spPr/>
      <dgm:t>
        <a:bodyPr/>
        <a:lstStyle/>
        <a:p>
          <a:endParaRPr lang="en-US"/>
        </a:p>
      </dgm:t>
    </dgm:pt>
    <dgm:pt modelId="{A74AD292-D23E-4849-9E39-84D3AB3F8189}">
      <dgm:prSet phldrT="[Text]"/>
      <dgm:spPr/>
      <dgm:t>
        <a:bodyPr/>
        <a:lstStyle/>
        <a:p>
          <a:r>
            <a:rPr lang="en-US"/>
            <a:t>Durable Medical Equipment</a:t>
          </a:r>
        </a:p>
      </dgm:t>
    </dgm:pt>
    <dgm:pt modelId="{3EE2FADB-E881-EA40-8C5C-189E96614C80}" type="parTrans" cxnId="{69E624D4-0B68-9E4C-B2C6-01A61A7C5015}">
      <dgm:prSet/>
      <dgm:spPr/>
      <dgm:t>
        <a:bodyPr/>
        <a:lstStyle/>
        <a:p>
          <a:endParaRPr lang="en-US"/>
        </a:p>
      </dgm:t>
    </dgm:pt>
    <dgm:pt modelId="{E6BE9138-ADD0-2948-850F-58165FFF43F3}" type="sibTrans" cxnId="{69E624D4-0B68-9E4C-B2C6-01A61A7C5015}">
      <dgm:prSet/>
      <dgm:spPr/>
      <dgm:t>
        <a:bodyPr/>
        <a:lstStyle/>
        <a:p>
          <a:endParaRPr lang="en-US"/>
        </a:p>
      </dgm:t>
    </dgm:pt>
    <dgm:pt modelId="{BC0519BB-DF40-3447-8C2D-EE39EBE1A76B}">
      <dgm:prSet phldrT="[Text]"/>
      <dgm:spPr/>
      <dgm:t>
        <a:bodyPr/>
        <a:lstStyle/>
        <a:p>
          <a:r>
            <a:rPr lang="en-US"/>
            <a:t>Tests</a:t>
          </a:r>
        </a:p>
      </dgm:t>
    </dgm:pt>
    <dgm:pt modelId="{090753AE-8443-804A-8514-DE6FFDD9923B}" type="parTrans" cxnId="{077FC3BD-DA75-C442-B774-D62D46057EBB}">
      <dgm:prSet/>
      <dgm:spPr/>
      <dgm:t>
        <a:bodyPr/>
        <a:lstStyle/>
        <a:p>
          <a:endParaRPr lang="en-US"/>
        </a:p>
      </dgm:t>
    </dgm:pt>
    <dgm:pt modelId="{3C05CC58-9AC8-D24A-86C2-A7AEC14C8F25}" type="sibTrans" cxnId="{077FC3BD-DA75-C442-B774-D62D46057EBB}">
      <dgm:prSet/>
      <dgm:spPr/>
      <dgm:t>
        <a:bodyPr/>
        <a:lstStyle/>
        <a:p>
          <a:endParaRPr lang="en-US"/>
        </a:p>
      </dgm:t>
    </dgm:pt>
    <dgm:pt modelId="{449B81E8-2EF4-504A-935A-B94FF1288528}">
      <dgm:prSet phldrT="[Text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584D743-3150-8B48-A135-4A4578BA0233}" type="parTrans" cxnId="{ED99C1E0-2026-5F45-8636-61FB2B03EE15}">
      <dgm:prSet/>
      <dgm:spPr/>
      <dgm:t>
        <a:bodyPr/>
        <a:lstStyle/>
        <a:p>
          <a:endParaRPr lang="en-US"/>
        </a:p>
      </dgm:t>
    </dgm:pt>
    <dgm:pt modelId="{E73D5E07-D24A-F042-8FF7-CEDEDEADE4B5}" type="sibTrans" cxnId="{ED99C1E0-2026-5F45-8636-61FB2B03EE15}">
      <dgm:prSet/>
      <dgm:spPr/>
      <dgm:t>
        <a:bodyPr/>
        <a:lstStyle/>
        <a:p>
          <a:endParaRPr lang="en-US"/>
        </a:p>
      </dgm:t>
    </dgm:pt>
    <dgm:pt modelId="{A11CD945-F7DA-D944-BB07-49D12CA94F4F}">
      <dgm:prSet phldrT="[Text]"/>
      <dgm:spPr/>
      <dgm:t>
        <a:bodyPr/>
        <a:lstStyle/>
        <a:p>
          <a:r>
            <a:rPr lang="en-US"/>
            <a:t>Diabetic Supplies</a:t>
          </a:r>
        </a:p>
      </dgm:t>
    </dgm:pt>
    <dgm:pt modelId="{E7BB1CD6-1D6C-7543-ADBB-B0A1692F809B}" type="parTrans" cxnId="{E5774FC5-D794-E44E-A254-7138DC417F73}">
      <dgm:prSet/>
      <dgm:spPr/>
      <dgm:t>
        <a:bodyPr/>
        <a:lstStyle/>
        <a:p>
          <a:endParaRPr lang="en-US"/>
        </a:p>
      </dgm:t>
    </dgm:pt>
    <dgm:pt modelId="{E709F250-7A4B-2E47-B719-1F76E1031FC0}" type="sibTrans" cxnId="{E5774FC5-D794-E44E-A254-7138DC417F73}">
      <dgm:prSet/>
      <dgm:spPr/>
      <dgm:t>
        <a:bodyPr/>
        <a:lstStyle/>
        <a:p>
          <a:endParaRPr lang="en-US"/>
        </a:p>
      </dgm:t>
    </dgm:pt>
    <dgm:pt modelId="{28029D63-626F-1E4E-B249-C4BE46CE34F9}">
      <dgm:prSet phldrT="[Text]"/>
      <dgm:spPr>
        <a:ln>
          <a:solidFill>
            <a:srgbClr val="D7A461"/>
          </a:solidFill>
        </a:ln>
      </dgm:spPr>
      <dgm:t>
        <a:bodyPr/>
        <a:lstStyle/>
        <a:p>
          <a:r>
            <a:rPr lang="en-US"/>
            <a:t>Therapies</a:t>
          </a:r>
        </a:p>
      </dgm:t>
    </dgm:pt>
    <dgm:pt modelId="{FCC31F5A-B697-2247-96AC-33303C14FA0C}" type="parTrans" cxnId="{F9F0AC36-1CDC-D548-AC8D-ED07CE660667}">
      <dgm:prSet/>
      <dgm:spPr/>
      <dgm:t>
        <a:bodyPr/>
        <a:lstStyle/>
        <a:p>
          <a:endParaRPr lang="en-US"/>
        </a:p>
      </dgm:t>
    </dgm:pt>
    <dgm:pt modelId="{462457D7-24ED-F54C-90EA-64726C1CA46C}" type="sibTrans" cxnId="{F9F0AC36-1CDC-D548-AC8D-ED07CE660667}">
      <dgm:prSet/>
      <dgm:spPr/>
      <dgm:t>
        <a:bodyPr/>
        <a:lstStyle/>
        <a:p>
          <a:endParaRPr lang="en-US"/>
        </a:p>
      </dgm:t>
    </dgm:pt>
    <dgm:pt modelId="{45067933-AE8C-3742-A09C-2A701BF3452C}" type="pres">
      <dgm:prSet presAssocID="{AE1F5C7B-E4D0-DC44-9144-D69B99E1ECCB}" presName="Name0" presStyleCnt="0">
        <dgm:presLayoutVars>
          <dgm:dir/>
          <dgm:animLvl val="lvl"/>
          <dgm:resizeHandles val="exact"/>
        </dgm:presLayoutVars>
      </dgm:prSet>
      <dgm:spPr/>
    </dgm:pt>
    <dgm:pt modelId="{6F9B0C18-5F35-F24F-91BC-2DCED785EF28}" type="pres">
      <dgm:prSet presAssocID="{AE1F5C7B-E4D0-DC44-9144-D69B99E1ECCB}" presName="tSp" presStyleCnt="0"/>
      <dgm:spPr/>
    </dgm:pt>
    <dgm:pt modelId="{F0C6FA1A-F2AB-E649-988F-72F250649463}" type="pres">
      <dgm:prSet presAssocID="{AE1F5C7B-E4D0-DC44-9144-D69B99E1ECCB}" presName="bSp" presStyleCnt="0"/>
      <dgm:spPr/>
    </dgm:pt>
    <dgm:pt modelId="{6E43A3F4-BC31-5A4F-9B93-6A8ED5753D51}" type="pres">
      <dgm:prSet presAssocID="{AE1F5C7B-E4D0-DC44-9144-D69B99E1ECCB}" presName="process" presStyleCnt="0"/>
      <dgm:spPr/>
    </dgm:pt>
    <dgm:pt modelId="{F1EE57EA-D225-C348-B29F-3B00938AFE8C}" type="pres">
      <dgm:prSet presAssocID="{C5A57CB1-1206-D74A-B7E3-0E367C4C6326}" presName="composite1" presStyleCnt="0"/>
      <dgm:spPr/>
    </dgm:pt>
    <dgm:pt modelId="{9CE36F08-5E94-7C44-BA73-42295250D55D}" type="pres">
      <dgm:prSet presAssocID="{C5A57CB1-1206-D74A-B7E3-0E367C4C6326}" presName="dummyNode1" presStyleLbl="node1" presStyleIdx="0" presStyleCnt="3"/>
      <dgm:spPr/>
    </dgm:pt>
    <dgm:pt modelId="{ED043C2F-E362-3E4B-9AE5-6E3DA82FBF05}" type="pres">
      <dgm:prSet presAssocID="{C5A57CB1-1206-D74A-B7E3-0E367C4C6326}" presName="childNode1" presStyleLbl="bgAcc1" presStyleIdx="0" presStyleCnt="3">
        <dgm:presLayoutVars>
          <dgm:bulletEnabled val="1"/>
        </dgm:presLayoutVars>
      </dgm:prSet>
      <dgm:spPr/>
    </dgm:pt>
    <dgm:pt modelId="{394CD944-9541-6041-BE25-828C20FEBB30}" type="pres">
      <dgm:prSet presAssocID="{C5A57CB1-1206-D74A-B7E3-0E367C4C6326}" presName="childNode1tx" presStyleLbl="bgAcc1" presStyleIdx="0" presStyleCnt="3">
        <dgm:presLayoutVars>
          <dgm:bulletEnabled val="1"/>
        </dgm:presLayoutVars>
      </dgm:prSet>
      <dgm:spPr/>
    </dgm:pt>
    <dgm:pt modelId="{B840C4C2-0CDB-834C-BA6B-6FBE5D4D133A}" type="pres">
      <dgm:prSet presAssocID="{C5A57CB1-1206-D74A-B7E3-0E367C4C6326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B54452DD-DBF4-9C42-B0A1-DEDE5C7ECF49}" type="pres">
      <dgm:prSet presAssocID="{C5A57CB1-1206-D74A-B7E3-0E367C4C6326}" presName="connSite1" presStyleCnt="0"/>
      <dgm:spPr/>
    </dgm:pt>
    <dgm:pt modelId="{4789D764-626D-0949-A805-D3EF55ADED7D}" type="pres">
      <dgm:prSet presAssocID="{14548B4B-3283-114C-99F0-41178667C1B4}" presName="Name9" presStyleLbl="sibTrans2D1" presStyleIdx="0" presStyleCnt="2"/>
      <dgm:spPr/>
    </dgm:pt>
    <dgm:pt modelId="{08AF35C6-4CA0-5643-BAC4-68BEB2D01D36}" type="pres">
      <dgm:prSet presAssocID="{17CABE1C-9DBE-8B46-B0E5-B2DEE1819DB0}" presName="composite2" presStyleCnt="0"/>
      <dgm:spPr/>
    </dgm:pt>
    <dgm:pt modelId="{687E5D04-2A07-5449-BD81-6A795D7C8F2F}" type="pres">
      <dgm:prSet presAssocID="{17CABE1C-9DBE-8B46-B0E5-B2DEE1819DB0}" presName="dummyNode2" presStyleLbl="node1" presStyleIdx="0" presStyleCnt="3"/>
      <dgm:spPr/>
    </dgm:pt>
    <dgm:pt modelId="{B515FD98-2BEE-C242-A3BB-24012F1A5908}" type="pres">
      <dgm:prSet presAssocID="{17CABE1C-9DBE-8B46-B0E5-B2DEE1819DB0}" presName="childNode2" presStyleLbl="bgAcc1" presStyleIdx="1" presStyleCnt="3">
        <dgm:presLayoutVars>
          <dgm:bulletEnabled val="1"/>
        </dgm:presLayoutVars>
      </dgm:prSet>
      <dgm:spPr/>
    </dgm:pt>
    <dgm:pt modelId="{4532FAA4-5427-014F-B277-76AEF2F85435}" type="pres">
      <dgm:prSet presAssocID="{17CABE1C-9DBE-8B46-B0E5-B2DEE1819DB0}" presName="childNode2tx" presStyleLbl="bgAcc1" presStyleIdx="1" presStyleCnt="3">
        <dgm:presLayoutVars>
          <dgm:bulletEnabled val="1"/>
        </dgm:presLayoutVars>
      </dgm:prSet>
      <dgm:spPr/>
    </dgm:pt>
    <dgm:pt modelId="{202C9E81-6BF6-A544-A7AD-305B735926DE}" type="pres">
      <dgm:prSet presAssocID="{17CABE1C-9DBE-8B46-B0E5-B2DEE1819DB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7ADC98C-AB61-E445-858E-A335D48DA858}" type="pres">
      <dgm:prSet presAssocID="{17CABE1C-9DBE-8B46-B0E5-B2DEE1819DB0}" presName="connSite2" presStyleCnt="0"/>
      <dgm:spPr/>
    </dgm:pt>
    <dgm:pt modelId="{330C1B95-F106-3040-A2AE-C5EFDF69609D}" type="pres">
      <dgm:prSet presAssocID="{41ED4AE0-157A-224C-90D0-0A048D5C4DC2}" presName="Name18" presStyleLbl="sibTrans2D1" presStyleIdx="1" presStyleCnt="2"/>
      <dgm:spPr/>
    </dgm:pt>
    <dgm:pt modelId="{201FFCD5-95DE-1846-8D1C-2318A6496B3C}" type="pres">
      <dgm:prSet presAssocID="{ABFDDFD2-0D95-EE4F-9CF6-AB1BD41F720C}" presName="composite1" presStyleCnt="0"/>
      <dgm:spPr/>
    </dgm:pt>
    <dgm:pt modelId="{24F40DE1-3B40-1549-AFB5-23B6ADD317B1}" type="pres">
      <dgm:prSet presAssocID="{ABFDDFD2-0D95-EE4F-9CF6-AB1BD41F720C}" presName="dummyNode1" presStyleLbl="node1" presStyleIdx="1" presStyleCnt="3"/>
      <dgm:spPr/>
    </dgm:pt>
    <dgm:pt modelId="{BEB98594-A7E1-5641-B019-8BC2BEEF3368}" type="pres">
      <dgm:prSet presAssocID="{ABFDDFD2-0D95-EE4F-9CF6-AB1BD41F720C}" presName="childNode1" presStyleLbl="bgAcc1" presStyleIdx="2" presStyleCnt="3">
        <dgm:presLayoutVars>
          <dgm:bulletEnabled val="1"/>
        </dgm:presLayoutVars>
      </dgm:prSet>
      <dgm:spPr/>
    </dgm:pt>
    <dgm:pt modelId="{CEBBF39C-5CDF-1C44-81E8-C5C08A0152C3}" type="pres">
      <dgm:prSet presAssocID="{ABFDDFD2-0D95-EE4F-9CF6-AB1BD41F720C}" presName="childNode1tx" presStyleLbl="bgAcc1" presStyleIdx="2" presStyleCnt="3">
        <dgm:presLayoutVars>
          <dgm:bulletEnabled val="1"/>
        </dgm:presLayoutVars>
      </dgm:prSet>
      <dgm:spPr/>
    </dgm:pt>
    <dgm:pt modelId="{1B1F0BF0-48F8-4449-B43C-A86602729B89}" type="pres">
      <dgm:prSet presAssocID="{ABFDDFD2-0D95-EE4F-9CF6-AB1BD41F720C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524401B-B9C5-BA43-AFE3-955562D7CBF5}" type="pres">
      <dgm:prSet presAssocID="{ABFDDFD2-0D95-EE4F-9CF6-AB1BD41F720C}" presName="connSite1" presStyleCnt="0"/>
      <dgm:spPr/>
    </dgm:pt>
  </dgm:ptLst>
  <dgm:cxnLst>
    <dgm:cxn modelId="{C0C50C14-E34F-1E40-91E0-C23345F60FFF}" srcId="{AE1F5C7B-E4D0-DC44-9144-D69B99E1ECCB}" destId="{ABFDDFD2-0D95-EE4F-9CF6-AB1BD41F720C}" srcOrd="2" destOrd="0" parTransId="{98F26352-93C4-0242-B6D0-44107E66E9DB}" sibTransId="{7110EB3A-1B52-0741-AB5C-0489FB92CCB7}"/>
    <dgm:cxn modelId="{BFD6D116-FB3B-DF42-8112-6AE1316E5EFC}" type="presOf" srcId="{17CABE1C-9DBE-8B46-B0E5-B2DEE1819DB0}" destId="{202C9E81-6BF6-A544-A7AD-305B735926DE}" srcOrd="0" destOrd="0" presId="urn:microsoft.com/office/officeart/2005/8/layout/hProcess4"/>
    <dgm:cxn modelId="{EB974B1C-2D5F-6F42-9D76-C1C57E480356}" srcId="{AE1F5C7B-E4D0-DC44-9144-D69B99E1ECCB}" destId="{C5A57CB1-1206-D74A-B7E3-0E367C4C6326}" srcOrd="0" destOrd="0" parTransId="{FDCB3784-9C19-BF48-ABCB-A68ABE99F0CB}" sibTransId="{14548B4B-3283-114C-99F0-41178667C1B4}"/>
    <dgm:cxn modelId="{A87F9C1C-889F-4841-8892-9ED065A59C44}" srcId="{AE1F5C7B-E4D0-DC44-9144-D69B99E1ECCB}" destId="{17CABE1C-9DBE-8B46-B0E5-B2DEE1819DB0}" srcOrd="1" destOrd="0" parTransId="{EC687850-83D0-F34E-84C0-126296040D20}" sibTransId="{41ED4AE0-157A-224C-90D0-0A048D5C4DC2}"/>
    <dgm:cxn modelId="{02993F1E-C0B7-8248-A717-F7B752D2353F}" type="presOf" srcId="{28029D63-626F-1E4E-B249-C4BE46CE34F9}" destId="{B515FD98-2BEE-C242-A3BB-24012F1A5908}" srcOrd="0" destOrd="1" presId="urn:microsoft.com/office/officeart/2005/8/layout/hProcess4"/>
    <dgm:cxn modelId="{EF6B6D21-B802-E643-A094-C81F6BE2F9DB}" type="presOf" srcId="{A11CD945-F7DA-D944-BB07-49D12CA94F4F}" destId="{CEBBF39C-5CDF-1C44-81E8-C5C08A0152C3}" srcOrd="1" destOrd="2" presId="urn:microsoft.com/office/officeart/2005/8/layout/hProcess4"/>
    <dgm:cxn modelId="{00AE2E26-04F8-BD46-9178-C18AF7A47807}" type="presOf" srcId="{449B81E8-2EF4-504A-935A-B94FF1288528}" destId="{ED043C2F-E362-3E4B-9AE5-6E3DA82FBF05}" srcOrd="0" destOrd="1" presId="urn:microsoft.com/office/officeart/2005/8/layout/hProcess4"/>
    <dgm:cxn modelId="{F9F0AC36-1CDC-D548-AC8D-ED07CE660667}" srcId="{17CABE1C-9DBE-8B46-B0E5-B2DEE1819DB0}" destId="{28029D63-626F-1E4E-B249-C4BE46CE34F9}" srcOrd="1" destOrd="0" parTransId="{FCC31F5A-B697-2247-96AC-33303C14FA0C}" sibTransId="{462457D7-24ED-F54C-90EA-64726C1CA46C}"/>
    <dgm:cxn modelId="{0FF2926B-616B-B24D-9073-5548A9DC787A}" type="presOf" srcId="{1064CA1A-E708-0C42-94C5-9B58151357D0}" destId="{ED043C2F-E362-3E4B-9AE5-6E3DA82FBF05}" srcOrd="0" destOrd="2" presId="urn:microsoft.com/office/officeart/2005/8/layout/hProcess4"/>
    <dgm:cxn modelId="{B78CB851-2116-D747-B2EC-A133811463D1}" type="presOf" srcId="{A74AD292-D23E-4849-9E39-84D3AB3F8189}" destId="{CEBBF39C-5CDF-1C44-81E8-C5C08A0152C3}" srcOrd="1" destOrd="0" presId="urn:microsoft.com/office/officeart/2005/8/layout/hProcess4"/>
    <dgm:cxn modelId="{19A52673-D5E7-974B-932C-91D204C84BA8}" srcId="{17CABE1C-9DBE-8B46-B0E5-B2DEE1819DB0}" destId="{9341B9C2-34B0-CD4B-BBCA-26DEB27C7377}" srcOrd="0" destOrd="0" parTransId="{1F9ABFD2-2B71-DC4F-BD9F-0ECFC32A5F0A}" sibTransId="{118C7FA7-E8A9-BF4D-A20E-A8A427965FFF}"/>
    <dgm:cxn modelId="{5FFFAE75-5EF5-B74E-877F-275710CCF101}" srcId="{17CABE1C-9DBE-8B46-B0E5-B2DEE1819DB0}" destId="{4771E1FE-AB43-7B47-9944-210E3A846C57}" srcOrd="2" destOrd="0" parTransId="{CEFCE68A-19D4-E543-9232-95FA9AFB5C6A}" sibTransId="{F19EF6C3-157A-944C-9B45-7B4225F6C6B8}"/>
    <dgm:cxn modelId="{CB3C2676-2966-D845-92F7-382792E8BFA6}" type="presOf" srcId="{A74AD292-D23E-4849-9E39-84D3AB3F8189}" destId="{BEB98594-A7E1-5641-B019-8BC2BEEF3368}" srcOrd="0" destOrd="0" presId="urn:microsoft.com/office/officeart/2005/8/layout/hProcess4"/>
    <dgm:cxn modelId="{C230447A-7703-5E4A-B0D4-C1A9CEB3A2BB}" type="presOf" srcId="{1064CA1A-E708-0C42-94C5-9B58151357D0}" destId="{394CD944-9541-6041-BE25-828C20FEBB30}" srcOrd="1" destOrd="2" presId="urn:microsoft.com/office/officeart/2005/8/layout/hProcess4"/>
    <dgm:cxn modelId="{F64F8F7A-9456-794A-8A09-7A3F3BB20A10}" type="presOf" srcId="{9341B9C2-34B0-CD4B-BBCA-26DEB27C7377}" destId="{4532FAA4-5427-014F-B277-76AEF2F85435}" srcOrd="1" destOrd="0" presId="urn:microsoft.com/office/officeart/2005/8/layout/hProcess4"/>
    <dgm:cxn modelId="{E675F483-9338-6440-83F1-ED94D58E7F4E}" type="presOf" srcId="{4771E1FE-AB43-7B47-9944-210E3A846C57}" destId="{B515FD98-2BEE-C242-A3BB-24012F1A5908}" srcOrd="0" destOrd="2" presId="urn:microsoft.com/office/officeart/2005/8/layout/hProcess4"/>
    <dgm:cxn modelId="{DD884184-3F3B-2E4E-A248-42F57A46C642}" type="presOf" srcId="{28029D63-626F-1E4E-B249-C4BE46CE34F9}" destId="{4532FAA4-5427-014F-B277-76AEF2F85435}" srcOrd="1" destOrd="1" presId="urn:microsoft.com/office/officeart/2005/8/layout/hProcess4"/>
    <dgm:cxn modelId="{0549F985-2173-884C-83CC-07D41DB7DCA7}" type="presOf" srcId="{449B81E8-2EF4-504A-935A-B94FF1288528}" destId="{394CD944-9541-6041-BE25-828C20FEBB30}" srcOrd="1" destOrd="1" presId="urn:microsoft.com/office/officeart/2005/8/layout/hProcess4"/>
    <dgm:cxn modelId="{9A88428F-0BAA-AD46-939E-FA4D0D5AD706}" type="presOf" srcId="{1B66EE71-CBD7-6248-B184-4CF2D77057FB}" destId="{ED043C2F-E362-3E4B-9AE5-6E3DA82FBF05}" srcOrd="0" destOrd="0" presId="urn:microsoft.com/office/officeart/2005/8/layout/hProcess4"/>
    <dgm:cxn modelId="{F6BC8291-26F5-F846-B092-F85C2ECA2359}" type="presOf" srcId="{BC0519BB-DF40-3447-8C2D-EE39EBE1A76B}" destId="{CEBBF39C-5CDF-1C44-81E8-C5C08A0152C3}" srcOrd="1" destOrd="1" presId="urn:microsoft.com/office/officeart/2005/8/layout/hProcess4"/>
    <dgm:cxn modelId="{F6C9C491-2A11-2041-8D73-4E63B7DE43C0}" type="presOf" srcId="{4771E1FE-AB43-7B47-9944-210E3A846C57}" destId="{4532FAA4-5427-014F-B277-76AEF2F85435}" srcOrd="1" destOrd="2" presId="urn:microsoft.com/office/officeart/2005/8/layout/hProcess4"/>
    <dgm:cxn modelId="{CD57DBA7-1759-0C44-BE45-4D2154521DD4}" srcId="{C5A57CB1-1206-D74A-B7E3-0E367C4C6326}" destId="{1064CA1A-E708-0C42-94C5-9B58151357D0}" srcOrd="2" destOrd="0" parTransId="{5820ADBB-CBFA-674E-B383-6497A61C55F4}" sibTransId="{E8FFCA4D-0ACD-9647-8D3C-F5FC800B8148}"/>
    <dgm:cxn modelId="{9C700DA9-642E-4E4B-9A1A-D451261E896B}" type="presOf" srcId="{1B66EE71-CBD7-6248-B184-4CF2D77057FB}" destId="{394CD944-9541-6041-BE25-828C20FEBB30}" srcOrd="1" destOrd="0" presId="urn:microsoft.com/office/officeart/2005/8/layout/hProcess4"/>
    <dgm:cxn modelId="{110F34BA-A0ED-E244-8ADF-A01F1E8467C2}" type="presOf" srcId="{A11CD945-F7DA-D944-BB07-49D12CA94F4F}" destId="{BEB98594-A7E1-5641-B019-8BC2BEEF3368}" srcOrd="0" destOrd="2" presId="urn:microsoft.com/office/officeart/2005/8/layout/hProcess4"/>
    <dgm:cxn modelId="{077FC3BD-DA75-C442-B774-D62D46057EBB}" srcId="{ABFDDFD2-0D95-EE4F-9CF6-AB1BD41F720C}" destId="{BC0519BB-DF40-3447-8C2D-EE39EBE1A76B}" srcOrd="1" destOrd="0" parTransId="{090753AE-8443-804A-8514-DE6FFDD9923B}" sibTransId="{3C05CC58-9AC8-D24A-86C2-A7AEC14C8F25}"/>
    <dgm:cxn modelId="{E5774FC5-D794-E44E-A254-7138DC417F73}" srcId="{ABFDDFD2-0D95-EE4F-9CF6-AB1BD41F720C}" destId="{A11CD945-F7DA-D944-BB07-49D12CA94F4F}" srcOrd="2" destOrd="0" parTransId="{E7BB1CD6-1D6C-7543-ADBB-B0A1692F809B}" sibTransId="{E709F250-7A4B-2E47-B719-1F76E1031FC0}"/>
    <dgm:cxn modelId="{55B040CF-B36F-3849-892B-DE60ADA62DE5}" type="presOf" srcId="{9341B9C2-34B0-CD4B-BBCA-26DEB27C7377}" destId="{B515FD98-2BEE-C242-A3BB-24012F1A5908}" srcOrd="0" destOrd="0" presId="urn:microsoft.com/office/officeart/2005/8/layout/hProcess4"/>
    <dgm:cxn modelId="{A02765CF-1ED6-EB4F-9E68-F9C9C4FA0BF8}" srcId="{C5A57CB1-1206-D74A-B7E3-0E367C4C6326}" destId="{1B66EE71-CBD7-6248-B184-4CF2D77057FB}" srcOrd="0" destOrd="0" parTransId="{1784FFFD-51CE-C84E-A37A-7CFE5E939CC5}" sibTransId="{CFBFDE25-93AD-AE4B-9D6C-5206C762742A}"/>
    <dgm:cxn modelId="{9BFE4DD0-B8E0-E14A-9280-FF80242CAA73}" type="presOf" srcId="{14548B4B-3283-114C-99F0-41178667C1B4}" destId="{4789D764-626D-0949-A805-D3EF55ADED7D}" srcOrd="0" destOrd="0" presId="urn:microsoft.com/office/officeart/2005/8/layout/hProcess4"/>
    <dgm:cxn modelId="{69E624D4-0B68-9E4C-B2C6-01A61A7C5015}" srcId="{ABFDDFD2-0D95-EE4F-9CF6-AB1BD41F720C}" destId="{A74AD292-D23E-4849-9E39-84D3AB3F8189}" srcOrd="0" destOrd="0" parTransId="{3EE2FADB-E881-EA40-8C5C-189E96614C80}" sibTransId="{E6BE9138-ADD0-2948-850F-58165FFF43F3}"/>
    <dgm:cxn modelId="{ED99C1E0-2026-5F45-8636-61FB2B03EE15}" srcId="{C5A57CB1-1206-D74A-B7E3-0E367C4C6326}" destId="{449B81E8-2EF4-504A-935A-B94FF1288528}" srcOrd="1" destOrd="0" parTransId="{C584D743-3150-8B48-A135-4A4578BA0233}" sibTransId="{E73D5E07-D24A-F042-8FF7-CEDEDEADE4B5}"/>
    <dgm:cxn modelId="{E19C66E7-7FD0-D54F-AAED-F6748148F829}" type="presOf" srcId="{C5A57CB1-1206-D74A-B7E3-0E367C4C6326}" destId="{B840C4C2-0CDB-834C-BA6B-6FBE5D4D133A}" srcOrd="0" destOrd="0" presId="urn:microsoft.com/office/officeart/2005/8/layout/hProcess4"/>
    <dgm:cxn modelId="{3B4225EF-2A19-9748-9305-6918F0A0F907}" type="presOf" srcId="{BC0519BB-DF40-3447-8C2D-EE39EBE1A76B}" destId="{BEB98594-A7E1-5641-B019-8BC2BEEF3368}" srcOrd="0" destOrd="1" presId="urn:microsoft.com/office/officeart/2005/8/layout/hProcess4"/>
    <dgm:cxn modelId="{8DDB22FB-3465-0940-AED5-FEA9B9CD7C8B}" type="presOf" srcId="{ABFDDFD2-0D95-EE4F-9CF6-AB1BD41F720C}" destId="{1B1F0BF0-48F8-4449-B43C-A86602729B89}" srcOrd="0" destOrd="0" presId="urn:microsoft.com/office/officeart/2005/8/layout/hProcess4"/>
    <dgm:cxn modelId="{58B1C4FC-C6FB-3D4F-B0B6-6F997BDFADA6}" type="presOf" srcId="{41ED4AE0-157A-224C-90D0-0A048D5C4DC2}" destId="{330C1B95-F106-3040-A2AE-C5EFDF69609D}" srcOrd="0" destOrd="0" presId="urn:microsoft.com/office/officeart/2005/8/layout/hProcess4"/>
    <dgm:cxn modelId="{BDC1CEFF-1A91-1C4A-98BF-C84459C96CD2}" type="presOf" srcId="{AE1F5C7B-E4D0-DC44-9144-D69B99E1ECCB}" destId="{45067933-AE8C-3742-A09C-2A701BF3452C}" srcOrd="0" destOrd="0" presId="urn:microsoft.com/office/officeart/2005/8/layout/hProcess4"/>
    <dgm:cxn modelId="{96676F1F-2F16-0043-B876-391F2E6D4558}" type="presParOf" srcId="{45067933-AE8C-3742-A09C-2A701BF3452C}" destId="{6F9B0C18-5F35-F24F-91BC-2DCED785EF28}" srcOrd="0" destOrd="0" presId="urn:microsoft.com/office/officeart/2005/8/layout/hProcess4"/>
    <dgm:cxn modelId="{9F2B7274-B4E6-344C-8026-E1F6A1AFED3D}" type="presParOf" srcId="{45067933-AE8C-3742-A09C-2A701BF3452C}" destId="{F0C6FA1A-F2AB-E649-988F-72F250649463}" srcOrd="1" destOrd="0" presId="urn:microsoft.com/office/officeart/2005/8/layout/hProcess4"/>
    <dgm:cxn modelId="{EF68FDDB-5C44-CA49-B185-64D4BB748F28}" type="presParOf" srcId="{45067933-AE8C-3742-A09C-2A701BF3452C}" destId="{6E43A3F4-BC31-5A4F-9B93-6A8ED5753D51}" srcOrd="2" destOrd="0" presId="urn:microsoft.com/office/officeart/2005/8/layout/hProcess4"/>
    <dgm:cxn modelId="{8A657662-F069-2741-BA8A-D45FF282AD67}" type="presParOf" srcId="{6E43A3F4-BC31-5A4F-9B93-6A8ED5753D51}" destId="{F1EE57EA-D225-C348-B29F-3B00938AFE8C}" srcOrd="0" destOrd="0" presId="urn:microsoft.com/office/officeart/2005/8/layout/hProcess4"/>
    <dgm:cxn modelId="{1F4166B9-9560-0842-80A8-7B2A5ADDE919}" type="presParOf" srcId="{F1EE57EA-D225-C348-B29F-3B00938AFE8C}" destId="{9CE36F08-5E94-7C44-BA73-42295250D55D}" srcOrd="0" destOrd="0" presId="urn:microsoft.com/office/officeart/2005/8/layout/hProcess4"/>
    <dgm:cxn modelId="{ED3F2956-FCAF-4844-813D-CB390A546B9D}" type="presParOf" srcId="{F1EE57EA-D225-C348-B29F-3B00938AFE8C}" destId="{ED043C2F-E362-3E4B-9AE5-6E3DA82FBF05}" srcOrd="1" destOrd="0" presId="urn:microsoft.com/office/officeart/2005/8/layout/hProcess4"/>
    <dgm:cxn modelId="{32996E48-AEA2-5045-AFBB-73E6BC0C1928}" type="presParOf" srcId="{F1EE57EA-D225-C348-B29F-3B00938AFE8C}" destId="{394CD944-9541-6041-BE25-828C20FEBB30}" srcOrd="2" destOrd="0" presId="urn:microsoft.com/office/officeart/2005/8/layout/hProcess4"/>
    <dgm:cxn modelId="{B5215C5D-2019-8D4C-862B-6CA1148D89B9}" type="presParOf" srcId="{F1EE57EA-D225-C348-B29F-3B00938AFE8C}" destId="{B840C4C2-0CDB-834C-BA6B-6FBE5D4D133A}" srcOrd="3" destOrd="0" presId="urn:microsoft.com/office/officeart/2005/8/layout/hProcess4"/>
    <dgm:cxn modelId="{60C016C3-D03D-0C43-B2C4-3FB5E353A520}" type="presParOf" srcId="{F1EE57EA-D225-C348-B29F-3B00938AFE8C}" destId="{B54452DD-DBF4-9C42-B0A1-DEDE5C7ECF49}" srcOrd="4" destOrd="0" presId="urn:microsoft.com/office/officeart/2005/8/layout/hProcess4"/>
    <dgm:cxn modelId="{85166154-B299-114B-8390-19F90A8467DE}" type="presParOf" srcId="{6E43A3F4-BC31-5A4F-9B93-6A8ED5753D51}" destId="{4789D764-626D-0949-A805-D3EF55ADED7D}" srcOrd="1" destOrd="0" presId="urn:microsoft.com/office/officeart/2005/8/layout/hProcess4"/>
    <dgm:cxn modelId="{983B7DD6-FD44-6946-9B50-17161FCCCB3A}" type="presParOf" srcId="{6E43A3F4-BC31-5A4F-9B93-6A8ED5753D51}" destId="{08AF35C6-4CA0-5643-BAC4-68BEB2D01D36}" srcOrd="2" destOrd="0" presId="urn:microsoft.com/office/officeart/2005/8/layout/hProcess4"/>
    <dgm:cxn modelId="{8245677B-10F3-B549-81E7-59AFC31AF7C8}" type="presParOf" srcId="{08AF35C6-4CA0-5643-BAC4-68BEB2D01D36}" destId="{687E5D04-2A07-5449-BD81-6A795D7C8F2F}" srcOrd="0" destOrd="0" presId="urn:microsoft.com/office/officeart/2005/8/layout/hProcess4"/>
    <dgm:cxn modelId="{EF747478-3DCD-7F42-B72E-E58EB09D5A3D}" type="presParOf" srcId="{08AF35C6-4CA0-5643-BAC4-68BEB2D01D36}" destId="{B515FD98-2BEE-C242-A3BB-24012F1A5908}" srcOrd="1" destOrd="0" presId="urn:microsoft.com/office/officeart/2005/8/layout/hProcess4"/>
    <dgm:cxn modelId="{9D9EA832-8294-F14E-933E-827B1A1F63B3}" type="presParOf" srcId="{08AF35C6-4CA0-5643-BAC4-68BEB2D01D36}" destId="{4532FAA4-5427-014F-B277-76AEF2F85435}" srcOrd="2" destOrd="0" presId="urn:microsoft.com/office/officeart/2005/8/layout/hProcess4"/>
    <dgm:cxn modelId="{9C4A9229-2023-3E43-BBC1-54AB576D8D6A}" type="presParOf" srcId="{08AF35C6-4CA0-5643-BAC4-68BEB2D01D36}" destId="{202C9E81-6BF6-A544-A7AD-305B735926DE}" srcOrd="3" destOrd="0" presId="urn:microsoft.com/office/officeart/2005/8/layout/hProcess4"/>
    <dgm:cxn modelId="{57218612-69F9-F340-AD1E-BE3046CE1475}" type="presParOf" srcId="{08AF35C6-4CA0-5643-BAC4-68BEB2D01D36}" destId="{97ADC98C-AB61-E445-858E-A335D48DA858}" srcOrd="4" destOrd="0" presId="urn:microsoft.com/office/officeart/2005/8/layout/hProcess4"/>
    <dgm:cxn modelId="{C817AAC1-4635-0640-B94E-FBB2F54178B6}" type="presParOf" srcId="{6E43A3F4-BC31-5A4F-9B93-6A8ED5753D51}" destId="{330C1B95-F106-3040-A2AE-C5EFDF69609D}" srcOrd="3" destOrd="0" presId="urn:microsoft.com/office/officeart/2005/8/layout/hProcess4"/>
    <dgm:cxn modelId="{AA67AA9F-4F0A-0346-AD70-BEA6E57ADE54}" type="presParOf" srcId="{6E43A3F4-BC31-5A4F-9B93-6A8ED5753D51}" destId="{201FFCD5-95DE-1846-8D1C-2318A6496B3C}" srcOrd="4" destOrd="0" presId="urn:microsoft.com/office/officeart/2005/8/layout/hProcess4"/>
    <dgm:cxn modelId="{E4EF0381-0ED5-0A4E-9E77-A2C97234C383}" type="presParOf" srcId="{201FFCD5-95DE-1846-8D1C-2318A6496B3C}" destId="{24F40DE1-3B40-1549-AFB5-23B6ADD317B1}" srcOrd="0" destOrd="0" presId="urn:microsoft.com/office/officeart/2005/8/layout/hProcess4"/>
    <dgm:cxn modelId="{819DF791-464D-E346-85FA-6ADFBFFC35C5}" type="presParOf" srcId="{201FFCD5-95DE-1846-8D1C-2318A6496B3C}" destId="{BEB98594-A7E1-5641-B019-8BC2BEEF3368}" srcOrd="1" destOrd="0" presId="urn:microsoft.com/office/officeart/2005/8/layout/hProcess4"/>
    <dgm:cxn modelId="{F7EC52EE-B73B-E54B-B611-B8C685C091CB}" type="presParOf" srcId="{201FFCD5-95DE-1846-8D1C-2318A6496B3C}" destId="{CEBBF39C-5CDF-1C44-81E8-C5C08A0152C3}" srcOrd="2" destOrd="0" presId="urn:microsoft.com/office/officeart/2005/8/layout/hProcess4"/>
    <dgm:cxn modelId="{2CEB22C0-C93E-3E43-A8A9-F30C3E00F1C7}" type="presParOf" srcId="{201FFCD5-95DE-1846-8D1C-2318A6496B3C}" destId="{1B1F0BF0-48F8-4449-B43C-A86602729B89}" srcOrd="3" destOrd="0" presId="urn:microsoft.com/office/officeart/2005/8/layout/hProcess4"/>
    <dgm:cxn modelId="{8B13D19B-8CBC-5144-8975-8DCDD4C2D12F}" type="presParOf" srcId="{201FFCD5-95DE-1846-8D1C-2318A6496B3C}" destId="{B524401B-B9C5-BA43-AFE3-955562D7CBF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92CC96-7B70-5F4C-B3CF-D62527B673DF}" type="doc">
      <dgm:prSet loTypeId="urn:microsoft.com/office/officeart/2005/8/layout/matrix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D59B62-DCAE-5F44-AA77-4ACBEFF71946}">
      <dgm:prSet phldrT="[Text]"/>
      <dgm:spPr/>
      <dgm:t>
        <a:bodyPr/>
        <a:lstStyle/>
        <a:p>
          <a:r>
            <a:rPr lang="en-US"/>
            <a:t>Part D</a:t>
          </a:r>
        </a:p>
      </dgm:t>
    </dgm:pt>
    <dgm:pt modelId="{8F7F6F8D-F319-3742-9AFB-FC109B6CD76F}" type="parTrans" cxnId="{A35CEE96-49CC-1544-8196-0E4A8760A4B6}">
      <dgm:prSet/>
      <dgm:spPr/>
      <dgm:t>
        <a:bodyPr/>
        <a:lstStyle/>
        <a:p>
          <a:endParaRPr lang="en-US"/>
        </a:p>
      </dgm:t>
    </dgm:pt>
    <dgm:pt modelId="{948A31BF-50CE-6B45-AAFF-81F01536FD26}" type="sibTrans" cxnId="{A35CEE96-49CC-1544-8196-0E4A8760A4B6}">
      <dgm:prSet/>
      <dgm:spPr/>
      <dgm:t>
        <a:bodyPr/>
        <a:lstStyle/>
        <a:p>
          <a:endParaRPr lang="en-US"/>
        </a:p>
      </dgm:t>
    </dgm:pt>
    <dgm:pt modelId="{F9EE88D1-4453-B848-8A72-9A75FF104B2C}">
      <dgm:prSet phldrT="[Text]"/>
      <dgm:spPr>
        <a:solidFill>
          <a:srgbClr val="004F6E">
            <a:alpha val="67843"/>
          </a:srgb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Pays for brand name/generic drugs</a:t>
          </a:r>
        </a:p>
      </dgm:t>
    </dgm:pt>
    <dgm:pt modelId="{288CC4AD-7F1F-8643-BB28-611FE4719BAB}" type="parTrans" cxnId="{51C3AC31-BE7A-DE47-8E18-C2AD3A4969A7}">
      <dgm:prSet/>
      <dgm:spPr/>
      <dgm:t>
        <a:bodyPr/>
        <a:lstStyle/>
        <a:p>
          <a:endParaRPr lang="en-US"/>
        </a:p>
      </dgm:t>
    </dgm:pt>
    <dgm:pt modelId="{D19776C3-9A74-EF40-892B-1B57492CC409}" type="sibTrans" cxnId="{51C3AC31-BE7A-DE47-8E18-C2AD3A4969A7}">
      <dgm:prSet/>
      <dgm:spPr/>
      <dgm:t>
        <a:bodyPr/>
        <a:lstStyle/>
        <a:p>
          <a:endParaRPr lang="en-US"/>
        </a:p>
      </dgm:t>
    </dgm:pt>
    <dgm:pt modelId="{1911A37D-E9FD-0C46-AE9C-6E0424509DD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Beneficiaries choose and join plan </a:t>
          </a:r>
        </a:p>
      </dgm:t>
    </dgm:pt>
    <dgm:pt modelId="{C9AB33D4-B0CD-D946-A3A0-713582243F30}" type="parTrans" cxnId="{393D0B03-D6CF-9541-A99E-7A10F5F0067F}">
      <dgm:prSet/>
      <dgm:spPr/>
      <dgm:t>
        <a:bodyPr/>
        <a:lstStyle/>
        <a:p>
          <a:endParaRPr lang="en-US"/>
        </a:p>
      </dgm:t>
    </dgm:pt>
    <dgm:pt modelId="{227C2E4E-C6AC-4A45-8E3B-91862498AAEB}" type="sibTrans" cxnId="{393D0B03-D6CF-9541-A99E-7A10F5F0067F}">
      <dgm:prSet/>
      <dgm:spPr/>
      <dgm:t>
        <a:bodyPr/>
        <a:lstStyle/>
        <a:p>
          <a:endParaRPr lang="en-US"/>
        </a:p>
      </dgm:t>
    </dgm:pt>
    <dgm:pt modelId="{C44841FF-41DC-704E-A0E3-D900A188AC93}">
      <dgm:prSet phldrT="[Text]"/>
      <dgm:spPr>
        <a:solidFill>
          <a:srgbClr val="D7A461">
            <a:alpha val="74902"/>
          </a:srgb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Run by commercial/private companies</a:t>
          </a:r>
        </a:p>
      </dgm:t>
    </dgm:pt>
    <dgm:pt modelId="{C865C639-3FFE-A54A-B955-5139A95C4AD9}" type="parTrans" cxnId="{92E1C89A-E64A-1343-AC44-682CA6CF8E79}">
      <dgm:prSet/>
      <dgm:spPr/>
      <dgm:t>
        <a:bodyPr/>
        <a:lstStyle/>
        <a:p>
          <a:endParaRPr lang="en-US"/>
        </a:p>
      </dgm:t>
    </dgm:pt>
    <dgm:pt modelId="{EC88417B-02BB-804C-B0A4-AC4143028DE1}" type="sibTrans" cxnId="{92E1C89A-E64A-1343-AC44-682CA6CF8E79}">
      <dgm:prSet/>
      <dgm:spPr/>
      <dgm:t>
        <a:bodyPr/>
        <a:lstStyle/>
        <a:p>
          <a:endParaRPr lang="en-US"/>
        </a:p>
      </dgm:t>
    </dgm:pt>
    <dgm:pt modelId="{E737ECC6-47C1-DA4C-93A2-ADB4964EF19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Must meet government standards</a:t>
          </a:r>
        </a:p>
      </dgm:t>
    </dgm:pt>
    <dgm:pt modelId="{7A30B427-26B4-D448-A72C-3C0E4D56C44B}" type="parTrans" cxnId="{CE22E496-BFEA-754A-BD1A-0A1B387D48FD}">
      <dgm:prSet/>
      <dgm:spPr/>
      <dgm:t>
        <a:bodyPr/>
        <a:lstStyle/>
        <a:p>
          <a:endParaRPr lang="en-US"/>
        </a:p>
      </dgm:t>
    </dgm:pt>
    <dgm:pt modelId="{3D936166-D727-3F4B-A65C-C3387C393D6D}" type="sibTrans" cxnId="{CE22E496-BFEA-754A-BD1A-0A1B387D48FD}">
      <dgm:prSet/>
      <dgm:spPr/>
      <dgm:t>
        <a:bodyPr/>
        <a:lstStyle/>
        <a:p>
          <a:endParaRPr lang="en-US"/>
        </a:p>
      </dgm:t>
    </dgm:pt>
    <dgm:pt modelId="{2613C12E-1466-D342-B241-51D7581EA5F0}" type="pres">
      <dgm:prSet presAssocID="{DC92CC96-7B70-5F4C-B3CF-D62527B673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7C6760-F1E0-7243-B682-241072EE9B06}" type="pres">
      <dgm:prSet presAssocID="{DC92CC96-7B70-5F4C-B3CF-D62527B673DF}" presName="matrix" presStyleCnt="0"/>
      <dgm:spPr/>
    </dgm:pt>
    <dgm:pt modelId="{3C973F14-D0BF-4345-807F-C298E322E5DA}" type="pres">
      <dgm:prSet presAssocID="{DC92CC96-7B70-5F4C-B3CF-D62527B673DF}" presName="tile1" presStyleLbl="node1" presStyleIdx="0" presStyleCnt="4"/>
      <dgm:spPr/>
    </dgm:pt>
    <dgm:pt modelId="{0D4217CF-004C-4B4F-92FC-E7F6F14C7323}" type="pres">
      <dgm:prSet presAssocID="{DC92CC96-7B70-5F4C-B3CF-D62527B673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6D3221-E6F5-F04C-8C36-6C19FA35D6FE}" type="pres">
      <dgm:prSet presAssocID="{DC92CC96-7B70-5F4C-B3CF-D62527B673DF}" presName="tile2" presStyleLbl="node1" presStyleIdx="1" presStyleCnt="4"/>
      <dgm:spPr/>
    </dgm:pt>
    <dgm:pt modelId="{60B86828-5D96-BB4C-A7C7-3BF0AF08BE98}" type="pres">
      <dgm:prSet presAssocID="{DC92CC96-7B70-5F4C-B3CF-D62527B673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AF6A241-26CC-3A43-895F-94FBA260BAF3}" type="pres">
      <dgm:prSet presAssocID="{DC92CC96-7B70-5F4C-B3CF-D62527B673DF}" presName="tile3" presStyleLbl="node1" presStyleIdx="2" presStyleCnt="4"/>
      <dgm:spPr/>
    </dgm:pt>
    <dgm:pt modelId="{D3B9EB93-F754-2D4A-80D5-5C6740A01DAF}" type="pres">
      <dgm:prSet presAssocID="{DC92CC96-7B70-5F4C-B3CF-D62527B673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EB78C3-3D68-FF4D-91AB-14D685E10FA8}" type="pres">
      <dgm:prSet presAssocID="{DC92CC96-7B70-5F4C-B3CF-D62527B673DF}" presName="tile4" presStyleLbl="node1" presStyleIdx="3" presStyleCnt="4"/>
      <dgm:spPr/>
    </dgm:pt>
    <dgm:pt modelId="{CF684F3F-86F2-C448-8CA1-3FC7D7D5BC32}" type="pres">
      <dgm:prSet presAssocID="{DC92CC96-7B70-5F4C-B3CF-D62527B673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2456AC4-007E-D24D-9CF9-78E19694721D}" type="pres">
      <dgm:prSet presAssocID="{DC92CC96-7B70-5F4C-B3CF-D62527B673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93D0B03-D6CF-9541-A99E-7A10F5F0067F}" srcId="{8FD59B62-DCAE-5F44-AA77-4ACBEFF71946}" destId="{1911A37D-E9FD-0C46-AE9C-6E0424509DDF}" srcOrd="1" destOrd="0" parTransId="{C9AB33D4-B0CD-D946-A3A0-713582243F30}" sibTransId="{227C2E4E-C6AC-4A45-8E3B-91862498AAEB}"/>
    <dgm:cxn modelId="{89FB6A30-B613-0E4D-BA1D-8023CB652176}" type="presOf" srcId="{E737ECC6-47C1-DA4C-93A2-ADB4964EF192}" destId="{CF684F3F-86F2-C448-8CA1-3FC7D7D5BC32}" srcOrd="1" destOrd="0" presId="urn:microsoft.com/office/officeart/2005/8/layout/matrix1"/>
    <dgm:cxn modelId="{51C3AC31-BE7A-DE47-8E18-C2AD3A4969A7}" srcId="{8FD59B62-DCAE-5F44-AA77-4ACBEFF71946}" destId="{F9EE88D1-4453-B848-8A72-9A75FF104B2C}" srcOrd="0" destOrd="0" parTransId="{288CC4AD-7F1F-8643-BB28-611FE4719BAB}" sibTransId="{D19776C3-9A74-EF40-892B-1B57492CC409}"/>
    <dgm:cxn modelId="{6FAE713C-85A8-3A4C-B070-C2723695EEEF}" type="presOf" srcId="{1911A37D-E9FD-0C46-AE9C-6E0424509DDF}" destId="{60B86828-5D96-BB4C-A7C7-3BF0AF08BE98}" srcOrd="1" destOrd="0" presId="urn:microsoft.com/office/officeart/2005/8/layout/matrix1"/>
    <dgm:cxn modelId="{DCD25D5B-53E0-D745-8F54-200962F775BD}" type="presOf" srcId="{1911A37D-E9FD-0C46-AE9C-6E0424509DDF}" destId="{A46D3221-E6F5-F04C-8C36-6C19FA35D6FE}" srcOrd="0" destOrd="0" presId="urn:microsoft.com/office/officeart/2005/8/layout/matrix1"/>
    <dgm:cxn modelId="{5F2FFB8A-511C-A64E-9E94-72ECC0540A9C}" type="presOf" srcId="{C44841FF-41DC-704E-A0E3-D900A188AC93}" destId="{1AF6A241-26CC-3A43-895F-94FBA260BAF3}" srcOrd="0" destOrd="0" presId="urn:microsoft.com/office/officeart/2005/8/layout/matrix1"/>
    <dgm:cxn modelId="{CE22E496-BFEA-754A-BD1A-0A1B387D48FD}" srcId="{8FD59B62-DCAE-5F44-AA77-4ACBEFF71946}" destId="{E737ECC6-47C1-DA4C-93A2-ADB4964EF192}" srcOrd="3" destOrd="0" parTransId="{7A30B427-26B4-D448-A72C-3C0E4D56C44B}" sibTransId="{3D936166-D727-3F4B-A65C-C3387C393D6D}"/>
    <dgm:cxn modelId="{A35CEE96-49CC-1544-8196-0E4A8760A4B6}" srcId="{DC92CC96-7B70-5F4C-B3CF-D62527B673DF}" destId="{8FD59B62-DCAE-5F44-AA77-4ACBEFF71946}" srcOrd="0" destOrd="0" parTransId="{8F7F6F8D-F319-3742-9AFB-FC109B6CD76F}" sibTransId="{948A31BF-50CE-6B45-AAFF-81F01536FD26}"/>
    <dgm:cxn modelId="{92E1C89A-E64A-1343-AC44-682CA6CF8E79}" srcId="{8FD59B62-DCAE-5F44-AA77-4ACBEFF71946}" destId="{C44841FF-41DC-704E-A0E3-D900A188AC93}" srcOrd="2" destOrd="0" parTransId="{C865C639-3FFE-A54A-B955-5139A95C4AD9}" sibTransId="{EC88417B-02BB-804C-B0A4-AC4143028DE1}"/>
    <dgm:cxn modelId="{37541A9F-EF58-7046-94E1-00B1E6375B12}" type="presOf" srcId="{E737ECC6-47C1-DA4C-93A2-ADB4964EF192}" destId="{79EB78C3-3D68-FF4D-91AB-14D685E10FA8}" srcOrd="0" destOrd="0" presId="urn:microsoft.com/office/officeart/2005/8/layout/matrix1"/>
    <dgm:cxn modelId="{49A021B4-22B6-6C4A-99AD-C0478F332824}" type="presOf" srcId="{F9EE88D1-4453-B848-8A72-9A75FF104B2C}" destId="{3C973F14-D0BF-4345-807F-C298E322E5DA}" srcOrd="0" destOrd="0" presId="urn:microsoft.com/office/officeart/2005/8/layout/matrix1"/>
    <dgm:cxn modelId="{5F6D3FBF-9734-6E45-B3C4-9C4F07210326}" type="presOf" srcId="{8FD59B62-DCAE-5F44-AA77-4ACBEFF71946}" destId="{02456AC4-007E-D24D-9CF9-78E19694721D}" srcOrd="0" destOrd="0" presId="urn:microsoft.com/office/officeart/2005/8/layout/matrix1"/>
    <dgm:cxn modelId="{76BC97BF-077D-5848-9C60-99A490696AB1}" type="presOf" srcId="{C44841FF-41DC-704E-A0E3-D900A188AC93}" destId="{D3B9EB93-F754-2D4A-80D5-5C6740A01DAF}" srcOrd="1" destOrd="0" presId="urn:microsoft.com/office/officeart/2005/8/layout/matrix1"/>
    <dgm:cxn modelId="{2B8BB5CB-6512-6746-A355-696798F89AB0}" type="presOf" srcId="{F9EE88D1-4453-B848-8A72-9A75FF104B2C}" destId="{0D4217CF-004C-4B4F-92FC-E7F6F14C7323}" srcOrd="1" destOrd="0" presId="urn:microsoft.com/office/officeart/2005/8/layout/matrix1"/>
    <dgm:cxn modelId="{7161FCE0-C782-A843-B802-3363EB30C87F}" type="presOf" srcId="{DC92CC96-7B70-5F4C-B3CF-D62527B673DF}" destId="{2613C12E-1466-D342-B241-51D7581EA5F0}" srcOrd="0" destOrd="0" presId="urn:microsoft.com/office/officeart/2005/8/layout/matrix1"/>
    <dgm:cxn modelId="{1CD8A2AE-BBEC-304B-A661-F3D6B255CC80}" type="presParOf" srcId="{2613C12E-1466-D342-B241-51D7581EA5F0}" destId="{2A7C6760-F1E0-7243-B682-241072EE9B06}" srcOrd="0" destOrd="0" presId="urn:microsoft.com/office/officeart/2005/8/layout/matrix1"/>
    <dgm:cxn modelId="{01E64FAF-B4C6-3343-88FB-EF224DCA10A0}" type="presParOf" srcId="{2A7C6760-F1E0-7243-B682-241072EE9B06}" destId="{3C973F14-D0BF-4345-807F-C298E322E5DA}" srcOrd="0" destOrd="0" presId="urn:microsoft.com/office/officeart/2005/8/layout/matrix1"/>
    <dgm:cxn modelId="{4D2C5F54-AA7E-124F-BE44-56C3D3DB333B}" type="presParOf" srcId="{2A7C6760-F1E0-7243-B682-241072EE9B06}" destId="{0D4217CF-004C-4B4F-92FC-E7F6F14C7323}" srcOrd="1" destOrd="0" presId="urn:microsoft.com/office/officeart/2005/8/layout/matrix1"/>
    <dgm:cxn modelId="{F226F80A-7390-C44A-AE91-4CB49D4D1EB9}" type="presParOf" srcId="{2A7C6760-F1E0-7243-B682-241072EE9B06}" destId="{A46D3221-E6F5-F04C-8C36-6C19FA35D6FE}" srcOrd="2" destOrd="0" presId="urn:microsoft.com/office/officeart/2005/8/layout/matrix1"/>
    <dgm:cxn modelId="{E08D0A7D-1EFB-8542-A24B-E0D7CF4733C8}" type="presParOf" srcId="{2A7C6760-F1E0-7243-B682-241072EE9B06}" destId="{60B86828-5D96-BB4C-A7C7-3BF0AF08BE98}" srcOrd="3" destOrd="0" presId="urn:microsoft.com/office/officeart/2005/8/layout/matrix1"/>
    <dgm:cxn modelId="{ED96A6CC-1781-194A-B1C2-071089A8F5B8}" type="presParOf" srcId="{2A7C6760-F1E0-7243-B682-241072EE9B06}" destId="{1AF6A241-26CC-3A43-895F-94FBA260BAF3}" srcOrd="4" destOrd="0" presId="urn:microsoft.com/office/officeart/2005/8/layout/matrix1"/>
    <dgm:cxn modelId="{6FE1B7CE-A97A-5446-8081-E77FE3EF9408}" type="presParOf" srcId="{2A7C6760-F1E0-7243-B682-241072EE9B06}" destId="{D3B9EB93-F754-2D4A-80D5-5C6740A01DAF}" srcOrd="5" destOrd="0" presId="urn:microsoft.com/office/officeart/2005/8/layout/matrix1"/>
    <dgm:cxn modelId="{FC861009-7AEC-3246-915C-4E5D3BFDBDEE}" type="presParOf" srcId="{2A7C6760-F1E0-7243-B682-241072EE9B06}" destId="{79EB78C3-3D68-FF4D-91AB-14D685E10FA8}" srcOrd="6" destOrd="0" presId="urn:microsoft.com/office/officeart/2005/8/layout/matrix1"/>
    <dgm:cxn modelId="{09AF80CF-5122-FF41-82B3-7827C707AF1C}" type="presParOf" srcId="{2A7C6760-F1E0-7243-B682-241072EE9B06}" destId="{CF684F3F-86F2-C448-8CA1-3FC7D7D5BC32}" srcOrd="7" destOrd="0" presId="urn:microsoft.com/office/officeart/2005/8/layout/matrix1"/>
    <dgm:cxn modelId="{91E1E759-E17A-3A40-9E5F-C2DA89B0BCD0}" type="presParOf" srcId="{2613C12E-1466-D342-B241-51D7581EA5F0}" destId="{02456AC4-007E-D24D-9CF9-78E19694721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5ADB46-D4E2-DE47-9B54-51DE71E7B8FF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F70E70-A090-6C4A-A2DB-0995C6EF570D}">
      <dgm:prSet phldrT="[Text]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/>
            <a:t>Part C (Medicare Advantage)</a:t>
          </a:r>
        </a:p>
      </dgm:t>
    </dgm:pt>
    <dgm:pt modelId="{AD8F1A17-4EB4-6846-828F-D0B9A1C122C0}" type="parTrans" cxnId="{281E7998-4E80-4047-8200-45ED93572228}">
      <dgm:prSet/>
      <dgm:spPr/>
      <dgm:t>
        <a:bodyPr/>
        <a:lstStyle/>
        <a:p>
          <a:endParaRPr lang="en-US"/>
        </a:p>
      </dgm:t>
    </dgm:pt>
    <dgm:pt modelId="{05B44746-3CA6-3F46-B19A-A3C2D4A1C5CD}" type="sibTrans" cxnId="{281E7998-4E80-4047-8200-45ED93572228}">
      <dgm:prSet/>
      <dgm:spPr/>
      <dgm:t>
        <a:bodyPr/>
        <a:lstStyle/>
        <a:p>
          <a:endParaRPr lang="en-US"/>
        </a:p>
      </dgm:t>
    </dgm:pt>
    <dgm:pt modelId="{4AF72FB3-032C-5C4F-8D13-45976F203793}">
      <dgm:prSet phldrT="[Text]"/>
      <dgm:spPr/>
      <dgm:t>
        <a:bodyPr/>
        <a:lstStyle/>
        <a:p>
          <a:r>
            <a:rPr lang="en-US"/>
            <a:t>Part B Coverage</a:t>
          </a:r>
        </a:p>
      </dgm:t>
    </dgm:pt>
    <dgm:pt modelId="{B6A23817-B874-1941-8ED8-705BD29915D0}" type="parTrans" cxnId="{38325466-2A1A-5C45-8E54-9A610A700AEC}">
      <dgm:prSet/>
      <dgm:spPr/>
      <dgm:t>
        <a:bodyPr/>
        <a:lstStyle/>
        <a:p>
          <a:endParaRPr lang="en-US"/>
        </a:p>
      </dgm:t>
    </dgm:pt>
    <dgm:pt modelId="{F0DA8AB6-F998-2A41-8626-C64B555D3906}" type="sibTrans" cxnId="{38325466-2A1A-5C45-8E54-9A610A700AEC}">
      <dgm:prSet/>
      <dgm:spPr/>
      <dgm:t>
        <a:bodyPr/>
        <a:lstStyle/>
        <a:p>
          <a:endParaRPr lang="en-US"/>
        </a:p>
      </dgm:t>
    </dgm:pt>
    <dgm:pt modelId="{51698902-2586-A64B-8591-798B88E369A9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/>
            <a:t>Extra Coverage</a:t>
          </a:r>
        </a:p>
      </dgm:t>
    </dgm:pt>
    <dgm:pt modelId="{D8FC4938-6731-9E47-9D2E-070437C05FC2}" type="parTrans" cxnId="{D49F7B8A-9E34-964D-B8FF-F7821DCF7EA2}">
      <dgm:prSet/>
      <dgm:spPr/>
      <dgm:t>
        <a:bodyPr/>
        <a:lstStyle/>
        <a:p>
          <a:endParaRPr lang="en-US"/>
        </a:p>
      </dgm:t>
    </dgm:pt>
    <dgm:pt modelId="{D6B84092-A73E-014D-A57D-2A40157A0A06}" type="sibTrans" cxnId="{D49F7B8A-9E34-964D-B8FF-F7821DCF7EA2}">
      <dgm:prSet/>
      <dgm:spPr/>
      <dgm:t>
        <a:bodyPr/>
        <a:lstStyle/>
        <a:p>
          <a:endParaRPr lang="en-US"/>
        </a:p>
      </dgm:t>
    </dgm:pt>
    <dgm:pt modelId="{741A000A-C28D-4343-88F0-5F8BB4D86462}">
      <dgm:prSet phldrT="[Text]"/>
      <dgm:spPr/>
      <dgm:t>
        <a:bodyPr/>
        <a:lstStyle/>
        <a:p>
          <a:r>
            <a:rPr lang="en-US"/>
            <a:t>Part A Coverage</a:t>
          </a:r>
        </a:p>
      </dgm:t>
    </dgm:pt>
    <dgm:pt modelId="{0713C31E-3C59-0447-84A8-48DBB58DBE65}" type="parTrans" cxnId="{44FA30D2-54BA-2849-AE04-F31453D25107}">
      <dgm:prSet/>
      <dgm:spPr/>
      <dgm:t>
        <a:bodyPr/>
        <a:lstStyle/>
        <a:p>
          <a:endParaRPr lang="en-US"/>
        </a:p>
      </dgm:t>
    </dgm:pt>
    <dgm:pt modelId="{390FF8D3-78D6-5749-95CF-B976D0606270}" type="sibTrans" cxnId="{44FA30D2-54BA-2849-AE04-F31453D25107}">
      <dgm:prSet/>
      <dgm:spPr/>
      <dgm:t>
        <a:bodyPr/>
        <a:lstStyle/>
        <a:p>
          <a:endParaRPr lang="en-US"/>
        </a:p>
      </dgm:t>
    </dgm:pt>
    <dgm:pt modelId="{595D41F6-995A-E742-B50B-4FF4B39F4A14}">
      <dgm:prSet phldrT="[Text]"/>
      <dgm:spPr/>
      <dgm:t>
        <a:bodyPr/>
        <a:lstStyle/>
        <a:p>
          <a:r>
            <a:rPr lang="en-US"/>
            <a:t>Part D Coverage</a:t>
          </a:r>
        </a:p>
      </dgm:t>
    </dgm:pt>
    <dgm:pt modelId="{90D0F419-53C9-FD4C-A914-8089E5A5C8F9}" type="sibTrans" cxnId="{A3E069B9-E86E-214C-9755-A0217797530F}">
      <dgm:prSet/>
      <dgm:spPr/>
      <dgm:t>
        <a:bodyPr/>
        <a:lstStyle/>
        <a:p>
          <a:endParaRPr lang="en-US"/>
        </a:p>
      </dgm:t>
    </dgm:pt>
    <dgm:pt modelId="{1381C7F1-7BD8-C64F-A43F-F3EABD50F133}" type="parTrans" cxnId="{A3E069B9-E86E-214C-9755-A0217797530F}">
      <dgm:prSet/>
      <dgm:spPr/>
      <dgm:t>
        <a:bodyPr/>
        <a:lstStyle/>
        <a:p>
          <a:endParaRPr lang="en-US"/>
        </a:p>
      </dgm:t>
    </dgm:pt>
    <dgm:pt modelId="{DE23BEC2-8A02-D44E-8ABF-E1BAC865624F}" type="pres">
      <dgm:prSet presAssocID="{0F5ADB46-D4E2-DE47-9B54-51DE71E7B8FF}" presName="composite" presStyleCnt="0">
        <dgm:presLayoutVars>
          <dgm:chMax val="1"/>
          <dgm:dir/>
          <dgm:resizeHandles val="exact"/>
        </dgm:presLayoutVars>
      </dgm:prSet>
      <dgm:spPr/>
    </dgm:pt>
    <dgm:pt modelId="{E949206D-DEFB-184F-82BF-DF7EB44D448B}" type="pres">
      <dgm:prSet presAssocID="{0F5ADB46-D4E2-DE47-9B54-51DE71E7B8FF}" presName="radial" presStyleCnt="0">
        <dgm:presLayoutVars>
          <dgm:animLvl val="ctr"/>
        </dgm:presLayoutVars>
      </dgm:prSet>
      <dgm:spPr/>
    </dgm:pt>
    <dgm:pt modelId="{140C4AF3-F7F6-D641-9C14-973708C999A8}" type="pres">
      <dgm:prSet presAssocID="{53F70E70-A090-6C4A-A2DB-0995C6EF570D}" presName="centerShape" presStyleLbl="vennNode1" presStyleIdx="0" presStyleCnt="5"/>
      <dgm:spPr/>
    </dgm:pt>
    <dgm:pt modelId="{2AB90895-2EBB-E840-ADB8-E2CFC2229D35}" type="pres">
      <dgm:prSet presAssocID="{4AF72FB3-032C-5C4F-8D13-45976F203793}" presName="node" presStyleLbl="vennNode1" presStyleIdx="1" presStyleCnt="5">
        <dgm:presLayoutVars>
          <dgm:bulletEnabled val="1"/>
        </dgm:presLayoutVars>
      </dgm:prSet>
      <dgm:spPr/>
    </dgm:pt>
    <dgm:pt modelId="{A6553492-02A0-0F46-B457-75FC64949E48}" type="pres">
      <dgm:prSet presAssocID="{51698902-2586-A64B-8591-798B88E369A9}" presName="node" presStyleLbl="vennNode1" presStyleIdx="2" presStyleCnt="5">
        <dgm:presLayoutVars>
          <dgm:bulletEnabled val="1"/>
        </dgm:presLayoutVars>
      </dgm:prSet>
      <dgm:spPr/>
    </dgm:pt>
    <dgm:pt modelId="{FD2E8C52-5ABC-684A-99A4-136BCD8845BE}" type="pres">
      <dgm:prSet presAssocID="{595D41F6-995A-E742-B50B-4FF4B39F4A14}" presName="node" presStyleLbl="vennNode1" presStyleIdx="3" presStyleCnt="5">
        <dgm:presLayoutVars>
          <dgm:bulletEnabled val="1"/>
        </dgm:presLayoutVars>
      </dgm:prSet>
      <dgm:spPr/>
    </dgm:pt>
    <dgm:pt modelId="{CD01121E-3613-1A4A-BBE4-86B4700204B1}" type="pres">
      <dgm:prSet presAssocID="{741A000A-C28D-4343-88F0-5F8BB4D8646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95D33C20-97CD-DD49-8395-458C04FBD01C}" type="presOf" srcId="{4AF72FB3-032C-5C4F-8D13-45976F203793}" destId="{2AB90895-2EBB-E840-ADB8-E2CFC2229D35}" srcOrd="0" destOrd="0" presId="urn:microsoft.com/office/officeart/2005/8/layout/radial3"/>
    <dgm:cxn modelId="{F5DD4A63-6E0A-1940-BC7E-655BAE2B3A3E}" type="presOf" srcId="{51698902-2586-A64B-8591-798B88E369A9}" destId="{A6553492-02A0-0F46-B457-75FC64949E48}" srcOrd="0" destOrd="0" presId="urn:microsoft.com/office/officeart/2005/8/layout/radial3"/>
    <dgm:cxn modelId="{54C8B165-5745-7A45-9B3B-AB5BFCE4E792}" type="presOf" srcId="{741A000A-C28D-4343-88F0-5F8BB4D86462}" destId="{CD01121E-3613-1A4A-BBE4-86B4700204B1}" srcOrd="0" destOrd="0" presId="urn:microsoft.com/office/officeart/2005/8/layout/radial3"/>
    <dgm:cxn modelId="{38325466-2A1A-5C45-8E54-9A610A700AEC}" srcId="{53F70E70-A090-6C4A-A2DB-0995C6EF570D}" destId="{4AF72FB3-032C-5C4F-8D13-45976F203793}" srcOrd="0" destOrd="0" parTransId="{B6A23817-B874-1941-8ED8-705BD29915D0}" sibTransId="{F0DA8AB6-F998-2A41-8626-C64B555D3906}"/>
    <dgm:cxn modelId="{6AC55A85-13EA-B04D-B851-63AE732F89EC}" type="presOf" srcId="{0F5ADB46-D4E2-DE47-9B54-51DE71E7B8FF}" destId="{DE23BEC2-8A02-D44E-8ABF-E1BAC865624F}" srcOrd="0" destOrd="0" presId="urn:microsoft.com/office/officeart/2005/8/layout/radial3"/>
    <dgm:cxn modelId="{D49F7B8A-9E34-964D-B8FF-F7821DCF7EA2}" srcId="{53F70E70-A090-6C4A-A2DB-0995C6EF570D}" destId="{51698902-2586-A64B-8591-798B88E369A9}" srcOrd="1" destOrd="0" parTransId="{D8FC4938-6731-9E47-9D2E-070437C05FC2}" sibTransId="{D6B84092-A73E-014D-A57D-2A40157A0A06}"/>
    <dgm:cxn modelId="{281E7998-4E80-4047-8200-45ED93572228}" srcId="{0F5ADB46-D4E2-DE47-9B54-51DE71E7B8FF}" destId="{53F70E70-A090-6C4A-A2DB-0995C6EF570D}" srcOrd="0" destOrd="0" parTransId="{AD8F1A17-4EB4-6846-828F-D0B9A1C122C0}" sibTransId="{05B44746-3CA6-3F46-B19A-A3C2D4A1C5CD}"/>
    <dgm:cxn modelId="{A3E069B9-E86E-214C-9755-A0217797530F}" srcId="{53F70E70-A090-6C4A-A2DB-0995C6EF570D}" destId="{595D41F6-995A-E742-B50B-4FF4B39F4A14}" srcOrd="2" destOrd="0" parTransId="{1381C7F1-7BD8-C64F-A43F-F3EABD50F133}" sibTransId="{90D0F419-53C9-FD4C-A914-8089E5A5C8F9}"/>
    <dgm:cxn modelId="{44FA30D2-54BA-2849-AE04-F31453D25107}" srcId="{53F70E70-A090-6C4A-A2DB-0995C6EF570D}" destId="{741A000A-C28D-4343-88F0-5F8BB4D86462}" srcOrd="3" destOrd="0" parTransId="{0713C31E-3C59-0447-84A8-48DBB58DBE65}" sibTransId="{390FF8D3-78D6-5749-95CF-B976D0606270}"/>
    <dgm:cxn modelId="{5B9D9CE3-EB34-3441-9D75-689946BC304F}" type="presOf" srcId="{53F70E70-A090-6C4A-A2DB-0995C6EF570D}" destId="{140C4AF3-F7F6-D641-9C14-973708C999A8}" srcOrd="0" destOrd="0" presId="urn:microsoft.com/office/officeart/2005/8/layout/radial3"/>
    <dgm:cxn modelId="{D91B0EE4-8DAC-F84D-A72E-4DCADA089515}" type="presOf" srcId="{595D41F6-995A-E742-B50B-4FF4B39F4A14}" destId="{FD2E8C52-5ABC-684A-99A4-136BCD8845BE}" srcOrd="0" destOrd="0" presId="urn:microsoft.com/office/officeart/2005/8/layout/radial3"/>
    <dgm:cxn modelId="{A23E28BB-B23E-DA4B-AAE9-677237C98A5C}" type="presParOf" srcId="{DE23BEC2-8A02-D44E-8ABF-E1BAC865624F}" destId="{E949206D-DEFB-184F-82BF-DF7EB44D448B}" srcOrd="0" destOrd="0" presId="urn:microsoft.com/office/officeart/2005/8/layout/radial3"/>
    <dgm:cxn modelId="{18B8F704-CE02-0342-BB83-870098548743}" type="presParOf" srcId="{E949206D-DEFB-184F-82BF-DF7EB44D448B}" destId="{140C4AF3-F7F6-D641-9C14-973708C999A8}" srcOrd="0" destOrd="0" presId="urn:microsoft.com/office/officeart/2005/8/layout/radial3"/>
    <dgm:cxn modelId="{98A62D2D-B893-FF46-97E5-244B2C2133C7}" type="presParOf" srcId="{E949206D-DEFB-184F-82BF-DF7EB44D448B}" destId="{2AB90895-2EBB-E840-ADB8-E2CFC2229D35}" srcOrd="1" destOrd="0" presId="urn:microsoft.com/office/officeart/2005/8/layout/radial3"/>
    <dgm:cxn modelId="{96CF30BF-63CF-DE46-99B3-75F3475CF77B}" type="presParOf" srcId="{E949206D-DEFB-184F-82BF-DF7EB44D448B}" destId="{A6553492-02A0-0F46-B457-75FC64949E48}" srcOrd="2" destOrd="0" presId="urn:microsoft.com/office/officeart/2005/8/layout/radial3"/>
    <dgm:cxn modelId="{73B9CEED-D63F-0243-B801-8C94F8E89814}" type="presParOf" srcId="{E949206D-DEFB-184F-82BF-DF7EB44D448B}" destId="{FD2E8C52-5ABC-684A-99A4-136BCD8845BE}" srcOrd="3" destOrd="0" presId="urn:microsoft.com/office/officeart/2005/8/layout/radial3"/>
    <dgm:cxn modelId="{E53FD33C-B3FA-8547-8A55-5914B92ACA2C}" type="presParOf" srcId="{E949206D-DEFB-184F-82BF-DF7EB44D448B}" destId="{CD01121E-3613-1A4A-BBE4-86B4700204B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3D4021-6B96-44A6-B5FB-B5635325338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D684C9A-A49E-4F16-A473-2464595FF806}">
      <dgm:prSet phldr="0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>
              <a:latin typeface="ArialMT"/>
            </a:rPr>
            <a:t>Some Medicare beneficiaries may be eligible for one part of the benefit and not the other (limited eligibility)</a:t>
          </a:r>
        </a:p>
      </dgm:t>
    </dgm:pt>
    <dgm:pt modelId="{B45013FE-5283-4728-9A13-67231B86A0C1}" type="parTrans" cxnId="{23A3AD95-24AB-451D-9C5F-8CE71CB3CA77}">
      <dgm:prSet/>
      <dgm:spPr/>
      <dgm:t>
        <a:bodyPr/>
        <a:lstStyle/>
        <a:p>
          <a:endParaRPr lang="en-US"/>
        </a:p>
      </dgm:t>
    </dgm:pt>
    <dgm:pt modelId="{3C4589F0-919C-46CB-9FE9-4263D60D0241}" type="sibTrans" cxnId="{23A3AD95-24AB-451D-9C5F-8CE71CB3CA77}">
      <dgm:prSet/>
      <dgm:spPr/>
      <dgm:t>
        <a:bodyPr/>
        <a:lstStyle/>
        <a:p>
          <a:endParaRPr lang="en-US"/>
        </a:p>
      </dgm:t>
    </dgm:pt>
    <dgm:pt modelId="{47997700-0C91-4A83-8E5E-0EDA837D8E98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atin typeface="ArialMT"/>
            </a:rPr>
            <a:t>Medicare beneficiaries are also subject to some out-of-pocket costs, especially for pharmacy</a:t>
          </a:r>
          <a:endParaRPr lang="en-US" dirty="0"/>
        </a:p>
      </dgm:t>
    </dgm:pt>
    <dgm:pt modelId="{B9ED45DF-0B3C-4463-853E-EBEC7886B6FE}" type="parTrans" cxnId="{94B0B755-77E8-421F-9930-3BBC84F0969A}">
      <dgm:prSet/>
      <dgm:spPr/>
      <dgm:t>
        <a:bodyPr/>
        <a:lstStyle/>
        <a:p>
          <a:endParaRPr lang="en-US"/>
        </a:p>
      </dgm:t>
    </dgm:pt>
    <dgm:pt modelId="{E624BA8F-F46D-4CA0-9E73-FBAAFCA98F7E}" type="sibTrans" cxnId="{94B0B755-77E8-421F-9930-3BBC84F0969A}">
      <dgm:prSet/>
      <dgm:spPr/>
      <dgm:t>
        <a:bodyPr/>
        <a:lstStyle/>
        <a:p>
          <a:endParaRPr lang="en-US"/>
        </a:p>
      </dgm:t>
    </dgm:pt>
    <dgm:pt modelId="{260510DD-40FF-455B-882E-D2030927CBB2}">
      <dgm:prSet phldr="0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>
              <a:latin typeface="ArialMT"/>
            </a:rPr>
            <a:t>Specified Low-Income Beneficiaries</a:t>
          </a:r>
        </a:p>
      </dgm:t>
    </dgm:pt>
    <dgm:pt modelId="{B07E001F-1084-46DA-9182-B072379CB983}" type="parTrans" cxnId="{615C5C5D-7F77-40C1-B25F-C771921D2403}">
      <dgm:prSet/>
      <dgm:spPr/>
      <dgm:t>
        <a:bodyPr/>
        <a:lstStyle/>
        <a:p>
          <a:endParaRPr lang="en-US"/>
        </a:p>
      </dgm:t>
    </dgm:pt>
    <dgm:pt modelId="{E325366A-8083-4094-833D-BDB48C9407FD}" type="sibTrans" cxnId="{615C5C5D-7F77-40C1-B25F-C771921D2403}">
      <dgm:prSet/>
      <dgm:spPr/>
      <dgm:t>
        <a:bodyPr/>
        <a:lstStyle/>
        <a:p>
          <a:endParaRPr lang="en-US"/>
        </a:p>
      </dgm:t>
    </dgm:pt>
    <dgm:pt modelId="{CD585DAC-017E-4888-A555-F7EE690793C4}">
      <dgm:prSet phldr="0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>
              <a:latin typeface="ArialMT"/>
            </a:rPr>
            <a:t>Qualified Medicare Beneficiaries</a:t>
          </a:r>
        </a:p>
      </dgm:t>
    </dgm:pt>
    <dgm:pt modelId="{BBF8D56B-BB76-4A63-9A15-C6A4338345CC}" type="parTrans" cxnId="{BBCB4C20-20CA-42B0-B526-191EB7FBF515}">
      <dgm:prSet/>
      <dgm:spPr/>
      <dgm:t>
        <a:bodyPr/>
        <a:lstStyle/>
        <a:p>
          <a:endParaRPr lang="en-US"/>
        </a:p>
      </dgm:t>
    </dgm:pt>
    <dgm:pt modelId="{F3AC31D9-1F63-413B-A0C3-45E5D741C9EB}" type="sibTrans" cxnId="{BBCB4C20-20CA-42B0-B526-191EB7FBF515}">
      <dgm:prSet/>
      <dgm:spPr/>
      <dgm:t>
        <a:bodyPr/>
        <a:lstStyle/>
        <a:p>
          <a:endParaRPr lang="en-US"/>
        </a:p>
      </dgm:t>
    </dgm:pt>
    <dgm:pt modelId="{FC53DA75-87C4-48B3-AF9E-0E7BB3739EC4}">
      <dgm:prSet phldr="0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>
              <a:latin typeface="ArialMT"/>
            </a:rPr>
            <a:t>Co-payments </a:t>
          </a:r>
        </a:p>
      </dgm:t>
    </dgm:pt>
    <dgm:pt modelId="{477EDAC7-61E1-439B-8F70-67C93E02459B}" type="parTrans" cxnId="{E9B25C5E-533A-4F3E-822B-F49212A2A1EA}">
      <dgm:prSet/>
      <dgm:spPr/>
      <dgm:t>
        <a:bodyPr/>
        <a:lstStyle/>
        <a:p>
          <a:endParaRPr lang="en-US"/>
        </a:p>
      </dgm:t>
    </dgm:pt>
    <dgm:pt modelId="{A0350845-2875-44BC-814F-75B40775BA7D}" type="sibTrans" cxnId="{E9B25C5E-533A-4F3E-822B-F49212A2A1EA}">
      <dgm:prSet/>
      <dgm:spPr/>
      <dgm:t>
        <a:bodyPr/>
        <a:lstStyle/>
        <a:p>
          <a:endParaRPr lang="en-US"/>
        </a:p>
      </dgm:t>
    </dgm:pt>
    <dgm:pt modelId="{3018D0A1-B127-49B6-B51A-577122F00245}">
      <dgm:prSet phldr="0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>
              <a:latin typeface="ArialMT"/>
            </a:rPr>
            <a:t>Deductibles</a:t>
          </a:r>
          <a:r>
            <a:rPr lang="en-US" dirty="0">
              <a:latin typeface="ArialMT"/>
              <a:cs typeface="Arial"/>
            </a:rPr>
            <a:t> </a:t>
          </a:r>
          <a:endParaRPr lang="en-US" dirty="0">
            <a:latin typeface="Arial"/>
            <a:cs typeface="Arial"/>
          </a:endParaRPr>
        </a:p>
      </dgm:t>
    </dgm:pt>
    <dgm:pt modelId="{713AF2CC-7375-417A-AB1B-30A9793DE579}" type="parTrans" cxnId="{18F2035A-CF76-42A5-BD43-5831F0D031AB}">
      <dgm:prSet/>
      <dgm:spPr/>
      <dgm:t>
        <a:bodyPr/>
        <a:lstStyle/>
        <a:p>
          <a:endParaRPr lang="en-US"/>
        </a:p>
      </dgm:t>
    </dgm:pt>
    <dgm:pt modelId="{8FBDE071-DF8D-43D6-9EAA-B53EC1C8D20B}" type="sibTrans" cxnId="{18F2035A-CF76-42A5-BD43-5831F0D031AB}">
      <dgm:prSet/>
      <dgm:spPr/>
      <dgm:t>
        <a:bodyPr/>
        <a:lstStyle/>
        <a:p>
          <a:endParaRPr lang="en-US"/>
        </a:p>
      </dgm:t>
    </dgm:pt>
    <dgm:pt modelId="{9B8CAB8D-4784-45B0-9A21-C70300C96D87}">
      <dgm:prSet phldr="0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>
              <a:latin typeface="ArialMT"/>
            </a:rPr>
            <a:t>Qualified Disabled and Working Individuals</a:t>
          </a:r>
        </a:p>
      </dgm:t>
    </dgm:pt>
    <dgm:pt modelId="{5AA34005-88C5-418E-B788-3DE1FEA81266}" type="parTrans" cxnId="{F7FFCA71-A9CA-4ED0-AF91-C3E2EB2DF584}">
      <dgm:prSet/>
      <dgm:spPr/>
      <dgm:t>
        <a:bodyPr/>
        <a:lstStyle/>
        <a:p>
          <a:endParaRPr lang="en-US"/>
        </a:p>
      </dgm:t>
    </dgm:pt>
    <dgm:pt modelId="{66282E7E-27F2-4907-AB6C-C02B4DB986A1}" type="sibTrans" cxnId="{F7FFCA71-A9CA-4ED0-AF91-C3E2EB2DF584}">
      <dgm:prSet/>
      <dgm:spPr/>
      <dgm:t>
        <a:bodyPr/>
        <a:lstStyle/>
        <a:p>
          <a:endParaRPr lang="en-US"/>
        </a:p>
      </dgm:t>
    </dgm:pt>
    <dgm:pt modelId="{C259E5DE-9EC1-4055-A504-C70AF78ACBED}">
      <dgm:prSet phldr="0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>
              <a:latin typeface="ArialMT"/>
              <a:cs typeface="Arial"/>
            </a:rPr>
            <a:t>Coinsurance</a:t>
          </a:r>
        </a:p>
      </dgm:t>
    </dgm:pt>
    <dgm:pt modelId="{AD8EF081-4786-4A49-9341-786B4954E5A0}" type="parTrans" cxnId="{BE2FA0FF-D749-46A5-9C0D-620138F13FF9}">
      <dgm:prSet/>
      <dgm:spPr/>
      <dgm:t>
        <a:bodyPr/>
        <a:lstStyle/>
        <a:p>
          <a:endParaRPr lang="en-US"/>
        </a:p>
      </dgm:t>
    </dgm:pt>
    <dgm:pt modelId="{311241E1-06DC-462A-85C8-D71C3EC3C68D}" type="sibTrans" cxnId="{BE2FA0FF-D749-46A5-9C0D-620138F13FF9}">
      <dgm:prSet/>
      <dgm:spPr/>
      <dgm:t>
        <a:bodyPr/>
        <a:lstStyle/>
        <a:p>
          <a:endParaRPr lang="en-US"/>
        </a:p>
      </dgm:t>
    </dgm:pt>
    <dgm:pt modelId="{09DBDBD9-A618-448C-942B-8FA4593ED3C5}" type="pres">
      <dgm:prSet presAssocID="{923D4021-6B96-44A6-B5FB-B56353253388}" presName="root" presStyleCnt="0">
        <dgm:presLayoutVars>
          <dgm:dir/>
          <dgm:resizeHandles val="exact"/>
        </dgm:presLayoutVars>
      </dgm:prSet>
      <dgm:spPr/>
    </dgm:pt>
    <dgm:pt modelId="{530B2ED9-5727-4796-8F05-EE3381020E79}" type="pres">
      <dgm:prSet presAssocID="{4D684C9A-A49E-4F16-A473-2464595FF806}" presName="compNode" presStyleCnt="0"/>
      <dgm:spPr/>
    </dgm:pt>
    <dgm:pt modelId="{9FAA4E9C-5763-4E03-8946-9CD4A25B904A}" type="pres">
      <dgm:prSet presAssocID="{4D684C9A-A49E-4F16-A473-2464595FF806}" presName="iconRect" presStyleLbl="node1" presStyleIdx="0" presStyleCnt="2" custLinFactNeighborX="82457" custLinFactNeighborY="-356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 with solid fill"/>
        </a:ext>
      </dgm:extLst>
    </dgm:pt>
    <dgm:pt modelId="{20E5B66D-0DA0-4E30-86ED-EF056D683F10}" type="pres">
      <dgm:prSet presAssocID="{4D684C9A-A49E-4F16-A473-2464595FF806}" presName="iconSpace" presStyleCnt="0"/>
      <dgm:spPr/>
    </dgm:pt>
    <dgm:pt modelId="{FED1858C-32E8-4BBF-BCA2-282DCD2A82CB}" type="pres">
      <dgm:prSet presAssocID="{4D684C9A-A49E-4F16-A473-2464595FF806}" presName="parTx" presStyleLbl="revTx" presStyleIdx="0" presStyleCnt="4" custLinFactY="-162" custLinFactNeighborX="2702" custLinFactNeighborY="-100000">
        <dgm:presLayoutVars>
          <dgm:chMax val="0"/>
          <dgm:chPref val="0"/>
        </dgm:presLayoutVars>
      </dgm:prSet>
      <dgm:spPr/>
    </dgm:pt>
    <dgm:pt modelId="{9BB54D79-82EB-4D80-A2DC-7F5A4E7FFF2C}" type="pres">
      <dgm:prSet presAssocID="{4D684C9A-A49E-4F16-A473-2464595FF806}" presName="txSpace" presStyleCnt="0"/>
      <dgm:spPr/>
    </dgm:pt>
    <dgm:pt modelId="{337FF322-ACB2-4292-9D44-584D754BD344}" type="pres">
      <dgm:prSet presAssocID="{4D684C9A-A49E-4F16-A473-2464595FF806}" presName="desTx" presStyleLbl="revTx" presStyleIdx="1" presStyleCnt="4" custLinFactNeighborX="8652" custLinFactNeighborY="-88681">
        <dgm:presLayoutVars/>
      </dgm:prSet>
      <dgm:spPr/>
    </dgm:pt>
    <dgm:pt modelId="{6070F156-0F1B-4556-9B1C-F2D74C5EA0AC}" type="pres">
      <dgm:prSet presAssocID="{3C4589F0-919C-46CB-9FE9-4263D60D0241}" presName="sibTrans" presStyleCnt="0"/>
      <dgm:spPr/>
    </dgm:pt>
    <dgm:pt modelId="{DE132CBF-9A2B-4BF6-AF86-611668F86C1E}" type="pres">
      <dgm:prSet presAssocID="{47997700-0C91-4A83-8E5E-0EDA837D8E98}" presName="compNode" presStyleCnt="0"/>
      <dgm:spPr/>
    </dgm:pt>
    <dgm:pt modelId="{5E0B70C4-A93F-4A43-85FE-4D8B52208637}" type="pres">
      <dgm:prSet presAssocID="{47997700-0C91-4A83-8E5E-0EDA837D8E98}" presName="iconRect" presStyleLbl="node1" presStyleIdx="1" presStyleCnt="2" custLinFactNeighborX="82621" custLinFactNeighborY="-355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DAFB64A2-7EA7-4C03-A790-236B868DDA30}" type="pres">
      <dgm:prSet presAssocID="{47997700-0C91-4A83-8E5E-0EDA837D8E98}" presName="iconSpace" presStyleCnt="0"/>
      <dgm:spPr/>
    </dgm:pt>
    <dgm:pt modelId="{F4DDDB91-6959-4890-B381-5019F6CD64E2}" type="pres">
      <dgm:prSet presAssocID="{47997700-0C91-4A83-8E5E-0EDA837D8E98}" presName="parTx" presStyleLbl="revTx" presStyleIdx="2" presStyleCnt="4" custLinFactY="-162" custLinFactNeighborX="-901" custLinFactNeighborY="-100000">
        <dgm:presLayoutVars>
          <dgm:chMax val="0"/>
          <dgm:chPref val="0"/>
        </dgm:presLayoutVars>
      </dgm:prSet>
      <dgm:spPr/>
    </dgm:pt>
    <dgm:pt modelId="{44369215-5D75-49C1-8AF1-29996A17ECD5}" type="pres">
      <dgm:prSet presAssocID="{47997700-0C91-4A83-8E5E-0EDA837D8E98}" presName="txSpace" presStyleCnt="0"/>
      <dgm:spPr/>
    </dgm:pt>
    <dgm:pt modelId="{ECDDCF2B-DE6C-43E2-BB8C-39B534DF49CD}" type="pres">
      <dgm:prSet presAssocID="{47997700-0C91-4A83-8E5E-0EDA837D8E98}" presName="desTx" presStyleLbl="revTx" presStyleIdx="3" presStyleCnt="4" custLinFactNeighborX="6305" custLinFactNeighborY="-91213">
        <dgm:presLayoutVars/>
      </dgm:prSet>
      <dgm:spPr/>
    </dgm:pt>
  </dgm:ptLst>
  <dgm:cxnLst>
    <dgm:cxn modelId="{1F0A2909-3489-4CE0-A4DA-028131D2491C}" type="presOf" srcId="{3018D0A1-B127-49B6-B51A-577122F00245}" destId="{ECDDCF2B-DE6C-43E2-BB8C-39B534DF49CD}" srcOrd="0" destOrd="1" presId="urn:microsoft.com/office/officeart/2018/2/layout/IconLabelDescriptionList"/>
    <dgm:cxn modelId="{0CC6730A-3063-48B8-AD5F-D7A3A5938267}" type="presOf" srcId="{C259E5DE-9EC1-4055-A504-C70AF78ACBED}" destId="{ECDDCF2B-DE6C-43E2-BB8C-39B534DF49CD}" srcOrd="0" destOrd="2" presId="urn:microsoft.com/office/officeart/2018/2/layout/IconLabelDescriptionList"/>
    <dgm:cxn modelId="{7947791F-C8FB-4D1B-9B0E-A4A9C8251818}" type="presOf" srcId="{CD585DAC-017E-4888-A555-F7EE690793C4}" destId="{337FF322-ACB2-4292-9D44-584D754BD344}" srcOrd="0" destOrd="1" presId="urn:microsoft.com/office/officeart/2018/2/layout/IconLabelDescriptionList"/>
    <dgm:cxn modelId="{BBCB4C20-20CA-42B0-B526-191EB7FBF515}" srcId="{4D684C9A-A49E-4F16-A473-2464595FF806}" destId="{CD585DAC-017E-4888-A555-F7EE690793C4}" srcOrd="1" destOrd="0" parTransId="{BBF8D56B-BB76-4A63-9A15-C6A4338345CC}" sibTransId="{F3AC31D9-1F63-413B-A0C3-45E5D741C9EB}"/>
    <dgm:cxn modelId="{9356012C-C103-48A5-BD3D-3A6DD12797C8}" type="presOf" srcId="{FC53DA75-87C4-48B3-AF9E-0E7BB3739EC4}" destId="{ECDDCF2B-DE6C-43E2-BB8C-39B534DF49CD}" srcOrd="0" destOrd="0" presId="urn:microsoft.com/office/officeart/2018/2/layout/IconLabelDescriptionList"/>
    <dgm:cxn modelId="{615C5C5D-7F77-40C1-B25F-C771921D2403}" srcId="{4D684C9A-A49E-4F16-A473-2464595FF806}" destId="{260510DD-40FF-455B-882E-D2030927CBB2}" srcOrd="0" destOrd="0" parTransId="{B07E001F-1084-46DA-9182-B072379CB983}" sibTransId="{E325366A-8083-4094-833D-BDB48C9407FD}"/>
    <dgm:cxn modelId="{E9B25C5E-533A-4F3E-822B-F49212A2A1EA}" srcId="{47997700-0C91-4A83-8E5E-0EDA837D8E98}" destId="{FC53DA75-87C4-48B3-AF9E-0E7BB3739EC4}" srcOrd="0" destOrd="0" parTransId="{477EDAC7-61E1-439B-8F70-67C93E02459B}" sibTransId="{A0350845-2875-44BC-814F-75B40775BA7D}"/>
    <dgm:cxn modelId="{B2BABC42-8601-4761-9856-EDDA26CF803F}" type="presOf" srcId="{47997700-0C91-4A83-8E5E-0EDA837D8E98}" destId="{F4DDDB91-6959-4890-B381-5019F6CD64E2}" srcOrd="0" destOrd="0" presId="urn:microsoft.com/office/officeart/2018/2/layout/IconLabelDescriptionList"/>
    <dgm:cxn modelId="{F7FFCA71-A9CA-4ED0-AF91-C3E2EB2DF584}" srcId="{4D684C9A-A49E-4F16-A473-2464595FF806}" destId="{9B8CAB8D-4784-45B0-9A21-C70300C96D87}" srcOrd="2" destOrd="0" parTransId="{5AA34005-88C5-418E-B788-3DE1FEA81266}" sibTransId="{66282E7E-27F2-4907-AB6C-C02B4DB986A1}"/>
    <dgm:cxn modelId="{94B0B755-77E8-421F-9930-3BBC84F0969A}" srcId="{923D4021-6B96-44A6-B5FB-B56353253388}" destId="{47997700-0C91-4A83-8E5E-0EDA837D8E98}" srcOrd="1" destOrd="0" parTransId="{B9ED45DF-0B3C-4463-853E-EBEC7886B6FE}" sibTransId="{E624BA8F-F46D-4CA0-9E73-FBAAFCA98F7E}"/>
    <dgm:cxn modelId="{18F2035A-CF76-42A5-BD43-5831F0D031AB}" srcId="{47997700-0C91-4A83-8E5E-0EDA837D8E98}" destId="{3018D0A1-B127-49B6-B51A-577122F00245}" srcOrd="1" destOrd="0" parTransId="{713AF2CC-7375-417A-AB1B-30A9793DE579}" sibTransId="{8FBDE071-DF8D-43D6-9EAA-B53EC1C8D20B}"/>
    <dgm:cxn modelId="{23A3AD95-24AB-451D-9C5F-8CE71CB3CA77}" srcId="{923D4021-6B96-44A6-B5FB-B56353253388}" destId="{4D684C9A-A49E-4F16-A473-2464595FF806}" srcOrd="0" destOrd="0" parTransId="{B45013FE-5283-4728-9A13-67231B86A0C1}" sibTransId="{3C4589F0-919C-46CB-9FE9-4263D60D0241}"/>
    <dgm:cxn modelId="{BE05C9AB-59FB-4364-9729-3502217F3979}" type="presOf" srcId="{260510DD-40FF-455B-882E-D2030927CBB2}" destId="{337FF322-ACB2-4292-9D44-584D754BD344}" srcOrd="0" destOrd="0" presId="urn:microsoft.com/office/officeart/2018/2/layout/IconLabelDescriptionList"/>
    <dgm:cxn modelId="{6FBBC4AE-AA8E-41A4-8DDA-90818A86F507}" type="presOf" srcId="{923D4021-6B96-44A6-B5FB-B56353253388}" destId="{09DBDBD9-A618-448C-942B-8FA4593ED3C5}" srcOrd="0" destOrd="0" presId="urn:microsoft.com/office/officeart/2018/2/layout/IconLabelDescriptionList"/>
    <dgm:cxn modelId="{2BAD4ADB-DA1A-48D3-8DAF-499B5BEDAFE9}" type="presOf" srcId="{9B8CAB8D-4784-45B0-9A21-C70300C96D87}" destId="{337FF322-ACB2-4292-9D44-584D754BD344}" srcOrd="0" destOrd="2" presId="urn:microsoft.com/office/officeart/2018/2/layout/IconLabelDescriptionList"/>
    <dgm:cxn modelId="{60F43AFC-9064-49E9-B0E3-A4F92A7CD8FC}" type="presOf" srcId="{4D684C9A-A49E-4F16-A473-2464595FF806}" destId="{FED1858C-32E8-4BBF-BCA2-282DCD2A82CB}" srcOrd="0" destOrd="0" presId="urn:microsoft.com/office/officeart/2018/2/layout/IconLabelDescriptionList"/>
    <dgm:cxn modelId="{BE2FA0FF-D749-46A5-9C0D-620138F13FF9}" srcId="{47997700-0C91-4A83-8E5E-0EDA837D8E98}" destId="{C259E5DE-9EC1-4055-A504-C70AF78ACBED}" srcOrd="2" destOrd="0" parTransId="{AD8EF081-4786-4A49-9341-786B4954E5A0}" sibTransId="{311241E1-06DC-462A-85C8-D71C3EC3C68D}"/>
    <dgm:cxn modelId="{49570F45-4B63-45C2-AE93-2A5DEDDCF6BC}" type="presParOf" srcId="{09DBDBD9-A618-448C-942B-8FA4593ED3C5}" destId="{530B2ED9-5727-4796-8F05-EE3381020E79}" srcOrd="0" destOrd="0" presId="urn:microsoft.com/office/officeart/2018/2/layout/IconLabelDescriptionList"/>
    <dgm:cxn modelId="{11F6FE3E-390A-4364-A667-509D207041A9}" type="presParOf" srcId="{530B2ED9-5727-4796-8F05-EE3381020E79}" destId="{9FAA4E9C-5763-4E03-8946-9CD4A25B904A}" srcOrd="0" destOrd="0" presId="urn:microsoft.com/office/officeart/2018/2/layout/IconLabelDescriptionList"/>
    <dgm:cxn modelId="{7830C60A-77D5-4142-858E-803D0331F9D2}" type="presParOf" srcId="{530B2ED9-5727-4796-8F05-EE3381020E79}" destId="{20E5B66D-0DA0-4E30-86ED-EF056D683F10}" srcOrd="1" destOrd="0" presId="urn:microsoft.com/office/officeart/2018/2/layout/IconLabelDescriptionList"/>
    <dgm:cxn modelId="{7980B563-C40E-4491-BDF4-59AA7B2D78FC}" type="presParOf" srcId="{530B2ED9-5727-4796-8F05-EE3381020E79}" destId="{FED1858C-32E8-4BBF-BCA2-282DCD2A82CB}" srcOrd="2" destOrd="0" presId="urn:microsoft.com/office/officeart/2018/2/layout/IconLabelDescriptionList"/>
    <dgm:cxn modelId="{FECB106B-11E4-4627-9AEB-623C14EE1D3C}" type="presParOf" srcId="{530B2ED9-5727-4796-8F05-EE3381020E79}" destId="{9BB54D79-82EB-4D80-A2DC-7F5A4E7FFF2C}" srcOrd="3" destOrd="0" presId="urn:microsoft.com/office/officeart/2018/2/layout/IconLabelDescriptionList"/>
    <dgm:cxn modelId="{FB367F93-9D86-4C28-B3AC-28B1A0366591}" type="presParOf" srcId="{530B2ED9-5727-4796-8F05-EE3381020E79}" destId="{337FF322-ACB2-4292-9D44-584D754BD344}" srcOrd="4" destOrd="0" presId="urn:microsoft.com/office/officeart/2018/2/layout/IconLabelDescriptionList"/>
    <dgm:cxn modelId="{C17B5999-A9F2-4386-8687-DCB363B25719}" type="presParOf" srcId="{09DBDBD9-A618-448C-942B-8FA4593ED3C5}" destId="{6070F156-0F1B-4556-9B1C-F2D74C5EA0AC}" srcOrd="1" destOrd="0" presId="urn:microsoft.com/office/officeart/2018/2/layout/IconLabelDescriptionList"/>
    <dgm:cxn modelId="{F6F1403A-7BDA-462A-8610-26E2B516A388}" type="presParOf" srcId="{09DBDBD9-A618-448C-942B-8FA4593ED3C5}" destId="{DE132CBF-9A2B-4BF6-AF86-611668F86C1E}" srcOrd="2" destOrd="0" presId="urn:microsoft.com/office/officeart/2018/2/layout/IconLabelDescriptionList"/>
    <dgm:cxn modelId="{3CFCE0A5-F984-4022-8B32-3902F08F0D3E}" type="presParOf" srcId="{DE132CBF-9A2B-4BF6-AF86-611668F86C1E}" destId="{5E0B70C4-A93F-4A43-85FE-4D8B52208637}" srcOrd="0" destOrd="0" presId="urn:microsoft.com/office/officeart/2018/2/layout/IconLabelDescriptionList"/>
    <dgm:cxn modelId="{69E7AF47-1123-480D-9031-D79F155FCE77}" type="presParOf" srcId="{DE132CBF-9A2B-4BF6-AF86-611668F86C1E}" destId="{DAFB64A2-7EA7-4C03-A790-236B868DDA30}" srcOrd="1" destOrd="0" presId="urn:microsoft.com/office/officeart/2018/2/layout/IconLabelDescriptionList"/>
    <dgm:cxn modelId="{8B2F5229-3EE9-49CB-B9FD-FFA97953742C}" type="presParOf" srcId="{DE132CBF-9A2B-4BF6-AF86-611668F86C1E}" destId="{F4DDDB91-6959-4890-B381-5019F6CD64E2}" srcOrd="2" destOrd="0" presId="urn:microsoft.com/office/officeart/2018/2/layout/IconLabelDescriptionList"/>
    <dgm:cxn modelId="{B6C1E6EA-0D2D-4414-939E-C5AD9C0F4637}" type="presParOf" srcId="{DE132CBF-9A2B-4BF6-AF86-611668F86C1E}" destId="{44369215-5D75-49C1-8AF1-29996A17ECD5}" srcOrd="3" destOrd="0" presId="urn:microsoft.com/office/officeart/2018/2/layout/IconLabelDescriptionList"/>
    <dgm:cxn modelId="{8B463895-0100-4AC9-8319-6CF9A1A05D73}" type="presParOf" srcId="{DE132CBF-9A2B-4BF6-AF86-611668F86C1E}" destId="{ECDDCF2B-DE6C-43E2-BB8C-39B534DF49C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8B8C91-F507-4B26-B96D-A1632028E616}" type="doc">
      <dgm:prSet loTypeId="urn:microsoft.com/office/officeart/2005/8/layout/venn1" loCatId="relationship" qsTypeId="urn:microsoft.com/office/officeart/2005/8/quickstyle/simple1#1" qsCatId="simple" csTypeId="urn:microsoft.com/office/officeart/2005/8/colors/accent3_4" csCatId="accent3" phldr="1"/>
      <dgm:spPr/>
    </dgm:pt>
    <dgm:pt modelId="{0FE9365E-BF8C-45ED-843C-85982B6F6802}">
      <dgm:prSet phldrT="[Text]" custT="1"/>
      <dgm:spPr>
        <a:solidFill>
          <a:schemeClr val="accent3">
            <a:shade val="80000"/>
            <a:hueOff val="0"/>
            <a:satOff val="0"/>
            <a:lumOff val="0"/>
            <a:alpha val="69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endParaRPr lang="en-US" sz="2800">
            <a:solidFill>
              <a:srgbClr val="FFFFFF"/>
            </a:solidFill>
            <a:latin typeface="Calibri" pitchFamily="34" charset="0"/>
            <a:cs typeface="Calibri" pitchFamily="34" charset="0"/>
          </a:endParaRPr>
        </a:p>
      </dgm:t>
    </dgm:pt>
    <dgm:pt modelId="{FA81D63B-75AB-48AF-A434-BB957EF44CF6}" type="parTrans" cxnId="{36BD2A48-005C-4C99-B958-9C1E8B0E9151}">
      <dgm:prSet/>
      <dgm:spPr/>
      <dgm:t>
        <a:bodyPr/>
        <a:lstStyle/>
        <a:p>
          <a:endParaRPr lang="en-US"/>
        </a:p>
      </dgm:t>
    </dgm:pt>
    <dgm:pt modelId="{C42EFF21-D640-4DA8-9C5B-FBE2B1B43DCB}" type="sibTrans" cxnId="{36BD2A48-005C-4C99-B958-9C1E8B0E9151}">
      <dgm:prSet/>
      <dgm:spPr/>
      <dgm:t>
        <a:bodyPr/>
        <a:lstStyle/>
        <a:p>
          <a:endParaRPr lang="en-US"/>
        </a:p>
      </dgm:t>
    </dgm:pt>
    <dgm:pt modelId="{B104A453-5393-4EB2-8AF6-165579E2924D}">
      <dgm:prSet phldrT="[Text]" custT="1"/>
      <dgm:spPr/>
      <dgm:t>
        <a:bodyPr/>
        <a:lstStyle/>
        <a:p>
          <a:pPr algn="r">
            <a:spcAft>
              <a:spcPts val="0"/>
            </a:spcAft>
          </a:pPr>
          <a:endParaRPr lang="en-US" sz="280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DB537630-50BF-4535-805B-3684C2A445C4}" type="parTrans" cxnId="{876B058B-491D-41AE-85DD-9D56DF43A034}">
      <dgm:prSet/>
      <dgm:spPr/>
      <dgm:t>
        <a:bodyPr/>
        <a:lstStyle/>
        <a:p>
          <a:endParaRPr lang="en-US"/>
        </a:p>
      </dgm:t>
    </dgm:pt>
    <dgm:pt modelId="{89FA070A-692F-46A3-A413-E114B8AC0F95}" type="sibTrans" cxnId="{876B058B-491D-41AE-85DD-9D56DF43A034}">
      <dgm:prSet/>
      <dgm:spPr/>
      <dgm:t>
        <a:bodyPr/>
        <a:lstStyle/>
        <a:p>
          <a:endParaRPr lang="en-US"/>
        </a:p>
      </dgm:t>
    </dgm:pt>
    <dgm:pt modelId="{19B03099-F7BA-41DC-91AC-6338844A0CCC}" type="pres">
      <dgm:prSet presAssocID="{538B8C91-F507-4B26-B96D-A1632028E616}" presName="compositeShape" presStyleCnt="0">
        <dgm:presLayoutVars>
          <dgm:chMax val="7"/>
          <dgm:dir/>
          <dgm:resizeHandles val="exact"/>
        </dgm:presLayoutVars>
      </dgm:prSet>
      <dgm:spPr/>
    </dgm:pt>
    <dgm:pt modelId="{C7DAD28F-72E6-472C-A4E2-42D4974B458F}" type="pres">
      <dgm:prSet presAssocID="{0FE9365E-BF8C-45ED-843C-85982B6F6802}" presName="circ1" presStyleLbl="vennNode1" presStyleIdx="0" presStyleCnt="2" custScaleX="131479" custScaleY="100547" custLinFactNeighborX="3209"/>
      <dgm:spPr/>
    </dgm:pt>
    <dgm:pt modelId="{ED94F4A9-65EA-4ACD-8640-F460D8CEC783}" type="pres">
      <dgm:prSet presAssocID="{0FE9365E-BF8C-45ED-843C-85982B6F6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A8FCBF-CC7E-4469-AC02-6F38FC313566}" type="pres">
      <dgm:prSet presAssocID="{B104A453-5393-4EB2-8AF6-165579E2924D}" presName="circ2" presStyleLbl="vennNode1" presStyleIdx="1" presStyleCnt="2" custScaleX="131371" custScaleY="100547" custLinFactNeighborX="-7108" custLinFactNeighborY="0"/>
      <dgm:spPr/>
    </dgm:pt>
    <dgm:pt modelId="{BF0F7527-4961-4756-8F26-9ED6A5E713B7}" type="pres">
      <dgm:prSet presAssocID="{B104A453-5393-4EB2-8AF6-165579E292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80F5F05-DE41-4885-909E-31A6CB938BE1}" type="presOf" srcId="{0FE9365E-BF8C-45ED-843C-85982B6F6802}" destId="{C7DAD28F-72E6-472C-A4E2-42D4974B458F}" srcOrd="0" destOrd="0" presId="urn:microsoft.com/office/officeart/2005/8/layout/venn1"/>
    <dgm:cxn modelId="{FEF4741F-CE73-48C6-907B-AA4C15952DCA}" type="presOf" srcId="{538B8C91-F507-4B26-B96D-A1632028E616}" destId="{19B03099-F7BA-41DC-91AC-6338844A0CCC}" srcOrd="0" destOrd="0" presId="urn:microsoft.com/office/officeart/2005/8/layout/venn1"/>
    <dgm:cxn modelId="{FDF7DF30-4A2D-44DA-AE8B-1465CAE01980}" type="presOf" srcId="{B104A453-5393-4EB2-8AF6-165579E2924D}" destId="{BF0F7527-4961-4756-8F26-9ED6A5E713B7}" srcOrd="1" destOrd="0" presId="urn:microsoft.com/office/officeart/2005/8/layout/venn1"/>
    <dgm:cxn modelId="{36BD2A48-005C-4C99-B958-9C1E8B0E9151}" srcId="{538B8C91-F507-4B26-B96D-A1632028E616}" destId="{0FE9365E-BF8C-45ED-843C-85982B6F6802}" srcOrd="0" destOrd="0" parTransId="{FA81D63B-75AB-48AF-A434-BB957EF44CF6}" sibTransId="{C42EFF21-D640-4DA8-9C5B-FBE2B1B43DCB}"/>
    <dgm:cxn modelId="{876B058B-491D-41AE-85DD-9D56DF43A034}" srcId="{538B8C91-F507-4B26-B96D-A1632028E616}" destId="{B104A453-5393-4EB2-8AF6-165579E2924D}" srcOrd="1" destOrd="0" parTransId="{DB537630-50BF-4535-805B-3684C2A445C4}" sibTransId="{89FA070A-692F-46A3-A413-E114B8AC0F95}"/>
    <dgm:cxn modelId="{4A7CA49F-EC21-434D-89B3-CDFE241A0EE5}" type="presOf" srcId="{0FE9365E-BF8C-45ED-843C-85982B6F6802}" destId="{ED94F4A9-65EA-4ACD-8640-F460D8CEC783}" srcOrd="1" destOrd="0" presId="urn:microsoft.com/office/officeart/2005/8/layout/venn1"/>
    <dgm:cxn modelId="{FB4ABCA1-570B-440F-9DA3-FB30A74B0391}" type="presOf" srcId="{B104A453-5393-4EB2-8AF6-165579E2924D}" destId="{23A8FCBF-CC7E-4469-AC02-6F38FC313566}" srcOrd="0" destOrd="0" presId="urn:microsoft.com/office/officeart/2005/8/layout/venn1"/>
    <dgm:cxn modelId="{FA1C0FCE-A9A1-4255-8531-0918D8A1440C}" type="presParOf" srcId="{19B03099-F7BA-41DC-91AC-6338844A0CCC}" destId="{C7DAD28F-72E6-472C-A4E2-42D4974B458F}" srcOrd="0" destOrd="0" presId="urn:microsoft.com/office/officeart/2005/8/layout/venn1"/>
    <dgm:cxn modelId="{1553ABA5-DC39-4090-9DA7-1D68569B25D1}" type="presParOf" srcId="{19B03099-F7BA-41DC-91AC-6338844A0CCC}" destId="{ED94F4A9-65EA-4ACD-8640-F460D8CEC783}" srcOrd="1" destOrd="0" presId="urn:microsoft.com/office/officeart/2005/8/layout/venn1"/>
    <dgm:cxn modelId="{F11873BF-3ED8-4686-8B5E-F13340EE587A}" type="presParOf" srcId="{19B03099-F7BA-41DC-91AC-6338844A0CCC}" destId="{23A8FCBF-CC7E-4469-AC02-6F38FC313566}" srcOrd="2" destOrd="0" presId="urn:microsoft.com/office/officeart/2005/8/layout/venn1"/>
    <dgm:cxn modelId="{93EF4860-EE60-45CC-97B3-F21DD62C9F40}" type="presParOf" srcId="{19B03099-F7BA-41DC-91AC-6338844A0CCC}" destId="{BF0F7527-4961-4756-8F26-9ED6A5E713B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8B8C91-F507-4B26-B96D-A1632028E616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0FE9365E-BF8C-45ED-843C-85982B6F6802}">
      <dgm:prSet phldrT="[Text]" custT="1"/>
      <dgm:spPr>
        <a:solidFill>
          <a:srgbClr val="003366"/>
        </a:solidFill>
        <a:ln>
          <a:solidFill>
            <a:srgbClr val="000000"/>
          </a:solidFill>
        </a:ln>
      </dgm:spPr>
      <dgm:t>
        <a:bodyPr/>
        <a:lstStyle/>
        <a:p>
          <a:pPr algn="l">
            <a:spcAft>
              <a:spcPts val="0"/>
            </a:spcAft>
          </a:pPr>
          <a:endParaRPr lang="en-US" sz="2800">
            <a:solidFill>
              <a:srgbClr val="FFFFFF"/>
            </a:solidFill>
            <a:latin typeface="Calibri" pitchFamily="34" charset="0"/>
            <a:cs typeface="Calibri" pitchFamily="34" charset="0"/>
          </a:endParaRPr>
        </a:p>
      </dgm:t>
    </dgm:pt>
    <dgm:pt modelId="{FA81D63B-75AB-48AF-A434-BB957EF44CF6}" type="parTrans" cxnId="{36BD2A48-005C-4C99-B958-9C1E8B0E9151}">
      <dgm:prSet/>
      <dgm:spPr/>
      <dgm:t>
        <a:bodyPr/>
        <a:lstStyle/>
        <a:p>
          <a:endParaRPr lang="en-US"/>
        </a:p>
      </dgm:t>
    </dgm:pt>
    <dgm:pt modelId="{C42EFF21-D640-4DA8-9C5B-FBE2B1B43DCB}" type="sibTrans" cxnId="{36BD2A48-005C-4C99-B958-9C1E8B0E9151}">
      <dgm:prSet/>
      <dgm:spPr/>
      <dgm:t>
        <a:bodyPr/>
        <a:lstStyle/>
        <a:p>
          <a:endParaRPr lang="en-US"/>
        </a:p>
      </dgm:t>
    </dgm:pt>
    <dgm:pt modelId="{B104A453-5393-4EB2-8AF6-165579E2924D}">
      <dgm:prSet phldrT="[Text]" custT="1"/>
      <dgm:spPr>
        <a:solidFill>
          <a:srgbClr val="6685A2">
            <a:alpha val="34902"/>
          </a:srgbClr>
        </a:solidFill>
        <a:ln>
          <a:solidFill>
            <a:srgbClr val="000000"/>
          </a:solidFill>
        </a:ln>
      </dgm:spPr>
      <dgm:t>
        <a:bodyPr/>
        <a:lstStyle/>
        <a:p>
          <a:pPr algn="r">
            <a:spcAft>
              <a:spcPts val="0"/>
            </a:spcAft>
          </a:pPr>
          <a:endParaRPr lang="en-US" sz="280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DB537630-50BF-4535-805B-3684C2A445C4}" type="parTrans" cxnId="{876B058B-491D-41AE-85DD-9D56DF43A034}">
      <dgm:prSet/>
      <dgm:spPr/>
      <dgm:t>
        <a:bodyPr/>
        <a:lstStyle/>
        <a:p>
          <a:endParaRPr lang="en-US"/>
        </a:p>
      </dgm:t>
    </dgm:pt>
    <dgm:pt modelId="{89FA070A-692F-46A3-A413-E114B8AC0F95}" type="sibTrans" cxnId="{876B058B-491D-41AE-85DD-9D56DF43A034}">
      <dgm:prSet/>
      <dgm:spPr/>
      <dgm:t>
        <a:bodyPr/>
        <a:lstStyle/>
        <a:p>
          <a:endParaRPr lang="en-US"/>
        </a:p>
      </dgm:t>
    </dgm:pt>
    <dgm:pt modelId="{19B03099-F7BA-41DC-91AC-6338844A0CCC}" type="pres">
      <dgm:prSet presAssocID="{538B8C91-F507-4B26-B96D-A1632028E616}" presName="compositeShape" presStyleCnt="0">
        <dgm:presLayoutVars>
          <dgm:chMax val="7"/>
          <dgm:dir/>
          <dgm:resizeHandles val="exact"/>
        </dgm:presLayoutVars>
      </dgm:prSet>
      <dgm:spPr/>
    </dgm:pt>
    <dgm:pt modelId="{C7DAD28F-72E6-472C-A4E2-42D4974B458F}" type="pres">
      <dgm:prSet presAssocID="{0FE9365E-BF8C-45ED-843C-85982B6F6802}" presName="circ1" presStyleLbl="vennNode1" presStyleIdx="0" presStyleCnt="2" custScaleX="100168" custScaleY="100168" custLinFactNeighborX="3209"/>
      <dgm:spPr/>
    </dgm:pt>
    <dgm:pt modelId="{ED94F4A9-65EA-4ACD-8640-F460D8CEC783}" type="pres">
      <dgm:prSet presAssocID="{0FE9365E-BF8C-45ED-843C-85982B6F6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A8FCBF-CC7E-4469-AC02-6F38FC313566}" type="pres">
      <dgm:prSet presAssocID="{B104A453-5393-4EB2-8AF6-165579E2924D}" presName="circ2" presStyleLbl="vennNode1" presStyleIdx="1" presStyleCnt="2" custScaleX="100168" custScaleY="100168" custLinFactNeighborX="-6501"/>
      <dgm:spPr/>
    </dgm:pt>
    <dgm:pt modelId="{BF0F7527-4961-4756-8F26-9ED6A5E713B7}" type="pres">
      <dgm:prSet presAssocID="{B104A453-5393-4EB2-8AF6-165579E292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80F5F05-DE41-4885-909E-31A6CB938BE1}" type="presOf" srcId="{0FE9365E-BF8C-45ED-843C-85982B6F6802}" destId="{C7DAD28F-72E6-472C-A4E2-42D4974B458F}" srcOrd="0" destOrd="0" presId="urn:microsoft.com/office/officeart/2005/8/layout/venn1"/>
    <dgm:cxn modelId="{FEF4741F-CE73-48C6-907B-AA4C15952DCA}" type="presOf" srcId="{538B8C91-F507-4B26-B96D-A1632028E616}" destId="{19B03099-F7BA-41DC-91AC-6338844A0CCC}" srcOrd="0" destOrd="0" presId="urn:microsoft.com/office/officeart/2005/8/layout/venn1"/>
    <dgm:cxn modelId="{FDF7DF30-4A2D-44DA-AE8B-1465CAE01980}" type="presOf" srcId="{B104A453-5393-4EB2-8AF6-165579E2924D}" destId="{BF0F7527-4961-4756-8F26-9ED6A5E713B7}" srcOrd="1" destOrd="0" presId="urn:microsoft.com/office/officeart/2005/8/layout/venn1"/>
    <dgm:cxn modelId="{36BD2A48-005C-4C99-B958-9C1E8B0E9151}" srcId="{538B8C91-F507-4B26-B96D-A1632028E616}" destId="{0FE9365E-BF8C-45ED-843C-85982B6F6802}" srcOrd="0" destOrd="0" parTransId="{FA81D63B-75AB-48AF-A434-BB957EF44CF6}" sibTransId="{C42EFF21-D640-4DA8-9C5B-FBE2B1B43DCB}"/>
    <dgm:cxn modelId="{876B058B-491D-41AE-85DD-9D56DF43A034}" srcId="{538B8C91-F507-4B26-B96D-A1632028E616}" destId="{B104A453-5393-4EB2-8AF6-165579E2924D}" srcOrd="1" destOrd="0" parTransId="{DB537630-50BF-4535-805B-3684C2A445C4}" sibTransId="{89FA070A-692F-46A3-A413-E114B8AC0F95}"/>
    <dgm:cxn modelId="{4A7CA49F-EC21-434D-89B3-CDFE241A0EE5}" type="presOf" srcId="{0FE9365E-BF8C-45ED-843C-85982B6F6802}" destId="{ED94F4A9-65EA-4ACD-8640-F460D8CEC783}" srcOrd="1" destOrd="0" presId="urn:microsoft.com/office/officeart/2005/8/layout/venn1"/>
    <dgm:cxn modelId="{FB4ABCA1-570B-440F-9DA3-FB30A74B0391}" type="presOf" srcId="{B104A453-5393-4EB2-8AF6-165579E2924D}" destId="{23A8FCBF-CC7E-4469-AC02-6F38FC313566}" srcOrd="0" destOrd="0" presId="urn:microsoft.com/office/officeart/2005/8/layout/venn1"/>
    <dgm:cxn modelId="{FA1C0FCE-A9A1-4255-8531-0918D8A1440C}" type="presParOf" srcId="{19B03099-F7BA-41DC-91AC-6338844A0CCC}" destId="{C7DAD28F-72E6-472C-A4E2-42D4974B458F}" srcOrd="0" destOrd="0" presId="urn:microsoft.com/office/officeart/2005/8/layout/venn1"/>
    <dgm:cxn modelId="{1553ABA5-DC39-4090-9DA7-1D68569B25D1}" type="presParOf" srcId="{19B03099-F7BA-41DC-91AC-6338844A0CCC}" destId="{ED94F4A9-65EA-4ACD-8640-F460D8CEC783}" srcOrd="1" destOrd="0" presId="urn:microsoft.com/office/officeart/2005/8/layout/venn1"/>
    <dgm:cxn modelId="{F11873BF-3ED8-4686-8B5E-F13340EE587A}" type="presParOf" srcId="{19B03099-F7BA-41DC-91AC-6338844A0CCC}" destId="{23A8FCBF-CC7E-4469-AC02-6F38FC313566}" srcOrd="2" destOrd="0" presId="urn:microsoft.com/office/officeart/2005/8/layout/venn1"/>
    <dgm:cxn modelId="{93EF4860-EE60-45CC-97B3-F21DD62C9F40}" type="presParOf" srcId="{19B03099-F7BA-41DC-91AC-6338844A0CCC}" destId="{BF0F7527-4961-4756-8F26-9ED6A5E713B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55AD-60B8-40F4-8480-047FA0DA9383}">
      <dsp:nvSpPr>
        <dsp:cNvPr id="0" name=""/>
        <dsp:cNvSpPr/>
      </dsp:nvSpPr>
      <dsp:spPr>
        <a:xfrm>
          <a:off x="0" y="1518"/>
          <a:ext cx="4572000" cy="76938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FA9FF-C322-4834-B0D6-37A1FD91B490}">
      <dsp:nvSpPr>
        <dsp:cNvPr id="0" name=""/>
        <dsp:cNvSpPr/>
      </dsp:nvSpPr>
      <dsp:spPr>
        <a:xfrm>
          <a:off x="232738" y="174628"/>
          <a:ext cx="423160" cy="423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73A1-122D-47B6-839D-ABAE76BA748B}">
      <dsp:nvSpPr>
        <dsp:cNvPr id="0" name=""/>
        <dsp:cNvSpPr/>
      </dsp:nvSpPr>
      <dsp:spPr>
        <a:xfrm>
          <a:off x="888636" y="1518"/>
          <a:ext cx="3683363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F6E"/>
              </a:solidFill>
            </a:rPr>
            <a:t>State </a:t>
          </a:r>
          <a:r>
            <a:rPr lang="en-US" sz="2000" kern="1200">
              <a:solidFill>
                <a:srgbClr val="004F6E"/>
              </a:solidFill>
              <a:latin typeface="Arial"/>
            </a:rPr>
            <a:t>Roundtables</a:t>
          </a:r>
          <a:endParaRPr lang="en-US" sz="2000" kern="1200">
            <a:solidFill>
              <a:srgbClr val="004F6E"/>
            </a:solidFill>
          </a:endParaRPr>
        </a:p>
      </dsp:txBody>
      <dsp:txXfrm>
        <a:off x="888636" y="1518"/>
        <a:ext cx="3683363" cy="769381"/>
      </dsp:txXfrm>
    </dsp:sp>
    <dsp:sp modelId="{471A0321-36CE-417C-AA9D-66267319A39C}">
      <dsp:nvSpPr>
        <dsp:cNvPr id="0" name=""/>
        <dsp:cNvSpPr/>
      </dsp:nvSpPr>
      <dsp:spPr>
        <a:xfrm>
          <a:off x="0" y="963245"/>
          <a:ext cx="4572000" cy="76938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25C4C-BEE0-4984-99F2-F1BC898261F1}">
      <dsp:nvSpPr>
        <dsp:cNvPr id="0" name=""/>
        <dsp:cNvSpPr/>
      </dsp:nvSpPr>
      <dsp:spPr>
        <a:xfrm>
          <a:off x="232738" y="1136356"/>
          <a:ext cx="423160" cy="423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E3BEE-595B-48F5-8240-06DB810FD0E3}">
      <dsp:nvSpPr>
        <dsp:cNvPr id="0" name=""/>
        <dsp:cNvSpPr/>
      </dsp:nvSpPr>
      <dsp:spPr>
        <a:xfrm>
          <a:off x="888636" y="963245"/>
          <a:ext cx="3683363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F6E"/>
              </a:solidFill>
            </a:rPr>
            <a:t>State</a:t>
          </a:r>
          <a:r>
            <a:rPr lang="en-US" sz="2000" kern="1200">
              <a:solidFill>
                <a:srgbClr val="004F6E"/>
              </a:solidFill>
              <a:latin typeface="Arial"/>
            </a:rPr>
            <a:t> DD AgencyTraining</a:t>
          </a:r>
          <a:r>
            <a:rPr lang="en-US" sz="2000" kern="1200">
              <a:solidFill>
                <a:srgbClr val="004F6E"/>
              </a:solidFill>
            </a:rPr>
            <a:t> Series</a:t>
          </a:r>
        </a:p>
      </dsp:txBody>
      <dsp:txXfrm>
        <a:off x="888636" y="963245"/>
        <a:ext cx="3683363" cy="769381"/>
      </dsp:txXfrm>
    </dsp:sp>
    <dsp:sp modelId="{19121C3F-980A-41BE-89FC-D2B63DA41EA5}">
      <dsp:nvSpPr>
        <dsp:cNvPr id="0" name=""/>
        <dsp:cNvSpPr/>
      </dsp:nvSpPr>
      <dsp:spPr>
        <a:xfrm>
          <a:off x="0" y="1924972"/>
          <a:ext cx="4572000" cy="76938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CB579-BA68-40CA-B3A3-38AB42964547}">
      <dsp:nvSpPr>
        <dsp:cNvPr id="0" name=""/>
        <dsp:cNvSpPr/>
      </dsp:nvSpPr>
      <dsp:spPr>
        <a:xfrm>
          <a:off x="232738" y="2098083"/>
          <a:ext cx="423160" cy="423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42428-E0C4-4FF5-87F8-CC2610D9C5E0}">
      <dsp:nvSpPr>
        <dsp:cNvPr id="0" name=""/>
        <dsp:cNvSpPr/>
      </dsp:nvSpPr>
      <dsp:spPr>
        <a:xfrm>
          <a:off x="888636" y="1924972"/>
          <a:ext cx="3683363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F6E"/>
              </a:solidFill>
            </a:rPr>
            <a:t>Targeted Technical Assistance</a:t>
          </a:r>
        </a:p>
      </dsp:txBody>
      <dsp:txXfrm>
        <a:off x="888636" y="1924972"/>
        <a:ext cx="3683363" cy="769381"/>
      </dsp:txXfrm>
    </dsp:sp>
    <dsp:sp modelId="{1937CECD-B3B4-44CD-9D18-F0CA4AB2B6F2}">
      <dsp:nvSpPr>
        <dsp:cNvPr id="0" name=""/>
        <dsp:cNvSpPr/>
      </dsp:nvSpPr>
      <dsp:spPr>
        <a:xfrm>
          <a:off x="0" y="2886700"/>
          <a:ext cx="4572000" cy="769381"/>
        </a:xfrm>
        <a:prstGeom prst="roundRect">
          <a:avLst>
            <a:gd name="adj" fmla="val 10000"/>
          </a:avLst>
        </a:prstGeom>
        <a:solidFill>
          <a:srgbClr val="D7A461">
            <a:alpha val="71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15AB7-194A-4E64-84B9-FF6F7A713FBF}">
      <dsp:nvSpPr>
        <dsp:cNvPr id="0" name=""/>
        <dsp:cNvSpPr/>
      </dsp:nvSpPr>
      <dsp:spPr>
        <a:xfrm>
          <a:off x="232738" y="3059811"/>
          <a:ext cx="423160" cy="423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2870D-2CAE-4EF5-A9FD-02AE3FC065EA}">
      <dsp:nvSpPr>
        <dsp:cNvPr id="0" name=""/>
        <dsp:cNvSpPr/>
      </dsp:nvSpPr>
      <dsp:spPr>
        <a:xfrm>
          <a:off x="888636" y="2886700"/>
          <a:ext cx="3683363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F6E"/>
              </a:solidFill>
            </a:rPr>
            <a:t>State Toolkit</a:t>
          </a:r>
          <a:r>
            <a:rPr lang="en-US" sz="2000" kern="1200">
              <a:solidFill>
                <a:srgbClr val="004F6E"/>
              </a:solidFill>
              <a:latin typeface="Arial"/>
            </a:rPr>
            <a:t> &amp; Policy Recommendations</a:t>
          </a:r>
          <a:endParaRPr lang="en-US" sz="2000" kern="1200">
            <a:solidFill>
              <a:srgbClr val="004F6E"/>
            </a:solidFill>
          </a:endParaRPr>
        </a:p>
      </dsp:txBody>
      <dsp:txXfrm>
        <a:off x="888636" y="2886700"/>
        <a:ext cx="3683363" cy="7693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ED5DE-036F-426F-8621-A9F6B89DA067}">
      <dsp:nvSpPr>
        <dsp:cNvPr id="0" name=""/>
        <dsp:cNvSpPr/>
      </dsp:nvSpPr>
      <dsp:spPr>
        <a:xfrm rot="5400000">
          <a:off x="6534107" y="-2330486"/>
          <a:ext cx="1909974" cy="704855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Receive all Medicaid benefits and coverage for Medicare premiums and cost-sharing 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Pays for services that are not covered by Medicare, such as dental, vision and other services provided at state option 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Long-term Services &amp; Supports – home and community-based services and nursing facility stays   </a:t>
          </a:r>
        </a:p>
      </dsp:txBody>
      <dsp:txXfrm rot="-5400000">
        <a:off x="3964815" y="332043"/>
        <a:ext cx="6955322" cy="1723500"/>
      </dsp:txXfrm>
    </dsp:sp>
    <dsp:sp modelId="{471BA499-1BA8-4914-A8F3-82A4341BB52E}">
      <dsp:nvSpPr>
        <dsp:cNvPr id="0" name=""/>
        <dsp:cNvSpPr/>
      </dsp:nvSpPr>
      <dsp:spPr>
        <a:xfrm>
          <a:off x="0" y="59"/>
          <a:ext cx="3964814" cy="23874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Full Duals (72% of all Duals) </a:t>
          </a:r>
        </a:p>
      </dsp:txBody>
      <dsp:txXfrm>
        <a:off x="116547" y="116606"/>
        <a:ext cx="3731720" cy="2154373"/>
      </dsp:txXfrm>
    </dsp:sp>
    <dsp:sp modelId="{04CB7020-0A2F-434E-839B-2387C24ECA68}">
      <dsp:nvSpPr>
        <dsp:cNvPr id="0" name=""/>
        <dsp:cNvSpPr/>
      </dsp:nvSpPr>
      <dsp:spPr>
        <a:xfrm rot="5400000">
          <a:off x="6534107" y="176354"/>
          <a:ext cx="1909974" cy="704855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Medicaid only pays for Medicare premiums and cost-sharing 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Assistance is based on income with poorer individuals receiving higher level of assistance </a:t>
          </a:r>
        </a:p>
      </dsp:txBody>
      <dsp:txXfrm rot="-5400000">
        <a:off x="3964815" y="2838884"/>
        <a:ext cx="6955322" cy="1723500"/>
      </dsp:txXfrm>
    </dsp:sp>
    <dsp:sp modelId="{C5D53AE1-E3E4-482F-A176-D34743ACEFEF}">
      <dsp:nvSpPr>
        <dsp:cNvPr id="0" name=""/>
        <dsp:cNvSpPr/>
      </dsp:nvSpPr>
      <dsp:spPr>
        <a:xfrm>
          <a:off x="0" y="2506900"/>
          <a:ext cx="3964814" cy="23874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Partial Duals (28% of all Duals)</a:t>
          </a:r>
        </a:p>
      </dsp:txBody>
      <dsp:txXfrm>
        <a:off x="116547" y="2623447"/>
        <a:ext cx="3731720" cy="21543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55AD-60B8-40F4-8480-047FA0DA9383}">
      <dsp:nvSpPr>
        <dsp:cNvPr id="0" name=""/>
        <dsp:cNvSpPr/>
      </dsp:nvSpPr>
      <dsp:spPr>
        <a:xfrm>
          <a:off x="0" y="1518"/>
          <a:ext cx="4572000" cy="76938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FA9FF-C322-4834-B0D6-37A1FD91B490}">
      <dsp:nvSpPr>
        <dsp:cNvPr id="0" name=""/>
        <dsp:cNvSpPr/>
      </dsp:nvSpPr>
      <dsp:spPr>
        <a:xfrm>
          <a:off x="232738" y="174628"/>
          <a:ext cx="423160" cy="423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73A1-122D-47B6-839D-ABAE76BA748B}">
      <dsp:nvSpPr>
        <dsp:cNvPr id="0" name=""/>
        <dsp:cNvSpPr/>
      </dsp:nvSpPr>
      <dsp:spPr>
        <a:xfrm>
          <a:off x="888636" y="1518"/>
          <a:ext cx="3683363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4F6E"/>
              </a:solidFill>
            </a:rPr>
            <a:t>State </a:t>
          </a:r>
          <a:r>
            <a:rPr lang="en-US" sz="2000" kern="1200" dirty="0">
              <a:solidFill>
                <a:srgbClr val="004F6E"/>
              </a:solidFill>
              <a:latin typeface="Arial"/>
            </a:rPr>
            <a:t>Roundtables</a:t>
          </a:r>
          <a:endParaRPr lang="en-US" sz="2000" kern="1200" dirty="0">
            <a:solidFill>
              <a:srgbClr val="004F6E"/>
            </a:solidFill>
          </a:endParaRPr>
        </a:p>
      </dsp:txBody>
      <dsp:txXfrm>
        <a:off x="888636" y="1518"/>
        <a:ext cx="3683363" cy="769381"/>
      </dsp:txXfrm>
    </dsp:sp>
    <dsp:sp modelId="{471A0321-36CE-417C-AA9D-66267319A39C}">
      <dsp:nvSpPr>
        <dsp:cNvPr id="0" name=""/>
        <dsp:cNvSpPr/>
      </dsp:nvSpPr>
      <dsp:spPr>
        <a:xfrm>
          <a:off x="0" y="963245"/>
          <a:ext cx="4572000" cy="76938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25C4C-BEE0-4984-99F2-F1BC898261F1}">
      <dsp:nvSpPr>
        <dsp:cNvPr id="0" name=""/>
        <dsp:cNvSpPr/>
      </dsp:nvSpPr>
      <dsp:spPr>
        <a:xfrm>
          <a:off x="232738" y="1136356"/>
          <a:ext cx="423160" cy="423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E3BEE-595B-48F5-8240-06DB810FD0E3}">
      <dsp:nvSpPr>
        <dsp:cNvPr id="0" name=""/>
        <dsp:cNvSpPr/>
      </dsp:nvSpPr>
      <dsp:spPr>
        <a:xfrm>
          <a:off x="888636" y="963245"/>
          <a:ext cx="3683363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F6E"/>
              </a:solidFill>
            </a:rPr>
            <a:t>State</a:t>
          </a:r>
          <a:r>
            <a:rPr lang="en-US" sz="2000" kern="1200">
              <a:solidFill>
                <a:srgbClr val="004F6E"/>
              </a:solidFill>
              <a:latin typeface="Arial"/>
            </a:rPr>
            <a:t> DD AgencyTraining</a:t>
          </a:r>
          <a:r>
            <a:rPr lang="en-US" sz="2000" kern="1200">
              <a:solidFill>
                <a:srgbClr val="004F6E"/>
              </a:solidFill>
            </a:rPr>
            <a:t> Series</a:t>
          </a:r>
        </a:p>
      </dsp:txBody>
      <dsp:txXfrm>
        <a:off x="888636" y="963245"/>
        <a:ext cx="3683363" cy="769381"/>
      </dsp:txXfrm>
    </dsp:sp>
    <dsp:sp modelId="{19121C3F-980A-41BE-89FC-D2B63DA41EA5}">
      <dsp:nvSpPr>
        <dsp:cNvPr id="0" name=""/>
        <dsp:cNvSpPr/>
      </dsp:nvSpPr>
      <dsp:spPr>
        <a:xfrm>
          <a:off x="0" y="1924972"/>
          <a:ext cx="4572000" cy="76938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CB579-BA68-40CA-B3A3-38AB42964547}">
      <dsp:nvSpPr>
        <dsp:cNvPr id="0" name=""/>
        <dsp:cNvSpPr/>
      </dsp:nvSpPr>
      <dsp:spPr>
        <a:xfrm>
          <a:off x="232738" y="2098083"/>
          <a:ext cx="423160" cy="423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42428-E0C4-4FF5-87F8-CC2610D9C5E0}">
      <dsp:nvSpPr>
        <dsp:cNvPr id="0" name=""/>
        <dsp:cNvSpPr/>
      </dsp:nvSpPr>
      <dsp:spPr>
        <a:xfrm>
          <a:off x="888636" y="1924972"/>
          <a:ext cx="3683363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F6E"/>
              </a:solidFill>
            </a:rPr>
            <a:t>Targeted Technical Assistance</a:t>
          </a:r>
        </a:p>
      </dsp:txBody>
      <dsp:txXfrm>
        <a:off x="888636" y="1924972"/>
        <a:ext cx="3683363" cy="769381"/>
      </dsp:txXfrm>
    </dsp:sp>
    <dsp:sp modelId="{1937CECD-B3B4-44CD-9D18-F0CA4AB2B6F2}">
      <dsp:nvSpPr>
        <dsp:cNvPr id="0" name=""/>
        <dsp:cNvSpPr/>
      </dsp:nvSpPr>
      <dsp:spPr>
        <a:xfrm>
          <a:off x="0" y="2886700"/>
          <a:ext cx="4572000" cy="769381"/>
        </a:xfrm>
        <a:prstGeom prst="roundRect">
          <a:avLst>
            <a:gd name="adj" fmla="val 10000"/>
          </a:avLst>
        </a:prstGeom>
        <a:solidFill>
          <a:srgbClr val="D7A461">
            <a:alpha val="71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15AB7-194A-4E64-84B9-FF6F7A713FBF}">
      <dsp:nvSpPr>
        <dsp:cNvPr id="0" name=""/>
        <dsp:cNvSpPr/>
      </dsp:nvSpPr>
      <dsp:spPr>
        <a:xfrm>
          <a:off x="232738" y="3059811"/>
          <a:ext cx="423160" cy="423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2870D-2CAE-4EF5-A9FD-02AE3FC065EA}">
      <dsp:nvSpPr>
        <dsp:cNvPr id="0" name=""/>
        <dsp:cNvSpPr/>
      </dsp:nvSpPr>
      <dsp:spPr>
        <a:xfrm>
          <a:off x="888636" y="2886700"/>
          <a:ext cx="3683363" cy="76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26" tIns="81426" rIns="81426" bIns="81426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F6E"/>
              </a:solidFill>
            </a:rPr>
            <a:t>State Toolkit</a:t>
          </a:r>
          <a:r>
            <a:rPr lang="en-US" sz="2000" kern="1200">
              <a:solidFill>
                <a:srgbClr val="004F6E"/>
              </a:solidFill>
              <a:latin typeface="Arial"/>
            </a:rPr>
            <a:t> &amp; Policy Recommendations</a:t>
          </a:r>
          <a:endParaRPr lang="en-US" sz="2000" kern="1200">
            <a:solidFill>
              <a:srgbClr val="004F6E"/>
            </a:solidFill>
          </a:endParaRPr>
        </a:p>
      </dsp:txBody>
      <dsp:txXfrm>
        <a:off x="888636" y="2886700"/>
        <a:ext cx="3683363" cy="769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9812F-539A-334B-BF4B-4FD4F593B3C8}">
      <dsp:nvSpPr>
        <dsp:cNvPr id="0" name=""/>
        <dsp:cNvSpPr/>
      </dsp:nvSpPr>
      <dsp:spPr>
        <a:xfrm>
          <a:off x="3053" y="1177652"/>
          <a:ext cx="3063361" cy="30633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587" tIns="29210" rIns="168587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Part A (Hospital Insurance)</a:t>
          </a:r>
        </a:p>
      </dsp:txBody>
      <dsp:txXfrm>
        <a:off x="451672" y="1626271"/>
        <a:ext cx="2166123" cy="2166123"/>
      </dsp:txXfrm>
    </dsp:sp>
    <dsp:sp modelId="{451FF18A-66B1-6343-8D7E-74383BBE1093}">
      <dsp:nvSpPr>
        <dsp:cNvPr id="0" name=""/>
        <dsp:cNvSpPr/>
      </dsp:nvSpPr>
      <dsp:spPr>
        <a:xfrm>
          <a:off x="2453742" y="1177652"/>
          <a:ext cx="3063361" cy="3063361"/>
        </a:xfrm>
        <a:prstGeom prst="ellipse">
          <a:avLst/>
        </a:prstGeom>
        <a:solidFill>
          <a:srgbClr val="D7A46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587" tIns="29210" rIns="168587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Part B (Medical Insurance)</a:t>
          </a:r>
        </a:p>
      </dsp:txBody>
      <dsp:txXfrm>
        <a:off x="2902361" y="1626271"/>
        <a:ext cx="2166123" cy="2166123"/>
      </dsp:txXfrm>
    </dsp:sp>
    <dsp:sp modelId="{A7E743FD-BA7B-FB47-84C7-2BD6660239E1}">
      <dsp:nvSpPr>
        <dsp:cNvPr id="0" name=""/>
        <dsp:cNvSpPr/>
      </dsp:nvSpPr>
      <dsp:spPr>
        <a:xfrm>
          <a:off x="4931860" y="1177652"/>
          <a:ext cx="3063361" cy="3063361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587" tIns="29210" rIns="168587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Part C (Medicare Advantage Plans)</a:t>
          </a:r>
        </a:p>
      </dsp:txBody>
      <dsp:txXfrm>
        <a:off x="5380479" y="1626271"/>
        <a:ext cx="2166123" cy="2166123"/>
      </dsp:txXfrm>
    </dsp:sp>
    <dsp:sp modelId="{8AF8F83D-3CB9-BF46-8E55-FEE2D8651AFB}">
      <dsp:nvSpPr>
        <dsp:cNvPr id="0" name=""/>
        <dsp:cNvSpPr/>
      </dsp:nvSpPr>
      <dsp:spPr>
        <a:xfrm>
          <a:off x="7355120" y="1177652"/>
          <a:ext cx="3063361" cy="30633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587" tIns="31750" rIns="168587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Part D (Prescription Drug Coverage)</a:t>
          </a:r>
        </a:p>
      </dsp:txBody>
      <dsp:txXfrm>
        <a:off x="7803739" y="1626271"/>
        <a:ext cx="2166123" cy="2166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5606B-D4BC-8F45-A132-B316F0FD4413}">
      <dsp:nvSpPr>
        <dsp:cNvPr id="0" name=""/>
        <dsp:cNvSpPr/>
      </dsp:nvSpPr>
      <dsp:spPr>
        <a:xfrm rot="2572838">
          <a:off x="3273743" y="3798205"/>
          <a:ext cx="78152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81528" y="245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168F7-D374-C743-A603-13E757A48713}">
      <dsp:nvSpPr>
        <dsp:cNvPr id="0" name=""/>
        <dsp:cNvSpPr/>
      </dsp:nvSpPr>
      <dsp:spPr>
        <a:xfrm>
          <a:off x="3378166" y="2684812"/>
          <a:ext cx="852689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852689" y="245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A1673-34EF-2948-AAB4-F0E006EAB5B1}">
      <dsp:nvSpPr>
        <dsp:cNvPr id="0" name=""/>
        <dsp:cNvSpPr/>
      </dsp:nvSpPr>
      <dsp:spPr>
        <a:xfrm rot="19027162">
          <a:off x="3273743" y="1571418"/>
          <a:ext cx="78152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81528" y="245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30DD8-5BA6-4F44-9693-7E8C4FA58F09}">
      <dsp:nvSpPr>
        <dsp:cNvPr id="0" name=""/>
        <dsp:cNvSpPr/>
      </dsp:nvSpPr>
      <dsp:spPr>
        <a:xfrm>
          <a:off x="1161792" y="1405584"/>
          <a:ext cx="2607498" cy="26074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C73F-825D-6143-8599-73332E5FD2CD}">
      <dsp:nvSpPr>
        <dsp:cNvPr id="0" name=""/>
        <dsp:cNvSpPr/>
      </dsp:nvSpPr>
      <dsp:spPr>
        <a:xfrm>
          <a:off x="3714507" y="45"/>
          <a:ext cx="1652361" cy="156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Inpatient</a:t>
          </a:r>
        </a:p>
      </dsp:txBody>
      <dsp:txXfrm>
        <a:off x="3956490" y="229161"/>
        <a:ext cx="1168395" cy="1106267"/>
      </dsp:txXfrm>
    </dsp:sp>
    <dsp:sp modelId="{175B0A63-B9A8-BD45-BE5F-2908F4454957}">
      <dsp:nvSpPr>
        <dsp:cNvPr id="0" name=""/>
        <dsp:cNvSpPr/>
      </dsp:nvSpPr>
      <dsp:spPr>
        <a:xfrm>
          <a:off x="5413491" y="45"/>
          <a:ext cx="2478542" cy="156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Hospital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Nursing facility</a:t>
          </a:r>
          <a:r>
            <a:rPr lang="en-US" sz="1800" kern="1200" dirty="0">
              <a:latin typeface="Arial"/>
            </a:rPr>
            <a:t> </a:t>
          </a:r>
          <a:endParaRPr lang="en-US" sz="1800" kern="1200" dirty="0"/>
        </a:p>
      </dsp:txBody>
      <dsp:txXfrm>
        <a:off x="5413491" y="45"/>
        <a:ext cx="2478542" cy="1564499"/>
      </dsp:txXfrm>
    </dsp:sp>
    <dsp:sp modelId="{5CA37375-00B7-E642-9346-8AA8A861FE95}">
      <dsp:nvSpPr>
        <dsp:cNvPr id="0" name=""/>
        <dsp:cNvSpPr/>
      </dsp:nvSpPr>
      <dsp:spPr>
        <a:xfrm>
          <a:off x="4230856" y="1927083"/>
          <a:ext cx="1652361" cy="1564499"/>
        </a:xfrm>
        <a:prstGeom prst="ellipse">
          <a:avLst/>
        </a:prstGeom>
        <a:solidFill>
          <a:srgbClr val="D7A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Home Health Care</a:t>
          </a:r>
        </a:p>
      </dsp:txBody>
      <dsp:txXfrm>
        <a:off x="4472839" y="2156199"/>
        <a:ext cx="1168395" cy="1106267"/>
      </dsp:txXfrm>
    </dsp:sp>
    <dsp:sp modelId="{97D3E303-DC57-0B44-9E74-0B2D643E9628}">
      <dsp:nvSpPr>
        <dsp:cNvPr id="0" name=""/>
        <dsp:cNvSpPr/>
      </dsp:nvSpPr>
      <dsp:spPr>
        <a:xfrm>
          <a:off x="5929839" y="1927083"/>
          <a:ext cx="2478542" cy="156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</a:rPr>
            <a:t>Physical Therapy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</a:rPr>
            <a:t>Occupational Therapy</a:t>
          </a:r>
          <a:endParaRPr lang="en-US" sz="1100" kern="1200" dirty="0">
            <a:latin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</a:rPr>
            <a:t>Speech-Language Pathology</a:t>
          </a:r>
          <a:endParaRPr lang="en-US" sz="11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Skilled nursing</a:t>
          </a:r>
          <a:r>
            <a:rPr lang="en-US" sz="1800" kern="1200" dirty="0">
              <a:latin typeface="Arial"/>
            </a:rPr>
            <a:t> </a:t>
          </a:r>
          <a:endParaRPr lang="en-US" sz="1800" kern="1200" dirty="0"/>
        </a:p>
      </dsp:txBody>
      <dsp:txXfrm>
        <a:off x="5929839" y="1927083"/>
        <a:ext cx="2478542" cy="1564499"/>
      </dsp:txXfrm>
    </dsp:sp>
    <dsp:sp modelId="{B5B25945-20A6-3C4E-ABC9-4ED0ADDD74BD}">
      <dsp:nvSpPr>
        <dsp:cNvPr id="0" name=""/>
        <dsp:cNvSpPr/>
      </dsp:nvSpPr>
      <dsp:spPr>
        <a:xfrm>
          <a:off x="3714507" y="3854122"/>
          <a:ext cx="1652361" cy="156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Hospice</a:t>
          </a:r>
        </a:p>
      </dsp:txBody>
      <dsp:txXfrm>
        <a:off x="3956490" y="4083238"/>
        <a:ext cx="1168395" cy="1106267"/>
      </dsp:txXfrm>
    </dsp:sp>
    <dsp:sp modelId="{249AB129-6B7C-8B41-8188-70469186107B}">
      <dsp:nvSpPr>
        <dsp:cNvPr id="0" name=""/>
        <dsp:cNvSpPr/>
      </dsp:nvSpPr>
      <dsp:spPr>
        <a:xfrm>
          <a:off x="5413491" y="3854122"/>
          <a:ext cx="2478542" cy="156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Inpatient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Outpatient</a:t>
          </a:r>
        </a:p>
      </dsp:txBody>
      <dsp:txXfrm>
        <a:off x="5413491" y="3854122"/>
        <a:ext cx="2478542" cy="1564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3C2F-E362-3E4B-9AE5-6E3DA82FBF05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Preventative Services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Doctor Services</a:t>
          </a:r>
        </a:p>
      </dsp:txBody>
      <dsp:txXfrm>
        <a:off x="43163" y="1817608"/>
        <a:ext cx="2180582" cy="1382843"/>
      </dsp:txXfrm>
    </dsp:sp>
    <dsp:sp modelId="{4789D764-626D-0949-A805-D3EF55ADED7D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C4C2-0CDB-834C-BA6B-6FBE5D4D133A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Physician Services</a:t>
          </a:r>
        </a:p>
      </dsp:txBody>
      <dsp:txXfrm>
        <a:off x="527303" y="3266941"/>
        <a:ext cx="1967845" cy="754277"/>
      </dsp:txXfrm>
    </dsp:sp>
    <dsp:sp modelId="{B515FD98-2BEE-C242-A3BB-24012F1A5908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7A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Mental Health Services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Therapies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/>
        </a:p>
      </dsp:txBody>
      <dsp:txXfrm>
        <a:off x="2847784" y="2218214"/>
        <a:ext cx="2180582" cy="1382843"/>
      </dsp:txXfrm>
    </dsp:sp>
    <dsp:sp modelId="{330C1B95-F106-3040-A2AE-C5EFDF69609D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rgbClr val="D7A4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C9E81-6BF6-A544-A7AD-305B735926DE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rgbClr val="D7A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Outpatient Care</a:t>
          </a:r>
        </a:p>
      </dsp:txBody>
      <dsp:txXfrm>
        <a:off x="3331924" y="1397448"/>
        <a:ext cx="1967845" cy="754277"/>
      </dsp:txXfrm>
    </dsp:sp>
    <dsp:sp modelId="{BEB98594-A7E1-5641-B019-8BC2BEEF3368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188250"/>
              <a:satOff val="9027"/>
              <a:lumOff val="-2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Durable Medical Equipment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Tests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Diabetic Supplies</a:t>
          </a:r>
        </a:p>
      </dsp:txBody>
      <dsp:txXfrm>
        <a:off x="5652405" y="1817608"/>
        <a:ext cx="2180582" cy="1382843"/>
      </dsp:txXfrm>
    </dsp:sp>
    <dsp:sp modelId="{1B1F0BF0-48F8-4449-B43C-A86602729B89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4">
            <a:hueOff val="-8188250"/>
            <a:satOff val="9027"/>
            <a:lumOff val="-2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Other Medical Services</a:t>
          </a:r>
        </a:p>
      </dsp:txBody>
      <dsp:txXfrm>
        <a:off x="6136545" y="3266941"/>
        <a:ext cx="1967845" cy="754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73F14-D0BF-4345-807F-C298E322E5DA}">
      <dsp:nvSpPr>
        <dsp:cNvPr id="0" name=""/>
        <dsp:cNvSpPr/>
      </dsp:nvSpPr>
      <dsp:spPr>
        <a:xfrm rot="16200000">
          <a:off x="674650" y="-674650"/>
          <a:ext cx="2371263" cy="3720563"/>
        </a:xfrm>
        <a:prstGeom prst="round1Rect">
          <a:avLst/>
        </a:prstGeom>
        <a:solidFill>
          <a:srgbClr val="004F6E">
            <a:alpha val="6784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Pays for brand name/generic drugs</a:t>
          </a:r>
        </a:p>
      </dsp:txBody>
      <dsp:txXfrm rot="5400000">
        <a:off x="-1" y="1"/>
        <a:ext cx="3720563" cy="1778447"/>
      </dsp:txXfrm>
    </dsp:sp>
    <dsp:sp modelId="{A46D3221-E6F5-F04C-8C36-6C19FA35D6FE}">
      <dsp:nvSpPr>
        <dsp:cNvPr id="0" name=""/>
        <dsp:cNvSpPr/>
      </dsp:nvSpPr>
      <dsp:spPr>
        <a:xfrm>
          <a:off x="3720563" y="0"/>
          <a:ext cx="3720563" cy="237126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Beneficiaries choose and join plan </a:t>
          </a:r>
        </a:p>
      </dsp:txBody>
      <dsp:txXfrm>
        <a:off x="3720563" y="0"/>
        <a:ext cx="3720563" cy="1778447"/>
      </dsp:txXfrm>
    </dsp:sp>
    <dsp:sp modelId="{1AF6A241-26CC-3A43-895F-94FBA260BAF3}">
      <dsp:nvSpPr>
        <dsp:cNvPr id="0" name=""/>
        <dsp:cNvSpPr/>
      </dsp:nvSpPr>
      <dsp:spPr>
        <a:xfrm rot="10800000">
          <a:off x="0" y="2371263"/>
          <a:ext cx="3720563" cy="2371263"/>
        </a:xfrm>
        <a:prstGeom prst="round1Rect">
          <a:avLst/>
        </a:prstGeom>
        <a:solidFill>
          <a:srgbClr val="D7A461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Run by commercial/private companies</a:t>
          </a:r>
        </a:p>
      </dsp:txBody>
      <dsp:txXfrm rot="10800000">
        <a:off x="0" y="2964079"/>
        <a:ext cx="3720563" cy="1778447"/>
      </dsp:txXfrm>
    </dsp:sp>
    <dsp:sp modelId="{79EB78C3-3D68-FF4D-91AB-14D685E10FA8}">
      <dsp:nvSpPr>
        <dsp:cNvPr id="0" name=""/>
        <dsp:cNvSpPr/>
      </dsp:nvSpPr>
      <dsp:spPr>
        <a:xfrm rot="5400000">
          <a:off x="4395213" y="1696613"/>
          <a:ext cx="2371263" cy="372056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Must meet government standards</a:t>
          </a:r>
        </a:p>
      </dsp:txBody>
      <dsp:txXfrm rot="-5400000">
        <a:off x="3720563" y="2964079"/>
        <a:ext cx="3720563" cy="1778447"/>
      </dsp:txXfrm>
    </dsp:sp>
    <dsp:sp modelId="{02456AC4-007E-D24D-9CF9-78E19694721D}">
      <dsp:nvSpPr>
        <dsp:cNvPr id="0" name=""/>
        <dsp:cNvSpPr/>
      </dsp:nvSpPr>
      <dsp:spPr>
        <a:xfrm>
          <a:off x="2604394" y="1778447"/>
          <a:ext cx="2232338" cy="118563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Part D</a:t>
          </a:r>
        </a:p>
      </dsp:txBody>
      <dsp:txXfrm>
        <a:off x="2662272" y="1836325"/>
        <a:ext cx="2116582" cy="1069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C4AF3-F7F6-D641-9C14-973708C999A8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Part C (Medicare Advantage)</a:t>
          </a:r>
        </a:p>
      </dsp:txBody>
      <dsp:txXfrm>
        <a:off x="3001336" y="1646670"/>
        <a:ext cx="2125326" cy="2125326"/>
      </dsp:txXfrm>
    </dsp:sp>
    <dsp:sp modelId="{2AB90895-2EBB-E840-ADB8-E2CFC2229D35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4">
            <a:alpha val="50000"/>
            <a:hueOff val="-2047063"/>
            <a:satOff val="2257"/>
            <a:lumOff val="-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Part B Coverage</a:t>
          </a:r>
        </a:p>
      </dsp:txBody>
      <dsp:txXfrm>
        <a:off x="3532668" y="220621"/>
        <a:ext cx="1062663" cy="1062663"/>
      </dsp:txXfrm>
    </dsp:sp>
    <dsp:sp modelId="{A6553492-02A0-0F46-B457-75FC64949E48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Extra Coverage</a:t>
          </a:r>
        </a:p>
      </dsp:txBody>
      <dsp:txXfrm>
        <a:off x="5490048" y="2178001"/>
        <a:ext cx="1062663" cy="1062663"/>
      </dsp:txXfrm>
    </dsp:sp>
    <dsp:sp modelId="{FD2E8C52-5ABC-684A-99A4-136BCD8845BE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4">
            <a:alpha val="50000"/>
            <a:hueOff val="-6141188"/>
            <a:satOff val="6770"/>
            <a:lumOff val="-18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Part D Coverage</a:t>
          </a:r>
        </a:p>
      </dsp:txBody>
      <dsp:txXfrm>
        <a:off x="3532668" y="4135382"/>
        <a:ext cx="1062663" cy="1062663"/>
      </dsp:txXfrm>
    </dsp:sp>
    <dsp:sp modelId="{CD01121E-3613-1A4A-BBE4-86B4700204B1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4">
            <a:alpha val="50000"/>
            <a:hueOff val="-8188250"/>
            <a:satOff val="9027"/>
            <a:lumOff val="-2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Part A Coverage</a:t>
          </a:r>
        </a:p>
      </dsp:txBody>
      <dsp:txXfrm>
        <a:off x="1575287" y="2178001"/>
        <a:ext cx="1062663" cy="1062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A4E9C-5763-4E03-8946-9CD4A25B904A}">
      <dsp:nvSpPr>
        <dsp:cNvPr id="0" name=""/>
        <dsp:cNvSpPr/>
      </dsp:nvSpPr>
      <dsp:spPr>
        <a:xfrm>
          <a:off x="1806549" y="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1858C-32E8-4BBF-BCA2-282DCD2A82CB}">
      <dsp:nvSpPr>
        <dsp:cNvPr id="0" name=""/>
        <dsp:cNvSpPr/>
      </dsp:nvSpPr>
      <dsp:spPr>
        <a:xfrm>
          <a:off x="676526" y="1401523"/>
          <a:ext cx="4320000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ArialMT"/>
            </a:rPr>
            <a:t>Some Medicare beneficiaries may be eligible for one part of the benefit and not the other (limited eligibility)</a:t>
          </a:r>
        </a:p>
      </dsp:txBody>
      <dsp:txXfrm>
        <a:off x="676526" y="1401523"/>
        <a:ext cx="4320000" cy="789750"/>
      </dsp:txXfrm>
    </dsp:sp>
    <dsp:sp modelId="{337FF322-ACB2-4292-9D44-584D754BD344}">
      <dsp:nvSpPr>
        <dsp:cNvPr id="0" name=""/>
        <dsp:cNvSpPr/>
      </dsp:nvSpPr>
      <dsp:spPr>
        <a:xfrm>
          <a:off x="933566" y="2364965"/>
          <a:ext cx="4320000" cy="77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MT"/>
            </a:rPr>
            <a:t>Specified Low-Income Beneficiaries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MT"/>
            </a:rPr>
            <a:t>Qualified Medicare Beneficiaries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MT"/>
            </a:rPr>
            <a:t>Qualified Disabled and Working Individuals</a:t>
          </a:r>
        </a:p>
      </dsp:txBody>
      <dsp:txXfrm>
        <a:off x="933566" y="2364965"/>
        <a:ext cx="4320000" cy="770069"/>
      </dsp:txXfrm>
    </dsp:sp>
    <dsp:sp modelId="{5E0B70C4-A93F-4A43-85FE-4D8B52208637}">
      <dsp:nvSpPr>
        <dsp:cNvPr id="0" name=""/>
        <dsp:cNvSpPr/>
      </dsp:nvSpPr>
      <dsp:spPr>
        <a:xfrm>
          <a:off x="6885029" y="185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DDB91-6959-4890-B381-5019F6CD64E2}">
      <dsp:nvSpPr>
        <dsp:cNvPr id="0" name=""/>
        <dsp:cNvSpPr/>
      </dsp:nvSpPr>
      <dsp:spPr>
        <a:xfrm>
          <a:off x="5596876" y="1401523"/>
          <a:ext cx="4320000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ArialMT"/>
            </a:rPr>
            <a:t>Medicare beneficiaries are also subject to some out-of-pocket costs, especially for pharmacy</a:t>
          </a:r>
          <a:endParaRPr lang="en-US" sz="1800" kern="1200" dirty="0"/>
        </a:p>
      </dsp:txBody>
      <dsp:txXfrm>
        <a:off x="5596876" y="1401523"/>
        <a:ext cx="4320000" cy="789750"/>
      </dsp:txXfrm>
    </dsp:sp>
    <dsp:sp modelId="{ECDDCF2B-DE6C-43E2-BB8C-39B534DF49CD}">
      <dsp:nvSpPr>
        <dsp:cNvPr id="0" name=""/>
        <dsp:cNvSpPr/>
      </dsp:nvSpPr>
      <dsp:spPr>
        <a:xfrm>
          <a:off x="5908176" y="2345466"/>
          <a:ext cx="4320000" cy="77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MT"/>
            </a:rPr>
            <a:t>Co-payments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MT"/>
            </a:rPr>
            <a:t>Deductibles</a:t>
          </a:r>
          <a:r>
            <a:rPr lang="en-US" sz="1400" kern="1200" dirty="0">
              <a:latin typeface="ArialMT"/>
              <a:cs typeface="Arial"/>
            </a:rPr>
            <a:t> </a:t>
          </a:r>
          <a:endParaRPr lang="en-US" sz="1400" kern="1200" dirty="0">
            <a:latin typeface="Arial"/>
            <a:cs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MT"/>
              <a:cs typeface="Arial"/>
            </a:rPr>
            <a:t>Coinsurance</a:t>
          </a:r>
        </a:p>
      </dsp:txBody>
      <dsp:txXfrm>
        <a:off x="5908176" y="2345466"/>
        <a:ext cx="4320000" cy="7700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AD28F-72E6-472C-A4E2-42D4974B458F}">
      <dsp:nvSpPr>
        <dsp:cNvPr id="0" name=""/>
        <dsp:cNvSpPr/>
      </dsp:nvSpPr>
      <dsp:spPr>
        <a:xfrm>
          <a:off x="307680" y="0"/>
          <a:ext cx="4690877" cy="3587292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 val="6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>
            <a:solidFill>
              <a:srgbClr val="FFFFFF"/>
            </a:solidFill>
            <a:latin typeface="Calibri" pitchFamily="34" charset="0"/>
            <a:cs typeface="Calibri" pitchFamily="34" charset="0"/>
          </a:endParaRPr>
        </a:p>
      </dsp:txBody>
      <dsp:txXfrm>
        <a:off x="962713" y="423018"/>
        <a:ext cx="2704650" cy="2741255"/>
      </dsp:txXfrm>
    </dsp:sp>
    <dsp:sp modelId="{23A8FCBF-CC7E-4469-AC02-6F38FC313566}">
      <dsp:nvSpPr>
        <dsp:cNvPr id="0" name=""/>
        <dsp:cNvSpPr/>
      </dsp:nvSpPr>
      <dsp:spPr>
        <a:xfrm>
          <a:off x="2512890" y="0"/>
          <a:ext cx="4687024" cy="3587292"/>
        </a:xfrm>
        <a:prstGeom prst="ellipse">
          <a:avLst/>
        </a:prstGeom>
        <a:solidFill>
          <a:schemeClr val="accent3">
            <a:shade val="80000"/>
            <a:alpha val="50000"/>
            <a:hueOff val="-136239"/>
            <a:satOff val="4823"/>
            <a:lumOff val="240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sp:txBody>
      <dsp:txXfrm>
        <a:off x="3842992" y="423018"/>
        <a:ext cx="2702428" cy="27412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AD28F-72E6-472C-A4E2-42D4974B458F}">
      <dsp:nvSpPr>
        <dsp:cNvPr id="0" name=""/>
        <dsp:cNvSpPr/>
      </dsp:nvSpPr>
      <dsp:spPr>
        <a:xfrm>
          <a:off x="180222" y="1501830"/>
          <a:ext cx="2514611" cy="2514611"/>
        </a:xfrm>
        <a:prstGeom prst="ellipse">
          <a:avLst/>
        </a:prstGeom>
        <a:solidFill>
          <a:srgbClr val="003366"/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>
            <a:solidFill>
              <a:srgbClr val="FFFFFF"/>
            </a:solidFill>
            <a:latin typeface="Calibri" pitchFamily="34" charset="0"/>
            <a:cs typeface="Calibri" pitchFamily="34" charset="0"/>
          </a:endParaRPr>
        </a:p>
      </dsp:txBody>
      <dsp:txXfrm>
        <a:off x="531361" y="1798357"/>
        <a:ext cx="1449865" cy="1921557"/>
      </dsp:txXfrm>
    </dsp:sp>
    <dsp:sp modelId="{23A8FCBF-CC7E-4469-AC02-6F38FC313566}">
      <dsp:nvSpPr>
        <dsp:cNvPr id="0" name=""/>
        <dsp:cNvSpPr/>
      </dsp:nvSpPr>
      <dsp:spPr>
        <a:xfrm>
          <a:off x="1745756" y="1501830"/>
          <a:ext cx="2514611" cy="2514611"/>
        </a:xfrm>
        <a:prstGeom prst="ellipse">
          <a:avLst/>
        </a:prstGeom>
        <a:solidFill>
          <a:srgbClr val="6685A2">
            <a:alpha val="34902"/>
          </a:srgb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kern="120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sp:txBody>
      <dsp:txXfrm>
        <a:off x="2459361" y="1798357"/>
        <a:ext cx="1449865" cy="1921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D584A-AA50-4462-8B36-745B29FDA30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BFF68-D494-49B8-AB79-67D85160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8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696E7-FC87-1642-9D37-28BFC154BF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8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(request for ‘intros in chat’ for &gt;6 and verbal intro for &lt;6)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7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F3F3F"/>
                </a:solidFill>
                <a:latin typeface="+mj-lt"/>
              </a:rPr>
              <a:t>They may be unaware of this change until after it happens due to lack of information/understanding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75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0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2C317-C413-0B6B-4A41-AE58A7637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686CB-92A1-9798-0B5B-0FAF4C987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19E49-5B81-6DE8-DD17-A38F3645F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(request for ‘intros in chat’ for &gt;6 and verbal intro for &lt;6)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83C6-B097-7E98-BC22-A6B1F05D6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Talking Points on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Talking Points on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(request for ‘intros in chat’ for &gt;6 and verbal intro for &lt;6)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(request for ‘intros in chat’ for &gt;6 and verbal intro for &lt;6)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Part D added in 2003</a:t>
            </a:r>
          </a:p>
          <a:p>
            <a:endParaRPr lang="en-US"/>
          </a:p>
          <a:p>
            <a:r>
              <a:rPr lang="en-US"/>
              <a:t>Part C (creation of </a:t>
            </a:r>
            <a:r>
              <a:rPr lang="en-US" err="1"/>
              <a:t>hmos</a:t>
            </a:r>
            <a:r>
              <a:rPr lang="en-US"/>
              <a:t> to managed services) – now called Medicare Advantage Programs.  Explain the aspects of FFS versus managed care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(request for ‘intros in chat’ for &gt;6 and verbal intro for &lt;6)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(request for ‘intros in chat’ for &gt;6 and verbal intro for &lt;6)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4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Medicare does not cover LTSS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BFF68-D494-49B8-AB79-67D851609E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204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0990807-4E62-40E3-A99E-5D30E87F6F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8125" y="0"/>
            <a:ext cx="8143875" cy="488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0284" y="523680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6225" y="238125"/>
            <a:ext cx="3581400" cy="4651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6453" y="5899584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076CA1F-BA68-4BCF-9E8D-E7588F7F4A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8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4076899" y="0"/>
            <a:ext cx="210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7691" y="0"/>
            <a:ext cx="176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64424" y="0"/>
            <a:ext cx="17673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4999" y="211444"/>
            <a:ext cx="639759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86338" y="1982788"/>
            <a:ext cx="6478587" cy="453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9223" y="1537007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3D7C585-7436-4BAC-AA7A-84DC3DBFD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1742" y="236670"/>
            <a:ext cx="3524250" cy="2568518"/>
          </a:xfrm>
          <a:custGeom>
            <a:avLst/>
            <a:gdLst>
              <a:gd name="connsiteX0" fmla="*/ 260448 w 3524250"/>
              <a:gd name="connsiteY0" fmla="*/ 0 h 2568518"/>
              <a:gd name="connsiteX1" fmla="*/ 3263802 w 3524250"/>
              <a:gd name="connsiteY1" fmla="*/ 0 h 2568518"/>
              <a:gd name="connsiteX2" fmla="*/ 3524250 w 3524250"/>
              <a:gd name="connsiteY2" fmla="*/ 260448 h 2568518"/>
              <a:gd name="connsiteX3" fmla="*/ 3524250 w 3524250"/>
              <a:gd name="connsiteY3" fmla="*/ 2308070 h 2568518"/>
              <a:gd name="connsiteX4" fmla="*/ 3263802 w 3524250"/>
              <a:gd name="connsiteY4" fmla="*/ 2568518 h 2568518"/>
              <a:gd name="connsiteX5" fmla="*/ 260448 w 3524250"/>
              <a:gd name="connsiteY5" fmla="*/ 2568518 h 2568518"/>
              <a:gd name="connsiteX6" fmla="*/ 0 w 3524250"/>
              <a:gd name="connsiteY6" fmla="*/ 2308070 h 2568518"/>
              <a:gd name="connsiteX7" fmla="*/ 0 w 3524250"/>
              <a:gd name="connsiteY7" fmla="*/ 260448 h 2568518"/>
              <a:gd name="connsiteX8" fmla="*/ 260448 w 3524250"/>
              <a:gd name="connsiteY8" fmla="*/ 0 h 2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2568518">
                <a:moveTo>
                  <a:pt x="260448" y="0"/>
                </a:moveTo>
                <a:lnTo>
                  <a:pt x="3263802" y="0"/>
                </a:lnTo>
                <a:cubicBezTo>
                  <a:pt x="3407643" y="0"/>
                  <a:pt x="3524250" y="116607"/>
                  <a:pt x="3524250" y="260448"/>
                </a:cubicBezTo>
                <a:lnTo>
                  <a:pt x="3524250" y="2308070"/>
                </a:lnTo>
                <a:cubicBezTo>
                  <a:pt x="3524250" y="2451911"/>
                  <a:pt x="3407643" y="2568518"/>
                  <a:pt x="3263802" y="2568518"/>
                </a:cubicBezTo>
                <a:lnTo>
                  <a:pt x="260448" y="2568518"/>
                </a:lnTo>
                <a:cubicBezTo>
                  <a:pt x="116607" y="2568518"/>
                  <a:pt x="0" y="2451911"/>
                  <a:pt x="0" y="2308070"/>
                </a:cubicBezTo>
                <a:lnTo>
                  <a:pt x="0" y="260448"/>
                </a:lnTo>
                <a:cubicBezTo>
                  <a:pt x="0" y="116607"/>
                  <a:pt x="116607" y="0"/>
                  <a:pt x="2604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CD12CD94-66EC-49BC-8880-CE2CEA173A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2987" y="1582027"/>
            <a:ext cx="2653932" cy="1934220"/>
          </a:xfrm>
          <a:custGeom>
            <a:avLst/>
            <a:gdLst>
              <a:gd name="connsiteX0" fmla="*/ 260448 w 3524250"/>
              <a:gd name="connsiteY0" fmla="*/ 0 h 2568518"/>
              <a:gd name="connsiteX1" fmla="*/ 3263802 w 3524250"/>
              <a:gd name="connsiteY1" fmla="*/ 0 h 2568518"/>
              <a:gd name="connsiteX2" fmla="*/ 3524250 w 3524250"/>
              <a:gd name="connsiteY2" fmla="*/ 260448 h 2568518"/>
              <a:gd name="connsiteX3" fmla="*/ 3524250 w 3524250"/>
              <a:gd name="connsiteY3" fmla="*/ 2308070 h 2568518"/>
              <a:gd name="connsiteX4" fmla="*/ 3263802 w 3524250"/>
              <a:gd name="connsiteY4" fmla="*/ 2568518 h 2568518"/>
              <a:gd name="connsiteX5" fmla="*/ 260448 w 3524250"/>
              <a:gd name="connsiteY5" fmla="*/ 2568518 h 2568518"/>
              <a:gd name="connsiteX6" fmla="*/ 0 w 3524250"/>
              <a:gd name="connsiteY6" fmla="*/ 2308070 h 2568518"/>
              <a:gd name="connsiteX7" fmla="*/ 0 w 3524250"/>
              <a:gd name="connsiteY7" fmla="*/ 260448 h 2568518"/>
              <a:gd name="connsiteX8" fmla="*/ 260448 w 3524250"/>
              <a:gd name="connsiteY8" fmla="*/ 0 h 2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2568518">
                <a:moveTo>
                  <a:pt x="260448" y="0"/>
                </a:moveTo>
                <a:lnTo>
                  <a:pt x="3263802" y="0"/>
                </a:lnTo>
                <a:cubicBezTo>
                  <a:pt x="3407643" y="0"/>
                  <a:pt x="3524250" y="116607"/>
                  <a:pt x="3524250" y="260448"/>
                </a:cubicBezTo>
                <a:lnTo>
                  <a:pt x="3524250" y="2308070"/>
                </a:lnTo>
                <a:cubicBezTo>
                  <a:pt x="3524250" y="2451911"/>
                  <a:pt x="3407643" y="2568518"/>
                  <a:pt x="3263802" y="2568518"/>
                </a:cubicBezTo>
                <a:lnTo>
                  <a:pt x="260448" y="2568518"/>
                </a:lnTo>
                <a:cubicBezTo>
                  <a:pt x="116607" y="2568518"/>
                  <a:pt x="0" y="2451911"/>
                  <a:pt x="0" y="2308070"/>
                </a:cubicBezTo>
                <a:lnTo>
                  <a:pt x="0" y="260448"/>
                </a:lnTo>
                <a:cubicBezTo>
                  <a:pt x="0" y="116607"/>
                  <a:pt x="116607" y="0"/>
                  <a:pt x="2604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8EB7D331-AFE1-4466-887F-C3FCFEFAB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3200" y="4329734"/>
            <a:ext cx="3144285" cy="2291595"/>
          </a:xfrm>
          <a:custGeom>
            <a:avLst/>
            <a:gdLst>
              <a:gd name="connsiteX0" fmla="*/ 260448 w 3524250"/>
              <a:gd name="connsiteY0" fmla="*/ 0 h 2568518"/>
              <a:gd name="connsiteX1" fmla="*/ 3263802 w 3524250"/>
              <a:gd name="connsiteY1" fmla="*/ 0 h 2568518"/>
              <a:gd name="connsiteX2" fmla="*/ 3524250 w 3524250"/>
              <a:gd name="connsiteY2" fmla="*/ 260448 h 2568518"/>
              <a:gd name="connsiteX3" fmla="*/ 3524250 w 3524250"/>
              <a:gd name="connsiteY3" fmla="*/ 2308070 h 2568518"/>
              <a:gd name="connsiteX4" fmla="*/ 3263802 w 3524250"/>
              <a:gd name="connsiteY4" fmla="*/ 2568518 h 2568518"/>
              <a:gd name="connsiteX5" fmla="*/ 260448 w 3524250"/>
              <a:gd name="connsiteY5" fmla="*/ 2568518 h 2568518"/>
              <a:gd name="connsiteX6" fmla="*/ 0 w 3524250"/>
              <a:gd name="connsiteY6" fmla="*/ 2308070 h 2568518"/>
              <a:gd name="connsiteX7" fmla="*/ 0 w 3524250"/>
              <a:gd name="connsiteY7" fmla="*/ 260448 h 2568518"/>
              <a:gd name="connsiteX8" fmla="*/ 260448 w 3524250"/>
              <a:gd name="connsiteY8" fmla="*/ 0 h 2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2568518">
                <a:moveTo>
                  <a:pt x="260448" y="0"/>
                </a:moveTo>
                <a:lnTo>
                  <a:pt x="3263802" y="0"/>
                </a:lnTo>
                <a:cubicBezTo>
                  <a:pt x="3407643" y="0"/>
                  <a:pt x="3524250" y="116607"/>
                  <a:pt x="3524250" y="260448"/>
                </a:cubicBezTo>
                <a:lnTo>
                  <a:pt x="3524250" y="2308070"/>
                </a:lnTo>
                <a:cubicBezTo>
                  <a:pt x="3524250" y="2451911"/>
                  <a:pt x="3407643" y="2568518"/>
                  <a:pt x="3263802" y="2568518"/>
                </a:cubicBezTo>
                <a:lnTo>
                  <a:pt x="260448" y="2568518"/>
                </a:lnTo>
                <a:cubicBezTo>
                  <a:pt x="116607" y="2568518"/>
                  <a:pt x="0" y="2451911"/>
                  <a:pt x="0" y="2308070"/>
                </a:cubicBezTo>
                <a:lnTo>
                  <a:pt x="0" y="260448"/>
                </a:lnTo>
                <a:cubicBezTo>
                  <a:pt x="0" y="116607"/>
                  <a:pt x="116607" y="0"/>
                  <a:pt x="2604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3353" y="3400319"/>
            <a:ext cx="4540623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470" y="4725882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908DC8-2D77-4ED8-B147-DF9CB19EB1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69243" y="430857"/>
            <a:ext cx="5843887" cy="5843887"/>
          </a:xfrm>
          <a:custGeom>
            <a:avLst/>
            <a:gdLst>
              <a:gd name="connsiteX0" fmla="*/ 3629226 w 5843887"/>
              <a:gd name="connsiteY0" fmla="*/ 1464 h 5843887"/>
              <a:gd name="connsiteX1" fmla="*/ 3820404 w 5843887"/>
              <a:gd name="connsiteY1" fmla="*/ 96623 h 5843887"/>
              <a:gd name="connsiteX2" fmla="*/ 5817974 w 5843887"/>
              <a:gd name="connsiteY2" fmla="*/ 3556515 h 5843887"/>
              <a:gd name="connsiteX3" fmla="*/ 5747266 w 5843887"/>
              <a:gd name="connsiteY3" fmla="*/ 3820404 h 5843887"/>
              <a:gd name="connsiteX4" fmla="*/ 2287373 w 5843887"/>
              <a:gd name="connsiteY4" fmla="*/ 5817974 h 5843887"/>
              <a:gd name="connsiteX5" fmla="*/ 2023484 w 5843887"/>
              <a:gd name="connsiteY5" fmla="*/ 5747266 h 5843887"/>
              <a:gd name="connsiteX6" fmla="*/ 25914 w 5843887"/>
              <a:gd name="connsiteY6" fmla="*/ 2287373 h 5843887"/>
              <a:gd name="connsiteX7" fmla="*/ 96623 w 5843887"/>
              <a:gd name="connsiteY7" fmla="*/ 2023484 h 5843887"/>
              <a:gd name="connsiteX8" fmla="*/ 3556516 w 5843887"/>
              <a:gd name="connsiteY8" fmla="*/ 25914 h 5843887"/>
              <a:gd name="connsiteX9" fmla="*/ 3629226 w 5843887"/>
              <a:gd name="connsiteY9" fmla="*/ 1464 h 584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3887" h="5843887">
                <a:moveTo>
                  <a:pt x="3629226" y="1464"/>
                </a:moveTo>
                <a:cubicBezTo>
                  <a:pt x="3703935" y="-7806"/>
                  <a:pt x="3780396" y="27326"/>
                  <a:pt x="3820404" y="96623"/>
                </a:cubicBezTo>
                <a:lnTo>
                  <a:pt x="5817974" y="3556515"/>
                </a:lnTo>
                <a:cubicBezTo>
                  <a:pt x="5871319" y="3648912"/>
                  <a:pt x="5839662" y="3767059"/>
                  <a:pt x="5747266" y="3820404"/>
                </a:cubicBezTo>
                <a:lnTo>
                  <a:pt x="2287373" y="5817974"/>
                </a:lnTo>
                <a:cubicBezTo>
                  <a:pt x="2194977" y="5871319"/>
                  <a:pt x="2076829" y="5839662"/>
                  <a:pt x="2023484" y="5747266"/>
                </a:cubicBezTo>
                <a:lnTo>
                  <a:pt x="25914" y="2287373"/>
                </a:lnTo>
                <a:cubicBezTo>
                  <a:pt x="-27431" y="2194977"/>
                  <a:pt x="4227" y="2076829"/>
                  <a:pt x="96623" y="2023484"/>
                </a:cubicBezTo>
                <a:lnTo>
                  <a:pt x="3556516" y="25914"/>
                </a:lnTo>
                <a:cubicBezTo>
                  <a:pt x="3579615" y="12578"/>
                  <a:pt x="3604323" y="4554"/>
                  <a:pt x="3629226" y="1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49486" y="365125"/>
            <a:ext cx="730431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08725" y="1974850"/>
            <a:ext cx="5240338" cy="4564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9486" y="1425309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E3BF1F1-5ED4-427C-8F0B-841A0564A2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600" y="1238250"/>
            <a:ext cx="4381500" cy="4381500"/>
          </a:xfrm>
          <a:custGeom>
            <a:avLst/>
            <a:gdLst>
              <a:gd name="connsiteX0" fmla="*/ 231816 w 5257800"/>
              <a:gd name="connsiteY0" fmla="*/ 0 h 5257800"/>
              <a:gd name="connsiteX1" fmla="*/ 5025984 w 5257800"/>
              <a:gd name="connsiteY1" fmla="*/ 0 h 5257800"/>
              <a:gd name="connsiteX2" fmla="*/ 5257800 w 5257800"/>
              <a:gd name="connsiteY2" fmla="*/ 231816 h 5257800"/>
              <a:gd name="connsiteX3" fmla="*/ 5257800 w 5257800"/>
              <a:gd name="connsiteY3" fmla="*/ 5025984 h 5257800"/>
              <a:gd name="connsiteX4" fmla="*/ 5025984 w 5257800"/>
              <a:gd name="connsiteY4" fmla="*/ 5257800 h 5257800"/>
              <a:gd name="connsiteX5" fmla="*/ 231816 w 5257800"/>
              <a:gd name="connsiteY5" fmla="*/ 5257800 h 5257800"/>
              <a:gd name="connsiteX6" fmla="*/ 0 w 5257800"/>
              <a:gd name="connsiteY6" fmla="*/ 5025984 h 5257800"/>
              <a:gd name="connsiteX7" fmla="*/ 0 w 5257800"/>
              <a:gd name="connsiteY7" fmla="*/ 231816 h 5257800"/>
              <a:gd name="connsiteX8" fmla="*/ 231816 w 5257800"/>
              <a:gd name="connsiteY8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800" h="5257800">
                <a:moveTo>
                  <a:pt x="231816" y="0"/>
                </a:moveTo>
                <a:lnTo>
                  <a:pt x="5025984" y="0"/>
                </a:lnTo>
                <a:cubicBezTo>
                  <a:pt x="5154012" y="0"/>
                  <a:pt x="5257800" y="103788"/>
                  <a:pt x="5257800" y="231816"/>
                </a:cubicBezTo>
                <a:lnTo>
                  <a:pt x="5257800" y="5025984"/>
                </a:lnTo>
                <a:cubicBezTo>
                  <a:pt x="5257800" y="5154012"/>
                  <a:pt x="5154012" y="5257800"/>
                  <a:pt x="5025984" y="5257800"/>
                </a:cubicBezTo>
                <a:lnTo>
                  <a:pt x="231816" y="5257800"/>
                </a:lnTo>
                <a:cubicBezTo>
                  <a:pt x="103788" y="5257800"/>
                  <a:pt x="0" y="5154012"/>
                  <a:pt x="0" y="5025984"/>
                </a:cubicBezTo>
                <a:lnTo>
                  <a:pt x="0" y="231816"/>
                </a:lnTo>
                <a:cubicBezTo>
                  <a:pt x="0" y="103788"/>
                  <a:pt x="103788" y="0"/>
                  <a:pt x="2318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822325" y="1905000"/>
            <a:ext cx="5232400" cy="3714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" y="1540569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49906F5F-895C-4656-9606-87D12AC19C0D}"/>
              </a:ext>
            </a:extLst>
          </p:cNvPr>
          <p:cNvSpPr/>
          <p:nvPr userDrawn="1"/>
        </p:nvSpPr>
        <p:spPr>
          <a:xfrm rot="18900000">
            <a:off x="-35514" y="968465"/>
            <a:ext cx="4921072" cy="4921072"/>
          </a:xfrm>
          <a:custGeom>
            <a:avLst/>
            <a:gdLst>
              <a:gd name="connsiteX0" fmla="*/ 193180 w 4381500"/>
              <a:gd name="connsiteY0" fmla="*/ 0 h 4381500"/>
              <a:gd name="connsiteX1" fmla="*/ 4188320 w 4381500"/>
              <a:gd name="connsiteY1" fmla="*/ 0 h 4381500"/>
              <a:gd name="connsiteX2" fmla="*/ 4381500 w 4381500"/>
              <a:gd name="connsiteY2" fmla="*/ 193180 h 4381500"/>
              <a:gd name="connsiteX3" fmla="*/ 4381500 w 4381500"/>
              <a:gd name="connsiteY3" fmla="*/ 4188320 h 4381500"/>
              <a:gd name="connsiteX4" fmla="*/ 4188320 w 4381500"/>
              <a:gd name="connsiteY4" fmla="*/ 4381500 h 4381500"/>
              <a:gd name="connsiteX5" fmla="*/ 193180 w 4381500"/>
              <a:gd name="connsiteY5" fmla="*/ 4381500 h 4381500"/>
              <a:gd name="connsiteX6" fmla="*/ 0 w 4381500"/>
              <a:gd name="connsiteY6" fmla="*/ 4188320 h 4381500"/>
              <a:gd name="connsiteX7" fmla="*/ 0 w 4381500"/>
              <a:gd name="connsiteY7" fmla="*/ 193180 h 4381500"/>
              <a:gd name="connsiteX8" fmla="*/ 193180 w 4381500"/>
              <a:gd name="connsiteY8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1500" h="4381500">
                <a:moveTo>
                  <a:pt x="193180" y="0"/>
                </a:moveTo>
                <a:lnTo>
                  <a:pt x="4188320" y="0"/>
                </a:lnTo>
                <a:cubicBezTo>
                  <a:pt x="4295010" y="0"/>
                  <a:pt x="4381500" y="86490"/>
                  <a:pt x="4381500" y="193180"/>
                </a:cubicBezTo>
                <a:lnTo>
                  <a:pt x="4381500" y="4188320"/>
                </a:lnTo>
                <a:cubicBezTo>
                  <a:pt x="4381500" y="4295010"/>
                  <a:pt x="4295010" y="4381500"/>
                  <a:pt x="4188320" y="4381500"/>
                </a:cubicBezTo>
                <a:lnTo>
                  <a:pt x="193180" y="4381500"/>
                </a:lnTo>
                <a:cubicBezTo>
                  <a:pt x="86490" y="4381500"/>
                  <a:pt x="0" y="4295010"/>
                  <a:pt x="0" y="4188320"/>
                </a:cubicBezTo>
                <a:lnTo>
                  <a:pt x="0" y="193180"/>
                </a:lnTo>
                <a:cubicBezTo>
                  <a:pt x="0" y="86490"/>
                  <a:pt x="86490" y="0"/>
                  <a:pt x="19318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US" sz="1200" err="1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BA7BF84-4E23-41F1-807E-C813D9A877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57727" y="546252"/>
            <a:ext cx="5765501" cy="5765501"/>
          </a:xfrm>
          <a:custGeom>
            <a:avLst/>
            <a:gdLst>
              <a:gd name="connsiteX0" fmla="*/ 2882750 w 5765501"/>
              <a:gd name="connsiteY0" fmla="*/ 0 h 5765501"/>
              <a:gd name="connsiteX1" fmla="*/ 3013220 w 5765501"/>
              <a:gd name="connsiteY1" fmla="*/ 54042 h 5765501"/>
              <a:gd name="connsiteX2" fmla="*/ 5711459 w 5765501"/>
              <a:gd name="connsiteY2" fmla="*/ 2752280 h 5765501"/>
              <a:gd name="connsiteX3" fmla="*/ 5711459 w 5765501"/>
              <a:gd name="connsiteY3" fmla="*/ 3013220 h 5765501"/>
              <a:gd name="connsiteX4" fmla="*/ 3013220 w 5765501"/>
              <a:gd name="connsiteY4" fmla="*/ 5711459 h 5765501"/>
              <a:gd name="connsiteX5" fmla="*/ 2752280 w 5765501"/>
              <a:gd name="connsiteY5" fmla="*/ 5711459 h 5765501"/>
              <a:gd name="connsiteX6" fmla="*/ 54042 w 5765501"/>
              <a:gd name="connsiteY6" fmla="*/ 3013220 h 5765501"/>
              <a:gd name="connsiteX7" fmla="*/ 54042 w 5765501"/>
              <a:gd name="connsiteY7" fmla="*/ 2752280 h 5765501"/>
              <a:gd name="connsiteX8" fmla="*/ 2752280 w 5765501"/>
              <a:gd name="connsiteY8" fmla="*/ 54042 h 5765501"/>
              <a:gd name="connsiteX9" fmla="*/ 2882750 w 5765501"/>
              <a:gd name="connsiteY9" fmla="*/ 0 h 57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5501" h="5765501">
                <a:moveTo>
                  <a:pt x="2882750" y="0"/>
                </a:moveTo>
                <a:cubicBezTo>
                  <a:pt x="2929971" y="0"/>
                  <a:pt x="2977192" y="18014"/>
                  <a:pt x="3013220" y="54042"/>
                </a:cubicBezTo>
                <a:lnTo>
                  <a:pt x="5711459" y="2752280"/>
                </a:lnTo>
                <a:cubicBezTo>
                  <a:pt x="5783515" y="2824337"/>
                  <a:pt x="5783515" y="2941164"/>
                  <a:pt x="5711459" y="3013220"/>
                </a:cubicBezTo>
                <a:lnTo>
                  <a:pt x="3013220" y="5711459"/>
                </a:lnTo>
                <a:cubicBezTo>
                  <a:pt x="2941164" y="5783515"/>
                  <a:pt x="2824337" y="5783515"/>
                  <a:pt x="2752280" y="5711459"/>
                </a:cubicBezTo>
                <a:lnTo>
                  <a:pt x="54042" y="3013220"/>
                </a:lnTo>
                <a:cubicBezTo>
                  <a:pt x="-18014" y="2941164"/>
                  <a:pt x="-18014" y="2824336"/>
                  <a:pt x="54042" y="2752280"/>
                </a:cubicBezTo>
                <a:lnTo>
                  <a:pt x="2752280" y="54042"/>
                </a:lnTo>
                <a:cubicBezTo>
                  <a:pt x="2788309" y="18014"/>
                  <a:pt x="2835530" y="0"/>
                  <a:pt x="2882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96E88FE7-21EE-4F89-B382-F9D0C29F7D74}"/>
              </a:ext>
            </a:extLst>
          </p:cNvPr>
          <p:cNvSpPr/>
          <p:nvPr userDrawn="1"/>
        </p:nvSpPr>
        <p:spPr>
          <a:xfrm rot="18900000">
            <a:off x="11419923" y="734464"/>
            <a:ext cx="2232228" cy="2232228"/>
          </a:xfrm>
          <a:custGeom>
            <a:avLst/>
            <a:gdLst>
              <a:gd name="connsiteX0" fmla="*/ 193180 w 4381500"/>
              <a:gd name="connsiteY0" fmla="*/ 0 h 4381500"/>
              <a:gd name="connsiteX1" fmla="*/ 4188320 w 4381500"/>
              <a:gd name="connsiteY1" fmla="*/ 0 h 4381500"/>
              <a:gd name="connsiteX2" fmla="*/ 4381500 w 4381500"/>
              <a:gd name="connsiteY2" fmla="*/ 193180 h 4381500"/>
              <a:gd name="connsiteX3" fmla="*/ 4381500 w 4381500"/>
              <a:gd name="connsiteY3" fmla="*/ 4188320 h 4381500"/>
              <a:gd name="connsiteX4" fmla="*/ 4188320 w 4381500"/>
              <a:gd name="connsiteY4" fmla="*/ 4381500 h 4381500"/>
              <a:gd name="connsiteX5" fmla="*/ 193180 w 4381500"/>
              <a:gd name="connsiteY5" fmla="*/ 4381500 h 4381500"/>
              <a:gd name="connsiteX6" fmla="*/ 0 w 4381500"/>
              <a:gd name="connsiteY6" fmla="*/ 4188320 h 4381500"/>
              <a:gd name="connsiteX7" fmla="*/ 0 w 4381500"/>
              <a:gd name="connsiteY7" fmla="*/ 193180 h 4381500"/>
              <a:gd name="connsiteX8" fmla="*/ 193180 w 4381500"/>
              <a:gd name="connsiteY8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1500" h="4381500">
                <a:moveTo>
                  <a:pt x="193180" y="0"/>
                </a:moveTo>
                <a:lnTo>
                  <a:pt x="4188320" y="0"/>
                </a:lnTo>
                <a:cubicBezTo>
                  <a:pt x="4295010" y="0"/>
                  <a:pt x="4381500" y="86490"/>
                  <a:pt x="4381500" y="193180"/>
                </a:cubicBezTo>
                <a:lnTo>
                  <a:pt x="4381500" y="4188320"/>
                </a:lnTo>
                <a:cubicBezTo>
                  <a:pt x="4381500" y="4295010"/>
                  <a:pt x="4295010" y="4381500"/>
                  <a:pt x="4188320" y="4381500"/>
                </a:cubicBezTo>
                <a:lnTo>
                  <a:pt x="193180" y="4381500"/>
                </a:lnTo>
                <a:cubicBezTo>
                  <a:pt x="86490" y="4381500"/>
                  <a:pt x="0" y="4295010"/>
                  <a:pt x="0" y="4188320"/>
                </a:cubicBezTo>
                <a:lnTo>
                  <a:pt x="0" y="193180"/>
                </a:lnTo>
                <a:cubicBezTo>
                  <a:pt x="0" y="86490"/>
                  <a:pt x="86490" y="0"/>
                  <a:pt x="193180" y="0"/>
                </a:cubicBezTo>
                <a:close/>
              </a:path>
            </a:pathLst>
          </a:custGeom>
          <a:noFill/>
          <a:ln w="508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US" sz="1200" err="1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98BB4DC-F08A-406A-9E18-62E9B51964F1}"/>
              </a:ext>
            </a:extLst>
          </p:cNvPr>
          <p:cNvSpPr/>
          <p:nvPr userDrawn="1"/>
        </p:nvSpPr>
        <p:spPr>
          <a:xfrm rot="18900000">
            <a:off x="4053997" y="6021340"/>
            <a:ext cx="2232228" cy="2232228"/>
          </a:xfrm>
          <a:custGeom>
            <a:avLst/>
            <a:gdLst>
              <a:gd name="connsiteX0" fmla="*/ 193180 w 4381500"/>
              <a:gd name="connsiteY0" fmla="*/ 0 h 4381500"/>
              <a:gd name="connsiteX1" fmla="*/ 4188320 w 4381500"/>
              <a:gd name="connsiteY1" fmla="*/ 0 h 4381500"/>
              <a:gd name="connsiteX2" fmla="*/ 4381500 w 4381500"/>
              <a:gd name="connsiteY2" fmla="*/ 193180 h 4381500"/>
              <a:gd name="connsiteX3" fmla="*/ 4381500 w 4381500"/>
              <a:gd name="connsiteY3" fmla="*/ 4188320 h 4381500"/>
              <a:gd name="connsiteX4" fmla="*/ 4188320 w 4381500"/>
              <a:gd name="connsiteY4" fmla="*/ 4381500 h 4381500"/>
              <a:gd name="connsiteX5" fmla="*/ 193180 w 4381500"/>
              <a:gd name="connsiteY5" fmla="*/ 4381500 h 4381500"/>
              <a:gd name="connsiteX6" fmla="*/ 0 w 4381500"/>
              <a:gd name="connsiteY6" fmla="*/ 4188320 h 4381500"/>
              <a:gd name="connsiteX7" fmla="*/ 0 w 4381500"/>
              <a:gd name="connsiteY7" fmla="*/ 193180 h 4381500"/>
              <a:gd name="connsiteX8" fmla="*/ 193180 w 4381500"/>
              <a:gd name="connsiteY8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1500" h="4381500">
                <a:moveTo>
                  <a:pt x="193180" y="0"/>
                </a:moveTo>
                <a:lnTo>
                  <a:pt x="4188320" y="0"/>
                </a:lnTo>
                <a:cubicBezTo>
                  <a:pt x="4295010" y="0"/>
                  <a:pt x="4381500" y="86490"/>
                  <a:pt x="4381500" y="193180"/>
                </a:cubicBezTo>
                <a:lnTo>
                  <a:pt x="4381500" y="4188320"/>
                </a:lnTo>
                <a:cubicBezTo>
                  <a:pt x="4381500" y="4295010"/>
                  <a:pt x="4295010" y="4381500"/>
                  <a:pt x="4188320" y="4381500"/>
                </a:cubicBezTo>
                <a:lnTo>
                  <a:pt x="193180" y="4381500"/>
                </a:lnTo>
                <a:cubicBezTo>
                  <a:pt x="86490" y="4381500"/>
                  <a:pt x="0" y="4295010"/>
                  <a:pt x="0" y="4188320"/>
                </a:cubicBezTo>
                <a:lnTo>
                  <a:pt x="0" y="193180"/>
                </a:lnTo>
                <a:cubicBezTo>
                  <a:pt x="0" y="86490"/>
                  <a:pt x="86490" y="0"/>
                  <a:pt x="193180" y="0"/>
                </a:cubicBezTo>
                <a:close/>
              </a:path>
            </a:pathLst>
          </a:custGeom>
          <a:noFill/>
          <a:ln w="508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US" sz="1200" err="1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7690" y="365125"/>
            <a:ext cx="7066109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592888" y="1990725"/>
            <a:ext cx="4740275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5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8F776D3-F262-4396-9C08-BCFEE9D73A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45412"/>
            <a:ext cx="12192000" cy="5212588"/>
          </a:xfrm>
          <a:custGeom>
            <a:avLst/>
            <a:gdLst>
              <a:gd name="connsiteX0" fmla="*/ 1958688 w 12192000"/>
              <a:gd name="connsiteY0" fmla="*/ 360 h 5212588"/>
              <a:gd name="connsiteX1" fmla="*/ 2365102 w 12192000"/>
              <a:gd name="connsiteY1" fmla="*/ 72023 h 5212588"/>
              <a:gd name="connsiteX2" fmla="*/ 11985484 w 12192000"/>
              <a:gd name="connsiteY2" fmla="*/ 3844967 h 5212588"/>
              <a:gd name="connsiteX3" fmla="*/ 12172760 w 12192000"/>
              <a:gd name="connsiteY3" fmla="*/ 3941093 h 5212588"/>
              <a:gd name="connsiteX4" fmla="*/ 12192000 w 12192000"/>
              <a:gd name="connsiteY4" fmla="*/ 3954986 h 5212588"/>
              <a:gd name="connsiteX5" fmla="*/ 12192000 w 12192000"/>
              <a:gd name="connsiteY5" fmla="*/ 5212588 h 5212588"/>
              <a:gd name="connsiteX6" fmla="*/ 0 w 12192000"/>
              <a:gd name="connsiteY6" fmla="*/ 5212588 h 5212588"/>
              <a:gd name="connsiteX7" fmla="*/ 0 w 12192000"/>
              <a:gd name="connsiteY7" fmla="*/ 3256232 h 5212588"/>
              <a:gd name="connsiteX8" fmla="*/ 1018162 w 12192000"/>
              <a:gd name="connsiteY8" fmla="*/ 660088 h 5212588"/>
              <a:gd name="connsiteX9" fmla="*/ 1958688 w 12192000"/>
              <a:gd name="connsiteY9" fmla="*/ 360 h 5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212588">
                <a:moveTo>
                  <a:pt x="1958688" y="360"/>
                </a:moveTo>
                <a:cubicBezTo>
                  <a:pt x="2093640" y="-3203"/>
                  <a:pt x="2231518" y="19634"/>
                  <a:pt x="2365102" y="72023"/>
                </a:cubicBezTo>
                <a:lnTo>
                  <a:pt x="11985484" y="3844967"/>
                </a:lnTo>
                <a:cubicBezTo>
                  <a:pt x="12052276" y="3871162"/>
                  <a:pt x="12114833" y="3903504"/>
                  <a:pt x="12172760" y="3941093"/>
                </a:cubicBezTo>
                <a:lnTo>
                  <a:pt x="12192000" y="3954986"/>
                </a:lnTo>
                <a:lnTo>
                  <a:pt x="12192000" y="5212588"/>
                </a:lnTo>
                <a:lnTo>
                  <a:pt x="0" y="5212588"/>
                </a:lnTo>
                <a:lnTo>
                  <a:pt x="0" y="3256232"/>
                </a:lnTo>
                <a:lnTo>
                  <a:pt x="1018162" y="660088"/>
                </a:lnTo>
                <a:cubicBezTo>
                  <a:pt x="1175330" y="259336"/>
                  <a:pt x="1553836" y="11049"/>
                  <a:pt x="1958688" y="3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38100" dir="189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0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347940E-F9A0-4C62-B1A0-C521D47B06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212586"/>
          </a:xfrm>
          <a:custGeom>
            <a:avLst/>
            <a:gdLst>
              <a:gd name="connsiteX0" fmla="*/ 0 w 12192000"/>
              <a:gd name="connsiteY0" fmla="*/ 0 h 5212586"/>
              <a:gd name="connsiteX1" fmla="*/ 12192000 w 12192000"/>
              <a:gd name="connsiteY1" fmla="*/ 0 h 5212586"/>
              <a:gd name="connsiteX2" fmla="*/ 12192000 w 12192000"/>
              <a:gd name="connsiteY2" fmla="*/ 1655490 h 5212586"/>
              <a:gd name="connsiteX3" fmla="*/ 11055844 w 12192000"/>
              <a:gd name="connsiteY3" fmla="*/ 4552499 h 5212586"/>
              <a:gd name="connsiteX4" fmla="*/ 9708904 w 12192000"/>
              <a:gd name="connsiteY4" fmla="*/ 5140564 h 5212586"/>
              <a:gd name="connsiteX5" fmla="*/ 88523 w 12192000"/>
              <a:gd name="connsiteY5" fmla="*/ 1367621 h 5212586"/>
              <a:gd name="connsiteX6" fmla="*/ 0 w 12192000"/>
              <a:gd name="connsiteY6" fmla="*/ 1327642 h 52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212586">
                <a:moveTo>
                  <a:pt x="0" y="0"/>
                </a:moveTo>
                <a:lnTo>
                  <a:pt x="12192000" y="0"/>
                </a:lnTo>
                <a:lnTo>
                  <a:pt x="12192000" y="1655490"/>
                </a:lnTo>
                <a:lnTo>
                  <a:pt x="11055844" y="4552499"/>
                </a:lnTo>
                <a:cubicBezTo>
                  <a:pt x="10846287" y="5086836"/>
                  <a:pt x="10243241" y="5350122"/>
                  <a:pt x="9708904" y="5140564"/>
                </a:cubicBezTo>
                <a:lnTo>
                  <a:pt x="88523" y="1367621"/>
                </a:lnTo>
                <a:lnTo>
                  <a:pt x="0" y="13276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38100" dir="8100000" algn="tr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673" y="465281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77" y="5558903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133A9E4-EBB7-4F31-9848-EEA91E6B39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526" y="-342899"/>
            <a:ext cx="6595491" cy="7728585"/>
          </a:xfrm>
          <a:custGeom>
            <a:avLst/>
            <a:gdLst>
              <a:gd name="connsiteX0" fmla="*/ 3547360 w 6595491"/>
              <a:gd name="connsiteY0" fmla="*/ 4490085 h 7728585"/>
              <a:gd name="connsiteX1" fmla="*/ 6406646 w 6595491"/>
              <a:gd name="connsiteY1" fmla="*/ 4490085 h 7728585"/>
              <a:gd name="connsiteX2" fmla="*/ 6595491 w 6595491"/>
              <a:gd name="connsiteY2" fmla="*/ 4678930 h 7728585"/>
              <a:gd name="connsiteX3" fmla="*/ 6595491 w 6595491"/>
              <a:gd name="connsiteY3" fmla="*/ 7539740 h 7728585"/>
              <a:gd name="connsiteX4" fmla="*/ 6406646 w 6595491"/>
              <a:gd name="connsiteY4" fmla="*/ 7728585 h 7728585"/>
              <a:gd name="connsiteX5" fmla="*/ 3547360 w 6595491"/>
              <a:gd name="connsiteY5" fmla="*/ 7728585 h 7728585"/>
              <a:gd name="connsiteX6" fmla="*/ 3358515 w 6595491"/>
              <a:gd name="connsiteY6" fmla="*/ 7539740 h 7728585"/>
              <a:gd name="connsiteX7" fmla="*/ 3358515 w 6595491"/>
              <a:gd name="connsiteY7" fmla="*/ 4678930 h 7728585"/>
              <a:gd name="connsiteX8" fmla="*/ 3547360 w 6595491"/>
              <a:gd name="connsiteY8" fmla="*/ 4490085 h 7728585"/>
              <a:gd name="connsiteX9" fmla="*/ 3547360 w 6595491"/>
              <a:gd name="connsiteY9" fmla="*/ 1143000 h 7728585"/>
              <a:gd name="connsiteX10" fmla="*/ 6406646 w 6595491"/>
              <a:gd name="connsiteY10" fmla="*/ 1143000 h 7728585"/>
              <a:gd name="connsiteX11" fmla="*/ 6595491 w 6595491"/>
              <a:gd name="connsiteY11" fmla="*/ 1331845 h 7728585"/>
              <a:gd name="connsiteX12" fmla="*/ 6595491 w 6595491"/>
              <a:gd name="connsiteY12" fmla="*/ 4192655 h 7728585"/>
              <a:gd name="connsiteX13" fmla="*/ 6406646 w 6595491"/>
              <a:gd name="connsiteY13" fmla="*/ 4381500 h 7728585"/>
              <a:gd name="connsiteX14" fmla="*/ 3547360 w 6595491"/>
              <a:gd name="connsiteY14" fmla="*/ 4381500 h 7728585"/>
              <a:gd name="connsiteX15" fmla="*/ 3358515 w 6595491"/>
              <a:gd name="connsiteY15" fmla="*/ 4192655 h 7728585"/>
              <a:gd name="connsiteX16" fmla="*/ 3358515 w 6595491"/>
              <a:gd name="connsiteY16" fmla="*/ 1331845 h 7728585"/>
              <a:gd name="connsiteX17" fmla="*/ 3547360 w 6595491"/>
              <a:gd name="connsiteY17" fmla="*/ 1143000 h 7728585"/>
              <a:gd name="connsiteX18" fmla="*/ 188845 w 6595491"/>
              <a:gd name="connsiteY18" fmla="*/ 0 h 7728585"/>
              <a:gd name="connsiteX19" fmla="*/ 3048131 w 6595491"/>
              <a:gd name="connsiteY19" fmla="*/ 0 h 7728585"/>
              <a:gd name="connsiteX20" fmla="*/ 3236976 w 6595491"/>
              <a:gd name="connsiteY20" fmla="*/ 188845 h 7728585"/>
              <a:gd name="connsiteX21" fmla="*/ 3236976 w 6595491"/>
              <a:gd name="connsiteY21" fmla="*/ 6158615 h 7728585"/>
              <a:gd name="connsiteX22" fmla="*/ 3048131 w 6595491"/>
              <a:gd name="connsiteY22" fmla="*/ 6347460 h 7728585"/>
              <a:gd name="connsiteX23" fmla="*/ 188845 w 6595491"/>
              <a:gd name="connsiteY23" fmla="*/ 6347460 h 7728585"/>
              <a:gd name="connsiteX24" fmla="*/ 0 w 6595491"/>
              <a:gd name="connsiteY24" fmla="*/ 6158615 h 7728585"/>
              <a:gd name="connsiteX25" fmla="*/ 0 w 6595491"/>
              <a:gd name="connsiteY25" fmla="*/ 188845 h 7728585"/>
              <a:gd name="connsiteX26" fmla="*/ 188845 w 6595491"/>
              <a:gd name="connsiteY26" fmla="*/ 0 h 772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95491" h="7728585">
                <a:moveTo>
                  <a:pt x="3547360" y="4490085"/>
                </a:moveTo>
                <a:lnTo>
                  <a:pt x="6406646" y="4490085"/>
                </a:lnTo>
                <a:cubicBezTo>
                  <a:pt x="6510942" y="4490085"/>
                  <a:pt x="6595491" y="4574634"/>
                  <a:pt x="6595491" y="4678930"/>
                </a:cubicBezTo>
                <a:lnTo>
                  <a:pt x="6595491" y="7539740"/>
                </a:lnTo>
                <a:cubicBezTo>
                  <a:pt x="6595491" y="7644036"/>
                  <a:pt x="6510942" y="7728585"/>
                  <a:pt x="6406646" y="7728585"/>
                </a:cubicBezTo>
                <a:lnTo>
                  <a:pt x="3547360" y="7728585"/>
                </a:lnTo>
                <a:cubicBezTo>
                  <a:pt x="3443064" y="7728585"/>
                  <a:pt x="3358515" y="7644036"/>
                  <a:pt x="3358515" y="7539740"/>
                </a:cubicBezTo>
                <a:lnTo>
                  <a:pt x="3358515" y="4678930"/>
                </a:lnTo>
                <a:cubicBezTo>
                  <a:pt x="3358515" y="4574634"/>
                  <a:pt x="3443064" y="4490085"/>
                  <a:pt x="3547360" y="4490085"/>
                </a:cubicBezTo>
                <a:close/>
                <a:moveTo>
                  <a:pt x="3547360" y="1143000"/>
                </a:moveTo>
                <a:lnTo>
                  <a:pt x="6406646" y="1143000"/>
                </a:lnTo>
                <a:cubicBezTo>
                  <a:pt x="6510942" y="1143000"/>
                  <a:pt x="6595491" y="1227549"/>
                  <a:pt x="6595491" y="1331845"/>
                </a:cubicBezTo>
                <a:lnTo>
                  <a:pt x="6595491" y="4192655"/>
                </a:lnTo>
                <a:cubicBezTo>
                  <a:pt x="6595491" y="4296951"/>
                  <a:pt x="6510942" y="4381500"/>
                  <a:pt x="6406646" y="4381500"/>
                </a:cubicBezTo>
                <a:lnTo>
                  <a:pt x="3547360" y="4381500"/>
                </a:lnTo>
                <a:cubicBezTo>
                  <a:pt x="3443064" y="4381500"/>
                  <a:pt x="3358515" y="4296951"/>
                  <a:pt x="3358515" y="4192655"/>
                </a:cubicBezTo>
                <a:lnTo>
                  <a:pt x="3358515" y="1331845"/>
                </a:lnTo>
                <a:cubicBezTo>
                  <a:pt x="3358515" y="1227549"/>
                  <a:pt x="3443064" y="1143000"/>
                  <a:pt x="3547360" y="1143000"/>
                </a:cubicBezTo>
                <a:close/>
                <a:moveTo>
                  <a:pt x="188845" y="0"/>
                </a:moveTo>
                <a:lnTo>
                  <a:pt x="3048131" y="0"/>
                </a:lnTo>
                <a:cubicBezTo>
                  <a:pt x="3152427" y="0"/>
                  <a:pt x="3236976" y="84549"/>
                  <a:pt x="3236976" y="188845"/>
                </a:cubicBezTo>
                <a:lnTo>
                  <a:pt x="3236976" y="6158615"/>
                </a:lnTo>
                <a:cubicBezTo>
                  <a:pt x="3236976" y="6262911"/>
                  <a:pt x="3152427" y="6347460"/>
                  <a:pt x="3048131" y="6347460"/>
                </a:cubicBezTo>
                <a:lnTo>
                  <a:pt x="188845" y="6347460"/>
                </a:lnTo>
                <a:cubicBezTo>
                  <a:pt x="84549" y="6347460"/>
                  <a:pt x="0" y="6262911"/>
                  <a:pt x="0" y="6158615"/>
                </a:cubicBezTo>
                <a:lnTo>
                  <a:pt x="0" y="188845"/>
                </a:lnTo>
                <a:cubicBezTo>
                  <a:pt x="0" y="84549"/>
                  <a:pt x="84549" y="0"/>
                  <a:pt x="188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14770" y="365125"/>
            <a:ext cx="363903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723188" y="2266950"/>
            <a:ext cx="4248150" cy="423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8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590B4A6-4270-49D6-98BF-E29BA6B2F0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1472" y="0"/>
            <a:ext cx="12192000" cy="5698580"/>
          </a:xfrm>
          <a:custGeom>
            <a:avLst/>
            <a:gdLst>
              <a:gd name="connsiteX0" fmla="*/ 0 w 12192000"/>
              <a:gd name="connsiteY0" fmla="*/ 0 h 5698580"/>
              <a:gd name="connsiteX1" fmla="*/ 12192000 w 12192000"/>
              <a:gd name="connsiteY1" fmla="*/ 0 h 5698580"/>
              <a:gd name="connsiteX2" fmla="*/ 12192000 w 12192000"/>
              <a:gd name="connsiteY2" fmla="*/ 4628944 h 5698580"/>
              <a:gd name="connsiteX3" fmla="*/ 0 w 12192000"/>
              <a:gd name="connsiteY3" fmla="*/ 5390547 h 569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698580">
                <a:moveTo>
                  <a:pt x="0" y="0"/>
                </a:moveTo>
                <a:lnTo>
                  <a:pt x="12192000" y="0"/>
                </a:lnTo>
                <a:lnTo>
                  <a:pt x="12192000" y="4628944"/>
                </a:lnTo>
                <a:cubicBezTo>
                  <a:pt x="6096001" y="4628944"/>
                  <a:pt x="6096001" y="6392656"/>
                  <a:pt x="0" y="53905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4711" y="5698580"/>
            <a:ext cx="7637289" cy="81821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2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0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72CB704-B12A-4366-B5EF-496B460A63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010EE01-0D71-4B9F-8C52-E230846E86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2096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D04BD5-1787-47E6-A53F-ADB9F146E1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6763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CCE5E20-042A-45FC-9BBA-80922A39D8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C9F68B20-C86D-43CC-9254-8E1DAE91F0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5035" y="1736030"/>
            <a:ext cx="2075342" cy="2075342"/>
          </a:xfrm>
          <a:custGeom>
            <a:avLst/>
            <a:gdLst>
              <a:gd name="connsiteX0" fmla="*/ 1037671 w 2075342"/>
              <a:gd name="connsiteY0" fmla="*/ 0 h 2075342"/>
              <a:gd name="connsiteX1" fmla="*/ 1229332 w 2075342"/>
              <a:gd name="connsiteY1" fmla="*/ 79389 h 2075342"/>
              <a:gd name="connsiteX2" fmla="*/ 1995954 w 2075342"/>
              <a:gd name="connsiteY2" fmla="*/ 846010 h 2075342"/>
              <a:gd name="connsiteX3" fmla="*/ 1995954 w 2075342"/>
              <a:gd name="connsiteY3" fmla="*/ 1229332 h 2075342"/>
              <a:gd name="connsiteX4" fmla="*/ 1229332 w 2075342"/>
              <a:gd name="connsiteY4" fmla="*/ 1995954 h 2075342"/>
              <a:gd name="connsiteX5" fmla="*/ 846010 w 2075342"/>
              <a:gd name="connsiteY5" fmla="*/ 1995954 h 2075342"/>
              <a:gd name="connsiteX6" fmla="*/ 79389 w 2075342"/>
              <a:gd name="connsiteY6" fmla="*/ 1229332 h 2075342"/>
              <a:gd name="connsiteX7" fmla="*/ 79389 w 2075342"/>
              <a:gd name="connsiteY7" fmla="*/ 846010 h 2075342"/>
              <a:gd name="connsiteX8" fmla="*/ 846010 w 2075342"/>
              <a:gd name="connsiteY8" fmla="*/ 79389 h 2075342"/>
              <a:gd name="connsiteX9" fmla="*/ 1037671 w 2075342"/>
              <a:gd name="connsiteY9" fmla="*/ 0 h 207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5342" h="2075342">
                <a:moveTo>
                  <a:pt x="1037671" y="0"/>
                </a:moveTo>
                <a:cubicBezTo>
                  <a:pt x="1107039" y="0"/>
                  <a:pt x="1176406" y="26463"/>
                  <a:pt x="1229332" y="79389"/>
                </a:cubicBezTo>
                <a:lnTo>
                  <a:pt x="1995954" y="846010"/>
                </a:lnTo>
                <a:cubicBezTo>
                  <a:pt x="2101805" y="951862"/>
                  <a:pt x="2101805" y="1123481"/>
                  <a:pt x="1995954" y="1229332"/>
                </a:cubicBezTo>
                <a:lnTo>
                  <a:pt x="1229332" y="1995954"/>
                </a:lnTo>
                <a:cubicBezTo>
                  <a:pt x="1123481" y="2101805"/>
                  <a:pt x="951862" y="2101805"/>
                  <a:pt x="846010" y="1995954"/>
                </a:cubicBezTo>
                <a:lnTo>
                  <a:pt x="79389" y="1229332"/>
                </a:lnTo>
                <a:cubicBezTo>
                  <a:pt x="-26463" y="1123481"/>
                  <a:pt x="-26463" y="951862"/>
                  <a:pt x="79389" y="846010"/>
                </a:cubicBezTo>
                <a:lnTo>
                  <a:pt x="846010" y="79389"/>
                </a:lnTo>
                <a:cubicBezTo>
                  <a:pt x="898936" y="26463"/>
                  <a:pt x="968303" y="0"/>
                  <a:pt x="10376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77B721FF-2CFA-4208-9F6B-97033C07CB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6177" y="3314113"/>
            <a:ext cx="1992462" cy="1992462"/>
          </a:xfrm>
          <a:custGeom>
            <a:avLst/>
            <a:gdLst>
              <a:gd name="connsiteX0" fmla="*/ 996231 w 1992462"/>
              <a:gd name="connsiteY0" fmla="*/ 0 h 1992462"/>
              <a:gd name="connsiteX1" fmla="*/ 1180238 w 1992462"/>
              <a:gd name="connsiteY1" fmla="*/ 76218 h 1992462"/>
              <a:gd name="connsiteX2" fmla="*/ 1916244 w 1992462"/>
              <a:gd name="connsiteY2" fmla="*/ 812224 h 1992462"/>
              <a:gd name="connsiteX3" fmla="*/ 1916244 w 1992462"/>
              <a:gd name="connsiteY3" fmla="*/ 1180238 h 1992462"/>
              <a:gd name="connsiteX4" fmla="*/ 1180238 w 1992462"/>
              <a:gd name="connsiteY4" fmla="*/ 1916244 h 1992462"/>
              <a:gd name="connsiteX5" fmla="*/ 812224 w 1992462"/>
              <a:gd name="connsiteY5" fmla="*/ 1916244 h 1992462"/>
              <a:gd name="connsiteX6" fmla="*/ 76218 w 1992462"/>
              <a:gd name="connsiteY6" fmla="*/ 1180238 h 1992462"/>
              <a:gd name="connsiteX7" fmla="*/ 76218 w 1992462"/>
              <a:gd name="connsiteY7" fmla="*/ 812224 h 1992462"/>
              <a:gd name="connsiteX8" fmla="*/ 812224 w 1992462"/>
              <a:gd name="connsiteY8" fmla="*/ 76218 h 1992462"/>
              <a:gd name="connsiteX9" fmla="*/ 996231 w 1992462"/>
              <a:gd name="connsiteY9" fmla="*/ 0 h 19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2462" h="1992462">
                <a:moveTo>
                  <a:pt x="996231" y="0"/>
                </a:moveTo>
                <a:cubicBezTo>
                  <a:pt x="1062829" y="0"/>
                  <a:pt x="1129426" y="25406"/>
                  <a:pt x="1180238" y="76218"/>
                </a:cubicBezTo>
                <a:lnTo>
                  <a:pt x="1916244" y="812224"/>
                </a:lnTo>
                <a:cubicBezTo>
                  <a:pt x="2017868" y="913848"/>
                  <a:pt x="2017868" y="1078614"/>
                  <a:pt x="1916244" y="1180238"/>
                </a:cubicBezTo>
                <a:lnTo>
                  <a:pt x="1180238" y="1916244"/>
                </a:lnTo>
                <a:cubicBezTo>
                  <a:pt x="1078614" y="2017868"/>
                  <a:pt x="913848" y="2017868"/>
                  <a:pt x="812224" y="1916244"/>
                </a:cubicBezTo>
                <a:lnTo>
                  <a:pt x="76218" y="1180238"/>
                </a:lnTo>
                <a:cubicBezTo>
                  <a:pt x="-25406" y="1078614"/>
                  <a:pt x="-25406" y="913848"/>
                  <a:pt x="76218" y="812224"/>
                </a:cubicBezTo>
                <a:lnTo>
                  <a:pt x="812224" y="76218"/>
                </a:lnTo>
                <a:cubicBezTo>
                  <a:pt x="863036" y="25406"/>
                  <a:pt x="929634" y="0"/>
                  <a:pt x="9962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F0DAB618-C9CE-4CC4-92F0-6236FADF7C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7130" y="2078633"/>
            <a:ext cx="1992462" cy="1992462"/>
          </a:xfrm>
          <a:custGeom>
            <a:avLst/>
            <a:gdLst>
              <a:gd name="connsiteX0" fmla="*/ 996231 w 1992462"/>
              <a:gd name="connsiteY0" fmla="*/ 0 h 1992462"/>
              <a:gd name="connsiteX1" fmla="*/ 1180238 w 1992462"/>
              <a:gd name="connsiteY1" fmla="*/ 76218 h 1992462"/>
              <a:gd name="connsiteX2" fmla="*/ 1916244 w 1992462"/>
              <a:gd name="connsiteY2" fmla="*/ 812224 h 1992462"/>
              <a:gd name="connsiteX3" fmla="*/ 1916244 w 1992462"/>
              <a:gd name="connsiteY3" fmla="*/ 1180238 h 1992462"/>
              <a:gd name="connsiteX4" fmla="*/ 1180238 w 1992462"/>
              <a:gd name="connsiteY4" fmla="*/ 1916244 h 1992462"/>
              <a:gd name="connsiteX5" fmla="*/ 812224 w 1992462"/>
              <a:gd name="connsiteY5" fmla="*/ 1916244 h 1992462"/>
              <a:gd name="connsiteX6" fmla="*/ 76218 w 1992462"/>
              <a:gd name="connsiteY6" fmla="*/ 1180238 h 1992462"/>
              <a:gd name="connsiteX7" fmla="*/ 76218 w 1992462"/>
              <a:gd name="connsiteY7" fmla="*/ 812224 h 1992462"/>
              <a:gd name="connsiteX8" fmla="*/ 812224 w 1992462"/>
              <a:gd name="connsiteY8" fmla="*/ 76218 h 1992462"/>
              <a:gd name="connsiteX9" fmla="*/ 996231 w 1992462"/>
              <a:gd name="connsiteY9" fmla="*/ 0 h 19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2462" h="1992462">
                <a:moveTo>
                  <a:pt x="996231" y="0"/>
                </a:moveTo>
                <a:cubicBezTo>
                  <a:pt x="1062829" y="0"/>
                  <a:pt x="1129426" y="25406"/>
                  <a:pt x="1180238" y="76218"/>
                </a:cubicBezTo>
                <a:lnTo>
                  <a:pt x="1916244" y="812224"/>
                </a:lnTo>
                <a:cubicBezTo>
                  <a:pt x="2017868" y="913848"/>
                  <a:pt x="2017868" y="1078614"/>
                  <a:pt x="1916244" y="1180238"/>
                </a:cubicBezTo>
                <a:lnTo>
                  <a:pt x="1180238" y="1916244"/>
                </a:lnTo>
                <a:cubicBezTo>
                  <a:pt x="1078614" y="2017868"/>
                  <a:pt x="913848" y="2017868"/>
                  <a:pt x="812224" y="1916244"/>
                </a:cubicBezTo>
                <a:lnTo>
                  <a:pt x="76218" y="1180238"/>
                </a:lnTo>
                <a:cubicBezTo>
                  <a:pt x="-25406" y="1078614"/>
                  <a:pt x="-25406" y="913848"/>
                  <a:pt x="76218" y="812224"/>
                </a:cubicBezTo>
                <a:lnTo>
                  <a:pt x="812224" y="76218"/>
                </a:lnTo>
                <a:cubicBezTo>
                  <a:pt x="863036" y="25406"/>
                  <a:pt x="929634" y="0"/>
                  <a:pt x="9962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466BF0FD-E3F6-4C17-B326-847FCCAD1A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75414" y="2829564"/>
            <a:ext cx="2224949" cy="2224950"/>
          </a:xfrm>
          <a:custGeom>
            <a:avLst/>
            <a:gdLst>
              <a:gd name="connsiteX0" fmla="*/ 1112475 w 2224949"/>
              <a:gd name="connsiteY0" fmla="*/ 0 h 2224950"/>
              <a:gd name="connsiteX1" fmla="*/ 1317953 w 2224949"/>
              <a:gd name="connsiteY1" fmla="*/ 85112 h 2224950"/>
              <a:gd name="connsiteX2" fmla="*/ 2139838 w 2224949"/>
              <a:gd name="connsiteY2" fmla="*/ 906998 h 2224950"/>
              <a:gd name="connsiteX3" fmla="*/ 2139838 w 2224949"/>
              <a:gd name="connsiteY3" fmla="*/ 1317953 h 2224950"/>
              <a:gd name="connsiteX4" fmla="*/ 1317953 w 2224949"/>
              <a:gd name="connsiteY4" fmla="*/ 2139838 h 2224950"/>
              <a:gd name="connsiteX5" fmla="*/ 906998 w 2224949"/>
              <a:gd name="connsiteY5" fmla="*/ 2139838 h 2224950"/>
              <a:gd name="connsiteX6" fmla="*/ 85112 w 2224949"/>
              <a:gd name="connsiteY6" fmla="*/ 1317953 h 2224950"/>
              <a:gd name="connsiteX7" fmla="*/ 85112 w 2224949"/>
              <a:gd name="connsiteY7" fmla="*/ 906998 h 2224950"/>
              <a:gd name="connsiteX8" fmla="*/ 906998 w 2224949"/>
              <a:gd name="connsiteY8" fmla="*/ 85112 h 2224950"/>
              <a:gd name="connsiteX9" fmla="*/ 1112475 w 2224949"/>
              <a:gd name="connsiteY9" fmla="*/ 0 h 222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949" h="2224950">
                <a:moveTo>
                  <a:pt x="1112475" y="0"/>
                </a:moveTo>
                <a:cubicBezTo>
                  <a:pt x="1186844" y="0"/>
                  <a:pt x="1261212" y="28371"/>
                  <a:pt x="1317953" y="85112"/>
                </a:cubicBezTo>
                <a:lnTo>
                  <a:pt x="2139838" y="906998"/>
                </a:lnTo>
                <a:cubicBezTo>
                  <a:pt x="2253320" y="1020480"/>
                  <a:pt x="2253320" y="1204470"/>
                  <a:pt x="2139838" y="1317953"/>
                </a:cubicBezTo>
                <a:lnTo>
                  <a:pt x="1317953" y="2139838"/>
                </a:lnTo>
                <a:cubicBezTo>
                  <a:pt x="1204471" y="2253321"/>
                  <a:pt x="1020480" y="2253321"/>
                  <a:pt x="906998" y="2139838"/>
                </a:cubicBezTo>
                <a:lnTo>
                  <a:pt x="85112" y="1317953"/>
                </a:lnTo>
                <a:cubicBezTo>
                  <a:pt x="-28370" y="1204470"/>
                  <a:pt x="-28370" y="1020480"/>
                  <a:pt x="85112" y="906998"/>
                </a:cubicBezTo>
                <a:lnTo>
                  <a:pt x="906998" y="85112"/>
                </a:lnTo>
                <a:cubicBezTo>
                  <a:pt x="963739" y="28371"/>
                  <a:pt x="1038107" y="0"/>
                  <a:pt x="11124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A9891003-8905-4741-8578-86EB75DE5D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44957" y="1675863"/>
            <a:ext cx="2195673" cy="2195674"/>
          </a:xfrm>
          <a:custGeom>
            <a:avLst/>
            <a:gdLst>
              <a:gd name="connsiteX0" fmla="*/ 1097837 w 2195673"/>
              <a:gd name="connsiteY0" fmla="*/ 0 h 2195674"/>
              <a:gd name="connsiteX1" fmla="*/ 1300611 w 2195673"/>
              <a:gd name="connsiteY1" fmla="*/ 83992 h 2195674"/>
              <a:gd name="connsiteX2" fmla="*/ 2111682 w 2195673"/>
              <a:gd name="connsiteY2" fmla="*/ 895063 h 2195674"/>
              <a:gd name="connsiteX3" fmla="*/ 2111682 w 2195673"/>
              <a:gd name="connsiteY3" fmla="*/ 1300611 h 2195674"/>
              <a:gd name="connsiteX4" fmla="*/ 1300611 w 2195673"/>
              <a:gd name="connsiteY4" fmla="*/ 2111683 h 2195674"/>
              <a:gd name="connsiteX5" fmla="*/ 895063 w 2195673"/>
              <a:gd name="connsiteY5" fmla="*/ 2111683 h 2195674"/>
              <a:gd name="connsiteX6" fmla="*/ 83992 w 2195673"/>
              <a:gd name="connsiteY6" fmla="*/ 1300611 h 2195674"/>
              <a:gd name="connsiteX7" fmla="*/ 83992 w 2195673"/>
              <a:gd name="connsiteY7" fmla="*/ 895063 h 2195674"/>
              <a:gd name="connsiteX8" fmla="*/ 895063 w 2195673"/>
              <a:gd name="connsiteY8" fmla="*/ 83992 h 2195674"/>
              <a:gd name="connsiteX9" fmla="*/ 1097837 w 2195673"/>
              <a:gd name="connsiteY9" fmla="*/ 0 h 219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5673" h="2195674">
                <a:moveTo>
                  <a:pt x="1097837" y="0"/>
                </a:moveTo>
                <a:cubicBezTo>
                  <a:pt x="1171227" y="0"/>
                  <a:pt x="1244617" y="27997"/>
                  <a:pt x="1300611" y="83992"/>
                </a:cubicBezTo>
                <a:lnTo>
                  <a:pt x="2111682" y="895063"/>
                </a:lnTo>
                <a:cubicBezTo>
                  <a:pt x="2223671" y="1007052"/>
                  <a:pt x="2223671" y="1188623"/>
                  <a:pt x="2111682" y="1300611"/>
                </a:cubicBezTo>
                <a:lnTo>
                  <a:pt x="1300611" y="2111683"/>
                </a:lnTo>
                <a:cubicBezTo>
                  <a:pt x="1188622" y="2223671"/>
                  <a:pt x="1007052" y="2223671"/>
                  <a:pt x="895063" y="2111683"/>
                </a:cubicBezTo>
                <a:lnTo>
                  <a:pt x="83992" y="1300611"/>
                </a:lnTo>
                <a:cubicBezTo>
                  <a:pt x="-27997" y="1188623"/>
                  <a:pt x="-27997" y="1007052"/>
                  <a:pt x="83992" y="895063"/>
                </a:cubicBezTo>
                <a:lnTo>
                  <a:pt x="895063" y="83992"/>
                </a:lnTo>
                <a:cubicBezTo>
                  <a:pt x="951058" y="27997"/>
                  <a:pt x="1024447" y="0"/>
                  <a:pt x="10978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8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79938DEA-89D7-4B58-B5FD-58E595425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2968" y="2003693"/>
            <a:ext cx="5506064" cy="3470048"/>
          </a:xfrm>
          <a:custGeom>
            <a:avLst/>
            <a:gdLst>
              <a:gd name="connsiteX0" fmla="*/ 235048 w 8995674"/>
              <a:gd name="connsiteY0" fmla="*/ 0 h 5669281"/>
              <a:gd name="connsiteX1" fmla="*/ 8760626 w 8995674"/>
              <a:gd name="connsiteY1" fmla="*/ 0 h 5669281"/>
              <a:gd name="connsiteX2" fmla="*/ 8995674 w 8995674"/>
              <a:gd name="connsiteY2" fmla="*/ 235048 h 5669281"/>
              <a:gd name="connsiteX3" fmla="*/ 8995674 w 8995674"/>
              <a:gd name="connsiteY3" fmla="*/ 5434233 h 5669281"/>
              <a:gd name="connsiteX4" fmla="*/ 8760626 w 8995674"/>
              <a:gd name="connsiteY4" fmla="*/ 5669281 h 5669281"/>
              <a:gd name="connsiteX5" fmla="*/ 235048 w 8995674"/>
              <a:gd name="connsiteY5" fmla="*/ 5669281 h 5669281"/>
              <a:gd name="connsiteX6" fmla="*/ 0 w 8995674"/>
              <a:gd name="connsiteY6" fmla="*/ 5434233 h 5669281"/>
              <a:gd name="connsiteX7" fmla="*/ 0 w 8995674"/>
              <a:gd name="connsiteY7" fmla="*/ 235048 h 5669281"/>
              <a:gd name="connsiteX8" fmla="*/ 235048 w 8995674"/>
              <a:gd name="connsiteY8" fmla="*/ 0 h 56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5674" h="5669281">
                <a:moveTo>
                  <a:pt x="235048" y="0"/>
                </a:moveTo>
                <a:lnTo>
                  <a:pt x="8760626" y="0"/>
                </a:lnTo>
                <a:cubicBezTo>
                  <a:pt x="8890439" y="0"/>
                  <a:pt x="8995674" y="105235"/>
                  <a:pt x="8995674" y="235048"/>
                </a:cubicBezTo>
                <a:lnTo>
                  <a:pt x="8995674" y="5434233"/>
                </a:lnTo>
                <a:cubicBezTo>
                  <a:pt x="8995674" y="5564046"/>
                  <a:pt x="8890439" y="5669281"/>
                  <a:pt x="8760626" y="5669281"/>
                </a:cubicBezTo>
                <a:lnTo>
                  <a:pt x="235048" y="5669281"/>
                </a:lnTo>
                <a:cubicBezTo>
                  <a:pt x="105236" y="5669281"/>
                  <a:pt x="0" y="5564046"/>
                  <a:pt x="0" y="5434233"/>
                </a:cubicBezTo>
                <a:lnTo>
                  <a:pt x="0" y="235048"/>
                </a:lnTo>
                <a:cubicBezTo>
                  <a:pt x="0" y="105235"/>
                  <a:pt x="105236" y="0"/>
                  <a:pt x="2350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270000" dir="2700000" sx="95000" sy="95000" algn="t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58" y="97216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0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1610BE2D-BB5A-435A-937D-3D7A7A6E4E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642" y="2152649"/>
            <a:ext cx="1824432" cy="1824432"/>
          </a:xfrm>
          <a:custGeom>
            <a:avLst/>
            <a:gdLst>
              <a:gd name="connsiteX0" fmla="*/ 1569308 w 3138616"/>
              <a:gd name="connsiteY0" fmla="*/ 0 h 3138616"/>
              <a:gd name="connsiteX1" fmla="*/ 3138616 w 3138616"/>
              <a:gd name="connsiteY1" fmla="*/ 1569308 h 3138616"/>
              <a:gd name="connsiteX2" fmla="*/ 1569308 w 3138616"/>
              <a:gd name="connsiteY2" fmla="*/ 3138616 h 3138616"/>
              <a:gd name="connsiteX3" fmla="*/ 0 w 3138616"/>
              <a:gd name="connsiteY3" fmla="*/ 1569308 h 3138616"/>
              <a:gd name="connsiteX4" fmla="*/ 1569308 w 3138616"/>
              <a:gd name="connsiteY4" fmla="*/ 0 h 31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616" h="3138616">
                <a:moveTo>
                  <a:pt x="1569308" y="0"/>
                </a:moveTo>
                <a:cubicBezTo>
                  <a:pt x="2436013" y="0"/>
                  <a:pt x="3138616" y="702603"/>
                  <a:pt x="3138616" y="1569308"/>
                </a:cubicBezTo>
                <a:cubicBezTo>
                  <a:pt x="3138616" y="2436013"/>
                  <a:pt x="2436013" y="3138616"/>
                  <a:pt x="1569308" y="3138616"/>
                </a:cubicBezTo>
                <a:cubicBezTo>
                  <a:pt x="702603" y="3138616"/>
                  <a:pt x="0" y="2436013"/>
                  <a:pt x="0" y="1569308"/>
                </a:cubicBezTo>
                <a:cubicBezTo>
                  <a:pt x="0" y="702603"/>
                  <a:pt x="702603" y="0"/>
                  <a:pt x="1569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566EB38-F2D7-44C1-9917-D36E00C2C3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1055" y="2152650"/>
            <a:ext cx="1824430" cy="1824430"/>
          </a:xfrm>
          <a:custGeom>
            <a:avLst/>
            <a:gdLst>
              <a:gd name="connsiteX0" fmla="*/ 1569308 w 3138616"/>
              <a:gd name="connsiteY0" fmla="*/ 0 h 3138616"/>
              <a:gd name="connsiteX1" fmla="*/ 3138616 w 3138616"/>
              <a:gd name="connsiteY1" fmla="*/ 1569308 h 3138616"/>
              <a:gd name="connsiteX2" fmla="*/ 1569308 w 3138616"/>
              <a:gd name="connsiteY2" fmla="*/ 3138616 h 3138616"/>
              <a:gd name="connsiteX3" fmla="*/ 0 w 3138616"/>
              <a:gd name="connsiteY3" fmla="*/ 1569308 h 3138616"/>
              <a:gd name="connsiteX4" fmla="*/ 1569308 w 3138616"/>
              <a:gd name="connsiteY4" fmla="*/ 0 h 31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616" h="3138616">
                <a:moveTo>
                  <a:pt x="1569308" y="0"/>
                </a:moveTo>
                <a:cubicBezTo>
                  <a:pt x="2436013" y="0"/>
                  <a:pt x="3138616" y="702603"/>
                  <a:pt x="3138616" y="1569308"/>
                </a:cubicBezTo>
                <a:cubicBezTo>
                  <a:pt x="3138616" y="2436013"/>
                  <a:pt x="2436013" y="3138616"/>
                  <a:pt x="1569308" y="3138616"/>
                </a:cubicBezTo>
                <a:cubicBezTo>
                  <a:pt x="702603" y="3138616"/>
                  <a:pt x="0" y="2436013"/>
                  <a:pt x="0" y="1569308"/>
                </a:cubicBezTo>
                <a:cubicBezTo>
                  <a:pt x="0" y="702603"/>
                  <a:pt x="702603" y="0"/>
                  <a:pt x="1569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22E46C8-DB4B-4C14-8BC2-5F7C910640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63466" y="2152650"/>
            <a:ext cx="1824430" cy="1824430"/>
          </a:xfrm>
          <a:custGeom>
            <a:avLst/>
            <a:gdLst>
              <a:gd name="connsiteX0" fmla="*/ 1569308 w 3138616"/>
              <a:gd name="connsiteY0" fmla="*/ 0 h 3138616"/>
              <a:gd name="connsiteX1" fmla="*/ 3138616 w 3138616"/>
              <a:gd name="connsiteY1" fmla="*/ 1569308 h 3138616"/>
              <a:gd name="connsiteX2" fmla="*/ 1569308 w 3138616"/>
              <a:gd name="connsiteY2" fmla="*/ 3138616 h 3138616"/>
              <a:gd name="connsiteX3" fmla="*/ 0 w 3138616"/>
              <a:gd name="connsiteY3" fmla="*/ 1569308 h 3138616"/>
              <a:gd name="connsiteX4" fmla="*/ 1569308 w 3138616"/>
              <a:gd name="connsiteY4" fmla="*/ 0 h 31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616" h="3138616">
                <a:moveTo>
                  <a:pt x="1569308" y="0"/>
                </a:moveTo>
                <a:cubicBezTo>
                  <a:pt x="2436013" y="0"/>
                  <a:pt x="3138616" y="702603"/>
                  <a:pt x="3138616" y="1569308"/>
                </a:cubicBezTo>
                <a:cubicBezTo>
                  <a:pt x="3138616" y="2436013"/>
                  <a:pt x="2436013" y="3138616"/>
                  <a:pt x="1569308" y="3138616"/>
                </a:cubicBezTo>
                <a:cubicBezTo>
                  <a:pt x="702603" y="3138616"/>
                  <a:pt x="0" y="2436013"/>
                  <a:pt x="0" y="1569308"/>
                </a:cubicBezTo>
                <a:cubicBezTo>
                  <a:pt x="0" y="702603"/>
                  <a:pt x="702603" y="0"/>
                  <a:pt x="1569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422F701-EB5E-4265-8801-C001BFC3EA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05877" y="2152650"/>
            <a:ext cx="1824430" cy="1824430"/>
          </a:xfrm>
          <a:custGeom>
            <a:avLst/>
            <a:gdLst>
              <a:gd name="connsiteX0" fmla="*/ 1569308 w 3138616"/>
              <a:gd name="connsiteY0" fmla="*/ 0 h 3138616"/>
              <a:gd name="connsiteX1" fmla="*/ 3138616 w 3138616"/>
              <a:gd name="connsiteY1" fmla="*/ 1569308 h 3138616"/>
              <a:gd name="connsiteX2" fmla="*/ 1569308 w 3138616"/>
              <a:gd name="connsiteY2" fmla="*/ 3138616 h 3138616"/>
              <a:gd name="connsiteX3" fmla="*/ 0 w 3138616"/>
              <a:gd name="connsiteY3" fmla="*/ 1569308 h 3138616"/>
              <a:gd name="connsiteX4" fmla="*/ 1569308 w 3138616"/>
              <a:gd name="connsiteY4" fmla="*/ 0 h 31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616" h="3138616">
                <a:moveTo>
                  <a:pt x="1569308" y="0"/>
                </a:moveTo>
                <a:cubicBezTo>
                  <a:pt x="2436013" y="0"/>
                  <a:pt x="3138616" y="702603"/>
                  <a:pt x="3138616" y="1569308"/>
                </a:cubicBezTo>
                <a:cubicBezTo>
                  <a:pt x="3138616" y="2436013"/>
                  <a:pt x="2436013" y="3138616"/>
                  <a:pt x="1569308" y="3138616"/>
                </a:cubicBezTo>
                <a:cubicBezTo>
                  <a:pt x="702603" y="3138616"/>
                  <a:pt x="0" y="2436013"/>
                  <a:pt x="0" y="1569308"/>
                </a:cubicBezTo>
                <a:cubicBezTo>
                  <a:pt x="0" y="702603"/>
                  <a:pt x="702603" y="0"/>
                  <a:pt x="1569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4304" y="98753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5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A1EBA87-D6F9-4099-83D5-AAED60E3D6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40251" cy="6858000"/>
          </a:xfrm>
          <a:custGeom>
            <a:avLst/>
            <a:gdLst>
              <a:gd name="connsiteX0" fmla="*/ 0 w 4540251"/>
              <a:gd name="connsiteY0" fmla="*/ 0 h 6858000"/>
              <a:gd name="connsiteX1" fmla="*/ 4540251 w 4540251"/>
              <a:gd name="connsiteY1" fmla="*/ 0 h 6858000"/>
              <a:gd name="connsiteX2" fmla="*/ 4540251 w 4540251"/>
              <a:gd name="connsiteY2" fmla="*/ 6858000 h 6858000"/>
              <a:gd name="connsiteX3" fmla="*/ 0 w 45402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0251" h="6858000">
                <a:moveTo>
                  <a:pt x="0" y="0"/>
                </a:moveTo>
                <a:lnTo>
                  <a:pt x="4540251" y="0"/>
                </a:lnTo>
                <a:lnTo>
                  <a:pt x="4540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64202" y="242181"/>
            <a:ext cx="63388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48275" y="1958975"/>
            <a:ext cx="6354763" cy="4657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8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1EEE8353-5E63-4C29-9930-F47320520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39200" y="2057400"/>
            <a:ext cx="2743200" cy="3829050"/>
          </a:xfrm>
          <a:custGeom>
            <a:avLst/>
            <a:gdLst>
              <a:gd name="connsiteX0" fmla="*/ 68799 w 2743200"/>
              <a:gd name="connsiteY0" fmla="*/ 0 h 3829050"/>
              <a:gd name="connsiteX1" fmla="*/ 2674401 w 2743200"/>
              <a:gd name="connsiteY1" fmla="*/ 0 h 3829050"/>
              <a:gd name="connsiteX2" fmla="*/ 2743200 w 2743200"/>
              <a:gd name="connsiteY2" fmla="*/ 68799 h 3829050"/>
              <a:gd name="connsiteX3" fmla="*/ 2743200 w 2743200"/>
              <a:gd name="connsiteY3" fmla="*/ 3760251 h 3829050"/>
              <a:gd name="connsiteX4" fmla="*/ 2674401 w 2743200"/>
              <a:gd name="connsiteY4" fmla="*/ 3829050 h 3829050"/>
              <a:gd name="connsiteX5" fmla="*/ 68799 w 2743200"/>
              <a:gd name="connsiteY5" fmla="*/ 3829050 h 3829050"/>
              <a:gd name="connsiteX6" fmla="*/ 0 w 2743200"/>
              <a:gd name="connsiteY6" fmla="*/ 3760251 h 3829050"/>
              <a:gd name="connsiteX7" fmla="*/ 0 w 2743200"/>
              <a:gd name="connsiteY7" fmla="*/ 68799 h 3829050"/>
              <a:gd name="connsiteX8" fmla="*/ 68799 w 2743200"/>
              <a:gd name="connsiteY8" fmla="*/ 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3829050">
                <a:moveTo>
                  <a:pt x="68799" y="0"/>
                </a:moveTo>
                <a:lnTo>
                  <a:pt x="2674401" y="0"/>
                </a:lnTo>
                <a:cubicBezTo>
                  <a:pt x="2712398" y="0"/>
                  <a:pt x="2743200" y="30802"/>
                  <a:pt x="2743200" y="68799"/>
                </a:cubicBezTo>
                <a:lnTo>
                  <a:pt x="2743200" y="3760251"/>
                </a:lnTo>
                <a:cubicBezTo>
                  <a:pt x="2743200" y="3798248"/>
                  <a:pt x="2712398" y="3829050"/>
                  <a:pt x="2674401" y="3829050"/>
                </a:cubicBezTo>
                <a:lnTo>
                  <a:pt x="68799" y="3829050"/>
                </a:lnTo>
                <a:cubicBezTo>
                  <a:pt x="30802" y="3829050"/>
                  <a:pt x="0" y="3798248"/>
                  <a:pt x="0" y="3760251"/>
                </a:cubicBezTo>
                <a:lnTo>
                  <a:pt x="0" y="68799"/>
                </a:lnTo>
                <a:cubicBezTo>
                  <a:pt x="0" y="30802"/>
                  <a:pt x="30802" y="0"/>
                  <a:pt x="687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8100" dir="8100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98609BB-4851-47D0-80EB-A0A0AAF5B0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4550" y="2057400"/>
            <a:ext cx="2743200" cy="3829050"/>
          </a:xfrm>
          <a:custGeom>
            <a:avLst/>
            <a:gdLst>
              <a:gd name="connsiteX0" fmla="*/ 68799 w 2743200"/>
              <a:gd name="connsiteY0" fmla="*/ 0 h 3829050"/>
              <a:gd name="connsiteX1" fmla="*/ 2674401 w 2743200"/>
              <a:gd name="connsiteY1" fmla="*/ 0 h 3829050"/>
              <a:gd name="connsiteX2" fmla="*/ 2743200 w 2743200"/>
              <a:gd name="connsiteY2" fmla="*/ 68799 h 3829050"/>
              <a:gd name="connsiteX3" fmla="*/ 2743200 w 2743200"/>
              <a:gd name="connsiteY3" fmla="*/ 3760251 h 3829050"/>
              <a:gd name="connsiteX4" fmla="*/ 2674401 w 2743200"/>
              <a:gd name="connsiteY4" fmla="*/ 3829050 h 3829050"/>
              <a:gd name="connsiteX5" fmla="*/ 68799 w 2743200"/>
              <a:gd name="connsiteY5" fmla="*/ 3829050 h 3829050"/>
              <a:gd name="connsiteX6" fmla="*/ 0 w 2743200"/>
              <a:gd name="connsiteY6" fmla="*/ 3760251 h 3829050"/>
              <a:gd name="connsiteX7" fmla="*/ 0 w 2743200"/>
              <a:gd name="connsiteY7" fmla="*/ 68799 h 3829050"/>
              <a:gd name="connsiteX8" fmla="*/ 68799 w 2743200"/>
              <a:gd name="connsiteY8" fmla="*/ 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3829050">
                <a:moveTo>
                  <a:pt x="68799" y="0"/>
                </a:moveTo>
                <a:lnTo>
                  <a:pt x="2674401" y="0"/>
                </a:lnTo>
                <a:cubicBezTo>
                  <a:pt x="2712398" y="0"/>
                  <a:pt x="2743200" y="30802"/>
                  <a:pt x="2743200" y="68799"/>
                </a:cubicBezTo>
                <a:lnTo>
                  <a:pt x="2743200" y="3760251"/>
                </a:lnTo>
                <a:cubicBezTo>
                  <a:pt x="2743200" y="3798248"/>
                  <a:pt x="2712398" y="3829050"/>
                  <a:pt x="2674401" y="3829050"/>
                </a:cubicBezTo>
                <a:lnTo>
                  <a:pt x="68799" y="3829050"/>
                </a:lnTo>
                <a:cubicBezTo>
                  <a:pt x="30802" y="3829050"/>
                  <a:pt x="0" y="3798248"/>
                  <a:pt x="0" y="3760251"/>
                </a:cubicBezTo>
                <a:lnTo>
                  <a:pt x="0" y="68799"/>
                </a:lnTo>
                <a:cubicBezTo>
                  <a:pt x="0" y="30802"/>
                  <a:pt x="30802" y="0"/>
                  <a:pt x="687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8100" dir="8100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8340A62-4214-4A8E-8845-3216BD683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9900" y="2057400"/>
            <a:ext cx="2743200" cy="3829050"/>
          </a:xfrm>
          <a:custGeom>
            <a:avLst/>
            <a:gdLst>
              <a:gd name="connsiteX0" fmla="*/ 68799 w 2743200"/>
              <a:gd name="connsiteY0" fmla="*/ 0 h 3829050"/>
              <a:gd name="connsiteX1" fmla="*/ 2674401 w 2743200"/>
              <a:gd name="connsiteY1" fmla="*/ 0 h 3829050"/>
              <a:gd name="connsiteX2" fmla="*/ 2743200 w 2743200"/>
              <a:gd name="connsiteY2" fmla="*/ 68799 h 3829050"/>
              <a:gd name="connsiteX3" fmla="*/ 2743200 w 2743200"/>
              <a:gd name="connsiteY3" fmla="*/ 3760251 h 3829050"/>
              <a:gd name="connsiteX4" fmla="*/ 2674401 w 2743200"/>
              <a:gd name="connsiteY4" fmla="*/ 3829050 h 3829050"/>
              <a:gd name="connsiteX5" fmla="*/ 68799 w 2743200"/>
              <a:gd name="connsiteY5" fmla="*/ 3829050 h 3829050"/>
              <a:gd name="connsiteX6" fmla="*/ 0 w 2743200"/>
              <a:gd name="connsiteY6" fmla="*/ 3760251 h 3829050"/>
              <a:gd name="connsiteX7" fmla="*/ 0 w 2743200"/>
              <a:gd name="connsiteY7" fmla="*/ 68799 h 3829050"/>
              <a:gd name="connsiteX8" fmla="*/ 68799 w 2743200"/>
              <a:gd name="connsiteY8" fmla="*/ 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3829050">
                <a:moveTo>
                  <a:pt x="68799" y="0"/>
                </a:moveTo>
                <a:lnTo>
                  <a:pt x="2674401" y="0"/>
                </a:lnTo>
                <a:cubicBezTo>
                  <a:pt x="2712398" y="0"/>
                  <a:pt x="2743200" y="30802"/>
                  <a:pt x="2743200" y="68799"/>
                </a:cubicBezTo>
                <a:lnTo>
                  <a:pt x="2743200" y="3760251"/>
                </a:lnTo>
                <a:cubicBezTo>
                  <a:pt x="2743200" y="3798248"/>
                  <a:pt x="2712398" y="3829050"/>
                  <a:pt x="2674401" y="3829050"/>
                </a:cubicBezTo>
                <a:lnTo>
                  <a:pt x="68799" y="3829050"/>
                </a:lnTo>
                <a:cubicBezTo>
                  <a:pt x="30802" y="3829050"/>
                  <a:pt x="0" y="3798248"/>
                  <a:pt x="0" y="3760251"/>
                </a:cubicBezTo>
                <a:lnTo>
                  <a:pt x="0" y="68799"/>
                </a:lnTo>
                <a:cubicBezTo>
                  <a:pt x="0" y="30802"/>
                  <a:pt x="30802" y="0"/>
                  <a:pt x="687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8100" dir="8100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0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828CA471-2C49-4C56-B95A-2DB1B5AE7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855" y="2785113"/>
            <a:ext cx="2076450" cy="2167887"/>
          </a:xfrm>
          <a:custGeom>
            <a:avLst/>
            <a:gdLst>
              <a:gd name="connsiteX0" fmla="*/ 0 w 2076450"/>
              <a:gd name="connsiteY0" fmla="*/ 0 h 2167887"/>
              <a:gd name="connsiteX1" fmla="*/ 2076450 w 2076450"/>
              <a:gd name="connsiteY1" fmla="*/ 0 h 2167887"/>
              <a:gd name="connsiteX2" fmla="*/ 2076450 w 2076450"/>
              <a:gd name="connsiteY2" fmla="*/ 2167887 h 2167887"/>
              <a:gd name="connsiteX3" fmla="*/ 0 w 2076450"/>
              <a:gd name="connsiteY3" fmla="*/ 2167887 h 216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2167887">
                <a:moveTo>
                  <a:pt x="0" y="0"/>
                </a:moveTo>
                <a:lnTo>
                  <a:pt x="2076450" y="0"/>
                </a:lnTo>
                <a:lnTo>
                  <a:pt x="2076450" y="2167887"/>
                </a:lnTo>
                <a:lnTo>
                  <a:pt x="0" y="2167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7798F40D-1D1A-4CEF-B926-F73997050E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7135" y="2785113"/>
            <a:ext cx="2076450" cy="2167887"/>
          </a:xfrm>
          <a:custGeom>
            <a:avLst/>
            <a:gdLst>
              <a:gd name="connsiteX0" fmla="*/ 0 w 2076450"/>
              <a:gd name="connsiteY0" fmla="*/ 0 h 2167887"/>
              <a:gd name="connsiteX1" fmla="*/ 2076450 w 2076450"/>
              <a:gd name="connsiteY1" fmla="*/ 0 h 2167887"/>
              <a:gd name="connsiteX2" fmla="*/ 2076450 w 2076450"/>
              <a:gd name="connsiteY2" fmla="*/ 2167887 h 2167887"/>
              <a:gd name="connsiteX3" fmla="*/ 0 w 2076450"/>
              <a:gd name="connsiteY3" fmla="*/ 2167887 h 216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2167887">
                <a:moveTo>
                  <a:pt x="0" y="0"/>
                </a:moveTo>
                <a:lnTo>
                  <a:pt x="2076450" y="0"/>
                </a:lnTo>
                <a:lnTo>
                  <a:pt x="2076450" y="2167887"/>
                </a:lnTo>
                <a:lnTo>
                  <a:pt x="0" y="2167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1119D26F-14B3-4453-B760-F5F2373E24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8415" y="2785113"/>
            <a:ext cx="2076450" cy="2167887"/>
          </a:xfrm>
          <a:custGeom>
            <a:avLst/>
            <a:gdLst>
              <a:gd name="connsiteX0" fmla="*/ 0 w 2076450"/>
              <a:gd name="connsiteY0" fmla="*/ 0 h 2167887"/>
              <a:gd name="connsiteX1" fmla="*/ 2076450 w 2076450"/>
              <a:gd name="connsiteY1" fmla="*/ 0 h 2167887"/>
              <a:gd name="connsiteX2" fmla="*/ 2076450 w 2076450"/>
              <a:gd name="connsiteY2" fmla="*/ 2167887 h 2167887"/>
              <a:gd name="connsiteX3" fmla="*/ 0 w 2076450"/>
              <a:gd name="connsiteY3" fmla="*/ 2167887 h 216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2167887">
                <a:moveTo>
                  <a:pt x="0" y="0"/>
                </a:moveTo>
                <a:lnTo>
                  <a:pt x="2076450" y="0"/>
                </a:lnTo>
                <a:lnTo>
                  <a:pt x="2076450" y="2167887"/>
                </a:lnTo>
                <a:lnTo>
                  <a:pt x="0" y="2167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27FB6A6D-77D3-48A8-A82E-B09821D00A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9695" y="2785113"/>
            <a:ext cx="2076450" cy="2167887"/>
          </a:xfrm>
          <a:custGeom>
            <a:avLst/>
            <a:gdLst>
              <a:gd name="connsiteX0" fmla="*/ 0 w 2076450"/>
              <a:gd name="connsiteY0" fmla="*/ 0 h 2167887"/>
              <a:gd name="connsiteX1" fmla="*/ 2076450 w 2076450"/>
              <a:gd name="connsiteY1" fmla="*/ 0 h 2167887"/>
              <a:gd name="connsiteX2" fmla="*/ 2076450 w 2076450"/>
              <a:gd name="connsiteY2" fmla="*/ 2167887 h 2167887"/>
              <a:gd name="connsiteX3" fmla="*/ 0 w 2076450"/>
              <a:gd name="connsiteY3" fmla="*/ 2167887 h 216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2167887">
                <a:moveTo>
                  <a:pt x="0" y="0"/>
                </a:moveTo>
                <a:lnTo>
                  <a:pt x="2076450" y="0"/>
                </a:lnTo>
                <a:lnTo>
                  <a:pt x="2076450" y="2167887"/>
                </a:lnTo>
                <a:lnTo>
                  <a:pt x="0" y="2167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9335" y="88763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0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CD62D2-4611-4F2D-A763-759D4C5EBF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9613" y="2761770"/>
            <a:ext cx="4552950" cy="2857500"/>
          </a:xfrm>
          <a:custGeom>
            <a:avLst/>
            <a:gdLst>
              <a:gd name="connsiteX0" fmla="*/ 0 w 4552950"/>
              <a:gd name="connsiteY0" fmla="*/ 0 h 2857500"/>
              <a:gd name="connsiteX1" fmla="*/ 4552950 w 4552950"/>
              <a:gd name="connsiteY1" fmla="*/ 0 h 2857500"/>
              <a:gd name="connsiteX2" fmla="*/ 4552950 w 4552950"/>
              <a:gd name="connsiteY2" fmla="*/ 2857500 h 2857500"/>
              <a:gd name="connsiteX3" fmla="*/ 0 w 4552950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950" h="2857500">
                <a:moveTo>
                  <a:pt x="0" y="0"/>
                </a:moveTo>
                <a:lnTo>
                  <a:pt x="4552950" y="0"/>
                </a:lnTo>
                <a:lnTo>
                  <a:pt x="4552950" y="2857500"/>
                </a:lnTo>
                <a:lnTo>
                  <a:pt x="0" y="2857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E309ED-CFD7-40CC-9574-8B3C633D05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73138" y="1047270"/>
            <a:ext cx="4552950" cy="2857500"/>
          </a:xfrm>
          <a:custGeom>
            <a:avLst/>
            <a:gdLst>
              <a:gd name="connsiteX0" fmla="*/ 0 w 4552950"/>
              <a:gd name="connsiteY0" fmla="*/ 0 h 2857500"/>
              <a:gd name="connsiteX1" fmla="*/ 4552950 w 4552950"/>
              <a:gd name="connsiteY1" fmla="*/ 0 h 2857500"/>
              <a:gd name="connsiteX2" fmla="*/ 4552950 w 4552950"/>
              <a:gd name="connsiteY2" fmla="*/ 2857500 h 2857500"/>
              <a:gd name="connsiteX3" fmla="*/ 0 w 4552950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950" h="2857500">
                <a:moveTo>
                  <a:pt x="0" y="0"/>
                </a:moveTo>
                <a:lnTo>
                  <a:pt x="4552950" y="0"/>
                </a:lnTo>
                <a:lnTo>
                  <a:pt x="4552950" y="2857500"/>
                </a:lnTo>
                <a:lnTo>
                  <a:pt x="0" y="2857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84238" y="1898650"/>
            <a:ext cx="5140325" cy="372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A312C010-0EA6-4691-BE79-C3DF30035DD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17328" y="1480311"/>
            <a:ext cx="2155208" cy="38221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3865563" y="1479550"/>
            <a:ext cx="7488237" cy="3744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7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B771AB-2047-4B64-A4D2-FA26ED51F6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40792" y="1480310"/>
            <a:ext cx="2155208" cy="3822191"/>
          </a:xfrm>
          <a:custGeom>
            <a:avLst/>
            <a:gdLst>
              <a:gd name="connsiteX0" fmla="*/ 0 w 4552950"/>
              <a:gd name="connsiteY0" fmla="*/ 0 h 2857500"/>
              <a:gd name="connsiteX1" fmla="*/ 4552950 w 4552950"/>
              <a:gd name="connsiteY1" fmla="*/ 0 h 2857500"/>
              <a:gd name="connsiteX2" fmla="*/ 4552950 w 4552950"/>
              <a:gd name="connsiteY2" fmla="*/ 2857500 h 2857500"/>
              <a:gd name="connsiteX3" fmla="*/ 0 w 4552950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950" h="2857500">
                <a:moveTo>
                  <a:pt x="0" y="0"/>
                </a:moveTo>
                <a:lnTo>
                  <a:pt x="4552950" y="0"/>
                </a:lnTo>
                <a:lnTo>
                  <a:pt x="4552950" y="2857500"/>
                </a:lnTo>
                <a:lnTo>
                  <a:pt x="0" y="2857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63FD12DE-BCAF-4EA8-BDAB-B3923E6073D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417328" y="1480311"/>
            <a:ext cx="2155208" cy="38221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9"/>
          </p:nvPr>
        </p:nvSpPr>
        <p:spPr>
          <a:xfrm>
            <a:off x="6554788" y="1480311"/>
            <a:ext cx="4799012" cy="3721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6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303" y="2324554"/>
            <a:ext cx="8129067" cy="1794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3" y="75886"/>
            <a:ext cx="2613337" cy="605597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542338" y="4410635"/>
            <a:ext cx="7645615" cy="3842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3542338" y="4449055"/>
            <a:ext cx="7645615" cy="5378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18F4C4-7FB4-42B6-A73D-F9880680F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23057" y="-220756"/>
            <a:ext cx="6534150" cy="6667500"/>
          </a:xfrm>
          <a:custGeom>
            <a:avLst/>
            <a:gdLst>
              <a:gd name="connsiteX0" fmla="*/ 272278 w 6534150"/>
              <a:gd name="connsiteY0" fmla="*/ 0 h 6667500"/>
              <a:gd name="connsiteX1" fmla="*/ 6261872 w 6534150"/>
              <a:gd name="connsiteY1" fmla="*/ 0 h 6667500"/>
              <a:gd name="connsiteX2" fmla="*/ 6534150 w 6534150"/>
              <a:gd name="connsiteY2" fmla="*/ 272278 h 6667500"/>
              <a:gd name="connsiteX3" fmla="*/ 6534150 w 6534150"/>
              <a:gd name="connsiteY3" fmla="*/ 6395222 h 6667500"/>
              <a:gd name="connsiteX4" fmla="*/ 6261872 w 6534150"/>
              <a:gd name="connsiteY4" fmla="*/ 6667500 h 6667500"/>
              <a:gd name="connsiteX5" fmla="*/ 272278 w 6534150"/>
              <a:gd name="connsiteY5" fmla="*/ 6667500 h 6667500"/>
              <a:gd name="connsiteX6" fmla="*/ 0 w 6534150"/>
              <a:gd name="connsiteY6" fmla="*/ 6395222 h 6667500"/>
              <a:gd name="connsiteX7" fmla="*/ 0 w 6534150"/>
              <a:gd name="connsiteY7" fmla="*/ 272278 h 6667500"/>
              <a:gd name="connsiteX8" fmla="*/ 272278 w 6534150"/>
              <a:gd name="connsiteY8" fmla="*/ 0 h 666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6667500">
                <a:moveTo>
                  <a:pt x="272278" y="0"/>
                </a:moveTo>
                <a:lnTo>
                  <a:pt x="6261872" y="0"/>
                </a:lnTo>
                <a:cubicBezTo>
                  <a:pt x="6412247" y="0"/>
                  <a:pt x="6534150" y="121903"/>
                  <a:pt x="6534150" y="272278"/>
                </a:cubicBezTo>
                <a:lnTo>
                  <a:pt x="6534150" y="6395222"/>
                </a:lnTo>
                <a:cubicBezTo>
                  <a:pt x="6534150" y="6545597"/>
                  <a:pt x="6412247" y="6667500"/>
                  <a:pt x="6261872" y="6667500"/>
                </a:cubicBezTo>
                <a:lnTo>
                  <a:pt x="272278" y="6667500"/>
                </a:lnTo>
                <a:cubicBezTo>
                  <a:pt x="121903" y="6667500"/>
                  <a:pt x="0" y="6545597"/>
                  <a:pt x="0" y="6395222"/>
                </a:cubicBezTo>
                <a:lnTo>
                  <a:pt x="0" y="272278"/>
                </a:lnTo>
                <a:cubicBezTo>
                  <a:pt x="0" y="121903"/>
                  <a:pt x="121903" y="0"/>
                  <a:pt x="2722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35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814388" y="2036763"/>
            <a:ext cx="4595812" cy="3871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5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11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8C8A-A9DD-B70E-B08C-C0C8B705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62C6-B2B9-9698-BE3F-4FD3AF598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3CBD5-011E-EAB4-C3DE-0C15DA9F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251-1CD3-E040-93BF-D704A798840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75B2-1D24-B02A-E096-A044B125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B64F-3A08-EA75-6691-FEA79029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A33-1342-1348-8F92-F8FF3F9A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5471D-7398-845A-76BF-9E67C8FA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251-1CD3-E040-93BF-D704A798840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82BAD-7411-CD61-7266-7373327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B05F-A66B-95D0-45A5-C8BAFE9F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A33-1342-1348-8F92-F8FF3F9A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0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5B6C27B-57DB-4964-96DD-21719C59F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365856"/>
          </a:xfrm>
          <a:custGeom>
            <a:avLst/>
            <a:gdLst>
              <a:gd name="connsiteX0" fmla="*/ 0 w 12192000"/>
              <a:gd name="connsiteY0" fmla="*/ 0 h 4365856"/>
              <a:gd name="connsiteX1" fmla="*/ 12192000 w 12192000"/>
              <a:gd name="connsiteY1" fmla="*/ 0 h 4365856"/>
              <a:gd name="connsiteX2" fmla="*/ 12192000 w 12192000"/>
              <a:gd name="connsiteY2" fmla="*/ 4103153 h 4365856"/>
              <a:gd name="connsiteX3" fmla="*/ 0 w 12192000"/>
              <a:gd name="connsiteY3" fmla="*/ 3649896 h 436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65856">
                <a:moveTo>
                  <a:pt x="0" y="0"/>
                </a:moveTo>
                <a:lnTo>
                  <a:pt x="12192000" y="0"/>
                </a:lnTo>
                <a:lnTo>
                  <a:pt x="12192000" y="4103153"/>
                </a:lnTo>
                <a:cubicBezTo>
                  <a:pt x="5753382" y="5269216"/>
                  <a:pt x="6019801" y="2082105"/>
                  <a:pt x="0" y="36498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90994" y="5155906"/>
            <a:ext cx="5554663" cy="722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367" y="410725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 userDrawn="1"/>
        </p:nvSpPr>
        <p:spPr>
          <a:xfrm>
            <a:off x="338097" y="0"/>
            <a:ext cx="5947442" cy="6293223"/>
          </a:xfrm>
          <a:prstGeom prst="flowChartAlternateProcess">
            <a:avLst/>
          </a:prstGeom>
          <a:solidFill>
            <a:schemeClr val="accent5"/>
          </a:solidFill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09000"/>
              </a:lnSpc>
            </a:pPr>
            <a:endParaRPr lang="en-US" sz="1200" err="1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6" name="Flowchart: Alternate Process 5"/>
          <p:cNvSpPr/>
          <p:nvPr userDrawn="1"/>
        </p:nvSpPr>
        <p:spPr>
          <a:xfrm>
            <a:off x="442938" y="169049"/>
            <a:ext cx="5739973" cy="6024282"/>
          </a:xfrm>
          <a:prstGeom prst="flowChartAlternateProcess">
            <a:avLst/>
          </a:prstGeom>
          <a:solidFill>
            <a:schemeClr val="accent1"/>
          </a:solidFill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09000"/>
              </a:lnSpc>
            </a:pPr>
            <a:endParaRPr lang="en-US" sz="1200" err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B24436E9-FAF1-454D-989A-EA2E1D325E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4024" y="552290"/>
            <a:ext cx="5257800" cy="5257800"/>
          </a:xfrm>
          <a:custGeom>
            <a:avLst/>
            <a:gdLst>
              <a:gd name="connsiteX0" fmla="*/ 231816 w 5257800"/>
              <a:gd name="connsiteY0" fmla="*/ 0 h 5257800"/>
              <a:gd name="connsiteX1" fmla="*/ 5025984 w 5257800"/>
              <a:gd name="connsiteY1" fmla="*/ 0 h 5257800"/>
              <a:gd name="connsiteX2" fmla="*/ 5257800 w 5257800"/>
              <a:gd name="connsiteY2" fmla="*/ 231816 h 5257800"/>
              <a:gd name="connsiteX3" fmla="*/ 5257800 w 5257800"/>
              <a:gd name="connsiteY3" fmla="*/ 5025984 h 5257800"/>
              <a:gd name="connsiteX4" fmla="*/ 5025984 w 5257800"/>
              <a:gd name="connsiteY4" fmla="*/ 5257800 h 5257800"/>
              <a:gd name="connsiteX5" fmla="*/ 231816 w 5257800"/>
              <a:gd name="connsiteY5" fmla="*/ 5257800 h 5257800"/>
              <a:gd name="connsiteX6" fmla="*/ 0 w 5257800"/>
              <a:gd name="connsiteY6" fmla="*/ 5025984 h 5257800"/>
              <a:gd name="connsiteX7" fmla="*/ 0 w 5257800"/>
              <a:gd name="connsiteY7" fmla="*/ 231816 h 5257800"/>
              <a:gd name="connsiteX8" fmla="*/ 231816 w 5257800"/>
              <a:gd name="connsiteY8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800" h="5257800">
                <a:moveTo>
                  <a:pt x="231816" y="0"/>
                </a:moveTo>
                <a:lnTo>
                  <a:pt x="5025984" y="0"/>
                </a:lnTo>
                <a:cubicBezTo>
                  <a:pt x="5154012" y="0"/>
                  <a:pt x="5257800" y="103788"/>
                  <a:pt x="5257800" y="231816"/>
                </a:cubicBezTo>
                <a:lnTo>
                  <a:pt x="5257800" y="5025984"/>
                </a:lnTo>
                <a:cubicBezTo>
                  <a:pt x="5257800" y="5154012"/>
                  <a:pt x="5154012" y="5257800"/>
                  <a:pt x="5025984" y="5257800"/>
                </a:cubicBezTo>
                <a:lnTo>
                  <a:pt x="231816" y="5257800"/>
                </a:lnTo>
                <a:cubicBezTo>
                  <a:pt x="103788" y="5257800"/>
                  <a:pt x="0" y="5154012"/>
                  <a:pt x="0" y="5025984"/>
                </a:cubicBezTo>
                <a:lnTo>
                  <a:pt x="0" y="231816"/>
                </a:lnTo>
                <a:cubicBezTo>
                  <a:pt x="0" y="103788"/>
                  <a:pt x="103788" y="0"/>
                  <a:pt x="2318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984292" y="1844116"/>
            <a:ext cx="4518025" cy="3373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3997" y="295968"/>
            <a:ext cx="5394047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8521" y="1463729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Enter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2488" y="2028825"/>
            <a:ext cx="10542587" cy="3803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" y="1087211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D0D6310-11A0-4239-99BB-DA5BE45DC6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14900" y="1466850"/>
            <a:ext cx="6733643" cy="3924300"/>
          </a:xfrm>
          <a:custGeom>
            <a:avLst/>
            <a:gdLst>
              <a:gd name="connsiteX0" fmla="*/ 231816 w 5257800"/>
              <a:gd name="connsiteY0" fmla="*/ 0 h 5257800"/>
              <a:gd name="connsiteX1" fmla="*/ 5025984 w 5257800"/>
              <a:gd name="connsiteY1" fmla="*/ 0 h 5257800"/>
              <a:gd name="connsiteX2" fmla="*/ 5257800 w 5257800"/>
              <a:gd name="connsiteY2" fmla="*/ 231816 h 5257800"/>
              <a:gd name="connsiteX3" fmla="*/ 5257800 w 5257800"/>
              <a:gd name="connsiteY3" fmla="*/ 5025984 h 5257800"/>
              <a:gd name="connsiteX4" fmla="*/ 5025984 w 5257800"/>
              <a:gd name="connsiteY4" fmla="*/ 5257800 h 5257800"/>
              <a:gd name="connsiteX5" fmla="*/ 231816 w 5257800"/>
              <a:gd name="connsiteY5" fmla="*/ 5257800 h 5257800"/>
              <a:gd name="connsiteX6" fmla="*/ 0 w 5257800"/>
              <a:gd name="connsiteY6" fmla="*/ 5025984 h 5257800"/>
              <a:gd name="connsiteX7" fmla="*/ 0 w 5257800"/>
              <a:gd name="connsiteY7" fmla="*/ 231816 h 5257800"/>
              <a:gd name="connsiteX8" fmla="*/ 231816 w 5257800"/>
              <a:gd name="connsiteY8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800" h="5257800">
                <a:moveTo>
                  <a:pt x="231816" y="0"/>
                </a:moveTo>
                <a:lnTo>
                  <a:pt x="5025984" y="0"/>
                </a:lnTo>
                <a:cubicBezTo>
                  <a:pt x="5154012" y="0"/>
                  <a:pt x="5257800" y="103788"/>
                  <a:pt x="5257800" y="231816"/>
                </a:cubicBezTo>
                <a:lnTo>
                  <a:pt x="5257800" y="5025984"/>
                </a:lnTo>
                <a:cubicBezTo>
                  <a:pt x="5257800" y="5154012"/>
                  <a:pt x="5154012" y="5257800"/>
                  <a:pt x="5025984" y="5257800"/>
                </a:cubicBezTo>
                <a:lnTo>
                  <a:pt x="231816" y="5257800"/>
                </a:lnTo>
                <a:cubicBezTo>
                  <a:pt x="103788" y="5257800"/>
                  <a:pt x="0" y="5154012"/>
                  <a:pt x="0" y="5025984"/>
                </a:cubicBezTo>
                <a:lnTo>
                  <a:pt x="0" y="231816"/>
                </a:lnTo>
                <a:cubicBezTo>
                  <a:pt x="0" y="103788"/>
                  <a:pt x="103788" y="0"/>
                  <a:pt x="2318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38200" y="1920875"/>
            <a:ext cx="3671888" cy="3535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317" y="1094895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B6E5C2-C24F-4F21-9510-020B9A1113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4907" y="0"/>
            <a:ext cx="3167736" cy="6057900"/>
          </a:xfrm>
          <a:custGeom>
            <a:avLst/>
            <a:gdLst>
              <a:gd name="connsiteX0" fmla="*/ 0 w 3339186"/>
              <a:gd name="connsiteY0" fmla="*/ 0 h 6057900"/>
              <a:gd name="connsiteX1" fmla="*/ 3339186 w 3339186"/>
              <a:gd name="connsiteY1" fmla="*/ 0 h 6057900"/>
              <a:gd name="connsiteX2" fmla="*/ 3339186 w 3339186"/>
              <a:gd name="connsiteY2" fmla="*/ 5863292 h 6057900"/>
              <a:gd name="connsiteX3" fmla="*/ 3144578 w 3339186"/>
              <a:gd name="connsiteY3" fmla="*/ 6057900 h 6057900"/>
              <a:gd name="connsiteX4" fmla="*/ 194608 w 3339186"/>
              <a:gd name="connsiteY4" fmla="*/ 6057900 h 6057900"/>
              <a:gd name="connsiteX5" fmla="*/ 0 w 3339186"/>
              <a:gd name="connsiteY5" fmla="*/ 5863292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9186" h="6057900">
                <a:moveTo>
                  <a:pt x="0" y="0"/>
                </a:moveTo>
                <a:lnTo>
                  <a:pt x="3339186" y="0"/>
                </a:lnTo>
                <a:lnTo>
                  <a:pt x="3339186" y="5863292"/>
                </a:lnTo>
                <a:cubicBezTo>
                  <a:pt x="3339186" y="5970771"/>
                  <a:pt x="3252057" y="6057900"/>
                  <a:pt x="3144578" y="6057900"/>
                </a:cubicBezTo>
                <a:lnTo>
                  <a:pt x="194608" y="6057900"/>
                </a:lnTo>
                <a:cubicBezTo>
                  <a:pt x="87129" y="6057900"/>
                  <a:pt x="0" y="5970771"/>
                  <a:pt x="0" y="58632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081D31E-02DA-4845-B026-05C3703407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28414" y="685800"/>
            <a:ext cx="3167736" cy="6172200"/>
          </a:xfrm>
          <a:custGeom>
            <a:avLst/>
            <a:gdLst>
              <a:gd name="connsiteX0" fmla="*/ 194608 w 3339186"/>
              <a:gd name="connsiteY0" fmla="*/ 0 h 6172200"/>
              <a:gd name="connsiteX1" fmla="*/ 3144578 w 3339186"/>
              <a:gd name="connsiteY1" fmla="*/ 0 h 6172200"/>
              <a:gd name="connsiteX2" fmla="*/ 3339186 w 3339186"/>
              <a:gd name="connsiteY2" fmla="*/ 194608 h 6172200"/>
              <a:gd name="connsiteX3" fmla="*/ 3339186 w 3339186"/>
              <a:gd name="connsiteY3" fmla="*/ 6172200 h 6172200"/>
              <a:gd name="connsiteX4" fmla="*/ 0 w 3339186"/>
              <a:gd name="connsiteY4" fmla="*/ 6172200 h 6172200"/>
              <a:gd name="connsiteX5" fmla="*/ 0 w 3339186"/>
              <a:gd name="connsiteY5" fmla="*/ 194608 h 6172200"/>
              <a:gd name="connsiteX6" fmla="*/ 194608 w 3339186"/>
              <a:gd name="connsiteY6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9186" h="6172200">
                <a:moveTo>
                  <a:pt x="194608" y="0"/>
                </a:moveTo>
                <a:lnTo>
                  <a:pt x="3144578" y="0"/>
                </a:lnTo>
                <a:cubicBezTo>
                  <a:pt x="3252057" y="0"/>
                  <a:pt x="3339186" y="87129"/>
                  <a:pt x="3339186" y="194608"/>
                </a:cubicBezTo>
                <a:lnTo>
                  <a:pt x="3339186" y="6172200"/>
                </a:lnTo>
                <a:lnTo>
                  <a:pt x="0" y="6172200"/>
                </a:lnTo>
                <a:lnTo>
                  <a:pt x="0" y="194608"/>
                </a:lnTo>
                <a:cubicBezTo>
                  <a:pt x="0" y="87129"/>
                  <a:pt x="87129" y="0"/>
                  <a:pt x="1946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76564" y="203760"/>
            <a:ext cx="4464423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42213" y="1882775"/>
            <a:ext cx="4467225" cy="4341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1921" y="1379204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 rot="10800000" flipV="1">
            <a:off x="10076141" y="6386812"/>
            <a:ext cx="178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r"/>
              <a:t>‹#›</a:t>
            </a:fld>
            <a:endParaRPr lang="id-ID" sz="1200" b="1" i="0">
              <a:solidFill>
                <a:schemeClr val="bg1">
                  <a:lumMod val="85000"/>
                </a:schemeClr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50673" y="6294479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id-ID" sz="1800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z="1800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z="1800" strike="noStrike" spc="300">
              <a:solidFill>
                <a:schemeClr val="accent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8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sc-powerpoint.officeapps.live.com/pods/ppt.aspx?ui=en-US&amp;rs=en-US&amp;wdenableroaming=1&amp;wdfr=1&amp;mscc=1&amp;hid=EC9ECAA0-00F4-4000-008C-3CE4E0F21628.0&amp;uih=sharepointcom&amp;wdlcid=en-US&amp;jsapi=1&amp;jsapiver=v2&amp;corrid=9bbbc7a6-a270-1fd6-a9d4-ebc17be457eb&amp;usid=9bbbc7a6-a270-1fd6-a9d4-ebc17be457eb&amp;newsession=1&amp;sftc=1&amp;uihit=docaspx&amp;muv=1&amp;dchat=1&amp;sc=%7B%22pmo%22%3A%22https%3A%2F%2Fnasddds.sharepoint.com%22%2C%22pmshare%22%3Atrue%7D&amp;wdorigin=ItemsView&amp;wdhostclicktime=1690468219044&amp;wdprevioussession=9bbbc7a6-a270-1fd6-a9d4-ebc17be457eb&amp;wdpodsurl=https%3A%2F%2Fusc-powerpoint.officeapps.live.com%2Fpods%2F&amp;wdpopsurl=https%3A%2F%2Fusc-powerpoint.officeapps.live.com%2F&amp;wdoverrides=devicepixelratio:1.5,RenderGifSlideShow:true&amp;filename=Round%20Table%20Deck%20%28draft%29.pptx&amp;filegeturlbool=true&amp;fs=5253059&amp;ro=false&amp;fastboot=true&amp;noauth=1&amp;thpanel=714&amp;sw=1376&amp;sh=661&amp;postmessagetoken=9bbbc7a6-a270-1fd6-a9d4-ebc17be457eb#_ftn1" TargetMode="Externa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sc-powerpoint.officeapps.live.com/pods/ppt.aspx?ui=en-US&amp;rs=en-US&amp;wdenableroaming=1&amp;wdfr=1&amp;mscc=1&amp;hid=EC9ECAA0-00F4-4000-008C-3CE4E0F21628.0&amp;uih=sharepointcom&amp;wdlcid=en-US&amp;jsapi=1&amp;jsapiver=v2&amp;corrid=9bbbc7a6-a270-1fd6-a9d4-ebc17be457eb&amp;usid=9bbbc7a6-a270-1fd6-a9d4-ebc17be457eb&amp;newsession=1&amp;sftc=1&amp;uihit=docaspx&amp;muv=1&amp;dchat=1&amp;sc=%7B%22pmo%22%3A%22https%3A%2F%2Fnasddds.sharepoint.com%22%2C%22pmshare%22%3Atrue%7D&amp;wdorigin=ItemsView&amp;wdhostclicktime=1690468219044&amp;wdprevioussession=9bbbc7a6-a270-1fd6-a9d4-ebc17be457eb&amp;wdpodsurl=https%3A%2F%2Fusc-powerpoint.officeapps.live.com%2Fpods%2F&amp;wdpopsurl=https%3A%2F%2Fusc-powerpoint.officeapps.live.com%2F&amp;wdoverrides=devicepixelratio:1.5,RenderGifSlideShow:true&amp;filename=Round%20Table%20Deck%20%28draft%29.pptx&amp;filegeturlbool=true&amp;fs=5253059&amp;ro=false&amp;fastboot=true&amp;noauth=1&amp;thpanel=714&amp;sw=1376&amp;sh=661&amp;postmessagetoken=9bbbc7a6-a270-1fd6-a9d4-ebc17be457eb#_ftn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macpac.gov/wp-content/uploads/2024/01/Jan24_MedPAC_MACPAC_DualsDataBook-508.pdf" TargetMode="External"/><Relationship Id="rId5" Type="http://schemas.openxmlformats.org/officeDocument/2006/relationships/hyperlink" Target="https://usc-powerpoint.officeapps.live.com/pods/ppt.aspx?ui=en-US&amp;rs=en-US&amp;wdenableroaming=1&amp;wdfr=1&amp;mscc=1&amp;hid=EC9ECAA0-00F4-4000-008C-3CE4E0F21628.0&amp;uih=sharepointcom&amp;wdlcid=en-US&amp;jsapi=1&amp;jsapiver=v2&amp;corrid=9bbbc7a6-a270-1fd6-a9d4-ebc17be457eb&amp;usid=9bbbc7a6-a270-1fd6-a9d4-ebc17be457eb&amp;newsession=1&amp;sftc=1&amp;uihit=docaspx&amp;muv=1&amp;dchat=1&amp;sc=%7B%22pmo%22%3A%22https%3A%2F%2Fnasddds.sharepoint.com%22%2C%22pmshare%22%3Atrue%7D&amp;wdorigin=ItemsView&amp;wdhostclicktime=1690468219044&amp;wdprevioussession=9bbbc7a6-a270-1fd6-a9d4-ebc17be457eb&amp;wdpodsurl=https%3A%2F%2Fusc-powerpoint.officeapps.live.com%2Fpods%2F&amp;wdpopsurl=https%3A%2F%2Fusc-powerpoint.officeapps.live.com%2F&amp;wdoverrides=devicepixelratio:1.5,RenderGifSlideShow:true&amp;filename=Round%20Table%20Deck%20%28draft%29.pptx&amp;filegeturlbool=true&amp;fs=5253059&amp;ro=false&amp;fastboot=true&amp;noauth=1&amp;thpanel=714&amp;sw=1376&amp;sh=661&amp;postmessagetoken=9bbbc7a6-a270-1fd6-a9d4-ebc17be457eb#_ftnref1" TargetMode="Externa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sa.gov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hyperlink" Target="https://nasddds-org.zoom.us/meeting/register/tZckfuysqDMiGNfzR0qHC--YfLwJ0G2CHfd-" TargetMode="External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hyperlink" Target="https://nasddds-org.zoom.us/meeting/register/tZ0oduqurTgiG9LB_m3DVT7lfvcDn4UZa-7O" TargetMode="External"/><Relationship Id="rId9" Type="http://schemas.microsoft.com/office/2007/relationships/diagramDrawing" Target="../diagrams/drawin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ddds.org/wp-content/uploads/2024/04/2024-IDD-Duals-Cohort-TA-Application-FINALg.docx" TargetMode="External"/><Relationship Id="rId2" Type="http://schemas.microsoft.com/office/2018/10/relationships/comments" Target="../comments/modernComment_1C0_F73CA00A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sddds.org/wp-content/uploads/2024/04/2024-IDD-Duals-Cohort-TA-Application-FINALf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6281-57A6-083B-3A90-12FD279A0A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0565" y="4482268"/>
            <a:ext cx="8639704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 Series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Dual Eligibility for Medicare &amp; Medicaid Among People with I/DD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 2 – Medicare Basics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April 8, 2024</a:t>
            </a:r>
          </a:p>
        </p:txBody>
      </p:sp>
      <p:pic>
        <p:nvPicPr>
          <p:cNvPr id="3" name="Picture Placeholder 2" descr="A group of coworkers looking at a computer tablet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3" b="23163"/>
          <a:stretch>
            <a:fillRect/>
          </a:stretch>
        </p:blipFill>
        <p:spPr/>
      </p:pic>
      <p:pic>
        <p:nvPicPr>
          <p:cNvPr id="20" name="Picture 19" descr="The logo of the National Association of State Directors of Developmental Disabilities Servic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78" y="4834750"/>
            <a:ext cx="3402631" cy="1884102"/>
          </a:xfrm>
          <a:prstGeom prst="rect">
            <a:avLst/>
          </a:prstGeom>
        </p:spPr>
      </p:pic>
      <p:sp>
        <p:nvSpPr>
          <p:cNvPr id="21" name="Freeform 23">
            <a:extLst>
              <a:ext uri="{FF2B5EF4-FFF2-40B4-BE49-F238E27FC236}">
                <a16:creationId xmlns:a16="http://schemas.microsoft.com/office/drawing/2014/main" id="{18CEE931-2D32-4752-BF42-E5A1DF237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990" y="3112034"/>
            <a:ext cx="12192000" cy="1547051"/>
          </a:xfrm>
          <a:custGeom>
            <a:avLst/>
            <a:gdLst>
              <a:gd name="connsiteX0" fmla="*/ 2576568 w 12192000"/>
              <a:gd name="connsiteY0" fmla="*/ 176 h 1298192"/>
              <a:gd name="connsiteX1" fmla="*/ 12192000 w 12192000"/>
              <a:gd name="connsiteY1" fmla="*/ 621580 h 1298192"/>
              <a:gd name="connsiteX2" fmla="*/ 12192000 w 12192000"/>
              <a:gd name="connsiteY2" fmla="*/ 1035489 h 1298192"/>
              <a:gd name="connsiteX3" fmla="*/ 0 w 12192000"/>
              <a:gd name="connsiteY3" fmla="*/ 582232 h 1298192"/>
              <a:gd name="connsiteX4" fmla="*/ 0 w 12192000"/>
              <a:gd name="connsiteY4" fmla="*/ 228073 h 1298192"/>
              <a:gd name="connsiteX5" fmla="*/ 2576568 w 12192000"/>
              <a:gd name="connsiteY5" fmla="*/ 176 h 129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298192">
                <a:moveTo>
                  <a:pt x="2576568" y="176"/>
                </a:moveTo>
                <a:cubicBezTo>
                  <a:pt x="6508834" y="-20380"/>
                  <a:pt x="7112793" y="1770025"/>
                  <a:pt x="12192000" y="621580"/>
                </a:cubicBezTo>
                <a:lnTo>
                  <a:pt x="12192000" y="1035489"/>
                </a:lnTo>
                <a:cubicBezTo>
                  <a:pt x="5753382" y="2201552"/>
                  <a:pt x="6019801" y="-985559"/>
                  <a:pt x="0" y="582232"/>
                </a:cubicBezTo>
                <a:lnTo>
                  <a:pt x="0" y="228073"/>
                </a:lnTo>
                <a:cubicBezTo>
                  <a:pt x="1006034" y="69893"/>
                  <a:pt x="1848371" y="3982"/>
                  <a:pt x="2576568" y="176"/>
                </a:cubicBezTo>
                <a:close/>
              </a:path>
            </a:pathLst>
          </a:custGeom>
          <a:solidFill>
            <a:schemeClr val="accent6"/>
          </a:solidFill>
          <a:effectLst>
            <a:outerShdw blurRad="635000" dist="317500" dir="16200000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18CEE931-2D32-4752-BF42-E5A1DF237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" y="2996773"/>
            <a:ext cx="12192000" cy="1486647"/>
          </a:xfrm>
          <a:custGeom>
            <a:avLst/>
            <a:gdLst>
              <a:gd name="connsiteX0" fmla="*/ 2576568 w 12192000"/>
              <a:gd name="connsiteY0" fmla="*/ 176 h 1298192"/>
              <a:gd name="connsiteX1" fmla="*/ 12192000 w 12192000"/>
              <a:gd name="connsiteY1" fmla="*/ 621580 h 1298192"/>
              <a:gd name="connsiteX2" fmla="*/ 12192000 w 12192000"/>
              <a:gd name="connsiteY2" fmla="*/ 1035489 h 1298192"/>
              <a:gd name="connsiteX3" fmla="*/ 0 w 12192000"/>
              <a:gd name="connsiteY3" fmla="*/ 582232 h 1298192"/>
              <a:gd name="connsiteX4" fmla="*/ 0 w 12192000"/>
              <a:gd name="connsiteY4" fmla="*/ 228073 h 1298192"/>
              <a:gd name="connsiteX5" fmla="*/ 2576568 w 12192000"/>
              <a:gd name="connsiteY5" fmla="*/ 176 h 129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298192">
                <a:moveTo>
                  <a:pt x="2576568" y="176"/>
                </a:moveTo>
                <a:cubicBezTo>
                  <a:pt x="6508834" y="-20380"/>
                  <a:pt x="7112793" y="1770025"/>
                  <a:pt x="12192000" y="621580"/>
                </a:cubicBezTo>
                <a:lnTo>
                  <a:pt x="12192000" y="1035489"/>
                </a:lnTo>
                <a:cubicBezTo>
                  <a:pt x="5753382" y="2201552"/>
                  <a:pt x="6019801" y="-985559"/>
                  <a:pt x="0" y="582232"/>
                </a:cubicBezTo>
                <a:lnTo>
                  <a:pt x="0" y="228073"/>
                </a:lnTo>
                <a:cubicBezTo>
                  <a:pt x="1006034" y="69893"/>
                  <a:pt x="1848371" y="3982"/>
                  <a:pt x="2576568" y="176"/>
                </a:cubicBezTo>
                <a:close/>
              </a:path>
            </a:pathLst>
          </a:custGeom>
          <a:solidFill>
            <a:schemeClr val="tx2"/>
          </a:solidFill>
          <a:effectLst>
            <a:outerShdw blurRad="635000" dist="317500" dir="16200000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1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6961-4689-2008-B378-C654DFC6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Medicare Part D Coverage</a:t>
            </a:r>
          </a:p>
        </p:txBody>
      </p:sp>
      <p:graphicFrame>
        <p:nvGraphicFramePr>
          <p:cNvPr id="8" name="Diagram 7" descr="A graphic show the four components of Medicare Part D Coverage">
            <a:extLst>
              <a:ext uri="{FF2B5EF4-FFF2-40B4-BE49-F238E27FC236}">
                <a16:creationId xmlns:a16="http://schemas.microsoft.com/office/drawing/2014/main" id="{45F6B23F-8200-59E5-2802-5AA047B85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976496"/>
              </p:ext>
            </p:extLst>
          </p:nvPr>
        </p:nvGraphicFramePr>
        <p:xfrm>
          <a:off x="2311042" y="1278123"/>
          <a:ext cx="7441127" cy="474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6961-4689-2008-B378-C654DFC6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Medicare Part C Coverage</a:t>
            </a:r>
          </a:p>
        </p:txBody>
      </p:sp>
      <p:graphicFrame>
        <p:nvGraphicFramePr>
          <p:cNvPr id="4" name="Diagram 3" descr="A graphic showing how Medicare Part C coverage intersects with the other Medicare benefits and extra coverage">
            <a:extLst>
              <a:ext uri="{FF2B5EF4-FFF2-40B4-BE49-F238E27FC236}">
                <a16:creationId xmlns:a16="http://schemas.microsoft.com/office/drawing/2014/main" id="{33D7D083-7AEF-7E0F-DEA3-61FE27514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114555"/>
              </p:ext>
            </p:extLst>
          </p:nvPr>
        </p:nvGraphicFramePr>
        <p:xfrm>
          <a:off x="4366936" y="10291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EFE4864-FED1-678E-9F30-F258E06E41EB}"/>
              </a:ext>
            </a:extLst>
          </p:cNvPr>
          <p:cNvSpPr txBox="1"/>
          <p:nvPr/>
        </p:nvSpPr>
        <p:spPr>
          <a:xfrm>
            <a:off x="529636" y="1442860"/>
            <a:ext cx="4730326" cy="45935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50" dirty="0">
                <a:cs typeface="Arial"/>
              </a:rPr>
              <a:t>More and more beneficiaries are choosing to use Medicare Advantage (managed care) plans to receive Medicare services over the regular fee-for-service model</a:t>
            </a:r>
          </a:p>
          <a:p>
            <a:pPr marL="285750" indent="-285750">
              <a:buFont typeface="Arial"/>
              <a:buChar char="•"/>
            </a:pPr>
            <a:r>
              <a:rPr lang="en-US" sz="2250" dirty="0">
                <a:cs typeface="Arial"/>
              </a:rPr>
              <a:t>This is in part due to the extra benefits health plans offer to entice beneficiaries to choose them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50" dirty="0">
                <a:cs typeface="Arial"/>
              </a:rPr>
              <a:t>Eyeglasses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50" dirty="0">
                <a:cs typeface="Arial"/>
              </a:rPr>
              <a:t>Hearing aids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50" dirty="0">
                <a:cs typeface="Arial"/>
              </a:rPr>
              <a:t>Dental care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50" dirty="0">
                <a:cs typeface="Arial"/>
              </a:rPr>
              <a:t>Medical tailored meals</a:t>
            </a:r>
          </a:p>
        </p:txBody>
      </p:sp>
    </p:spTree>
    <p:extLst>
      <p:ext uri="{BB962C8B-B14F-4D97-AF65-F5344CB8AC3E}">
        <p14:creationId xmlns:p14="http://schemas.microsoft.com/office/powerpoint/2010/main" val="16188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6961-4689-2008-B378-C654DFC6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Medicare Benefits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1" name="Diagram 190" descr="A graphic showing">
            <a:extLst>
              <a:ext uri="{FF2B5EF4-FFF2-40B4-BE49-F238E27FC236}">
                <a16:creationId xmlns:a16="http://schemas.microsoft.com/office/drawing/2014/main" id="{E28B073F-AE8A-804E-6252-F2271AE05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389421"/>
              </p:ext>
            </p:extLst>
          </p:nvPr>
        </p:nvGraphicFramePr>
        <p:xfrm>
          <a:off x="600456" y="1915150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6685CA-9046-81CB-6A4D-BAE94033622E}"/>
              </a:ext>
            </a:extLst>
          </p:cNvPr>
          <p:cNvSpPr txBox="1"/>
          <p:nvPr/>
        </p:nvSpPr>
        <p:spPr>
          <a:xfrm>
            <a:off x="250673" y="6358487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id-ID" sz="1800" strike="noStrike" spc="300" dirty="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z="1800" strike="noStrike" spc="300" dirty="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z="1800" strike="noStrike" spc="300" dirty="0">
              <a:solidFill>
                <a:schemeClr val="accent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52" y="3264591"/>
            <a:ext cx="8510893" cy="828844"/>
          </a:xfrm>
        </p:spPr>
        <p:txBody>
          <a:bodyPr lIns="91440" tIns="45720" rIns="91440" bIns="45720" anchor="t"/>
          <a:lstStyle/>
          <a:p>
            <a:r>
              <a:rPr lang="en-US" sz="4100"/>
              <a:t>Who Qualifies for Medicare?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ED8CC-A662-96D2-BC37-F666558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2226761"/>
            <a:ext cx="4087336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Who Is Generally Eligible for Medicare?</a:t>
            </a:r>
            <a:endParaRPr lang="en-US" kern="12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41CC-AFB4-DE8A-2007-2F59B31729A5}"/>
              </a:ext>
            </a:extLst>
          </p:cNvPr>
          <p:cNvSpPr txBox="1"/>
          <p:nvPr/>
        </p:nvSpPr>
        <p:spPr>
          <a:xfrm>
            <a:off x="230951" y="5887864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strike="noStrike" kern="1200" spc="3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www.nasddds.org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F37B-3970-6BA4-A393-58D11A620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100">
              <a:solidFill>
                <a:srgbClr val="1C4475"/>
              </a:solidFill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428B0-A0A0-149D-20C8-AD7E17584F8B}"/>
              </a:ext>
            </a:extLst>
          </p:cNvPr>
          <p:cNvSpPr txBox="1"/>
          <p:nvPr/>
        </p:nvSpPr>
        <p:spPr>
          <a:xfrm>
            <a:off x="6503042" y="1717326"/>
            <a:ext cx="4747491" cy="434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Individuals who are 65 and older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latin typeface="Arial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Individuals under 65 with certain disabilities who are entitled to Social Security disability or Railroad Retirement benefits for 24 months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Individuals with End-Stage Renal Disease (ESRD)</a:t>
            </a:r>
            <a:endParaRPr lang="en-US" sz="2600" dirty="0">
              <a:cs typeface="Arial"/>
            </a:endParaRPr>
          </a:p>
          <a:p>
            <a:endParaRPr lang="en-US" sz="260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ED8CC-A662-96D2-BC37-F666558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13232"/>
            <a:ext cx="3820316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Medicare Eligibility by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 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428B0-A0A0-149D-20C8-AD7E17584F8B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Generally, an individual age 65 or older will be entitled to Medicare if they</a:t>
            </a:r>
          </a:p>
          <a:p>
            <a:pPr marL="9144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Worked at least 10 years in Medicare-covered employment (paid applicable FICA tax) or</a:t>
            </a:r>
          </a:p>
          <a:p>
            <a:pPr marL="9144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Spouse worked at least 10 years in Medicare-covered employment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Typically, Medicare is effective the 1</a:t>
            </a:r>
            <a:r>
              <a:rPr lang="en-US" sz="2400" baseline="30000" dirty="0"/>
              <a:t>st</a:t>
            </a:r>
            <a:r>
              <a:rPr lang="en-US" sz="2400" dirty="0"/>
              <a:t> day of the month in which the individual turns age 65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F37B-3970-6BA4-A393-58D11A620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100">
              <a:solidFill>
                <a:srgbClr val="1C4475"/>
              </a:solidFill>
              <a:latin typeface="Arial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41CC-AFB4-DE8A-2007-2F59B31729A5}"/>
              </a:ext>
            </a:extLst>
          </p:cNvPr>
          <p:cNvSpPr txBox="1"/>
          <p:nvPr/>
        </p:nvSpPr>
        <p:spPr>
          <a:xfrm>
            <a:off x="173009" y="6305909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spcAft>
                <a:spcPts val="600"/>
              </a:spcAft>
            </a:pPr>
            <a:r>
              <a:rPr lang="id-ID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trike="noStrike" spc="300">
              <a:solidFill>
                <a:schemeClr val="accent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6A3C8-B324-C3CB-F3E4-B8D5C4364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1E0E10-F778-0BA0-31E3-14A7D9BC3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57319-3E59-9AC4-EEA6-341DBDAC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3232"/>
            <a:ext cx="4067204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Medicare Eligibility by </a:t>
            </a:r>
            <a:r>
              <a:rPr lang="en-US" sz="5400" i="1" dirty="0"/>
              <a:t>Disability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27D324DA-5E80-088C-7797-BF4F7E02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81A29-246B-F845-4A7C-97B6C17232B4}"/>
              </a:ext>
            </a:extLst>
          </p:cNvPr>
          <p:cNvSpPr txBox="1"/>
          <p:nvPr/>
        </p:nvSpPr>
        <p:spPr>
          <a:xfrm>
            <a:off x="5126418" y="548640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Generally, an individual must have a medical condition that meets Social Security’s definition of a disability, and the medical condition is expected to last at least 12 months</a:t>
            </a:r>
            <a:r>
              <a:rPr lang="en-US" sz="1200" dirty="0">
                <a:hlinkClick r:id="rId2"/>
              </a:rPr>
              <a:t>[1]</a:t>
            </a:r>
            <a:r>
              <a:rPr lang="en-US" sz="1200" dirty="0"/>
              <a:t> </a:t>
            </a:r>
            <a:r>
              <a:rPr lang="en-US" sz="2600" dirty="0">
                <a:latin typeface="Arial"/>
                <a:cs typeface="Arial"/>
              </a:rPr>
              <a:t>; or</a:t>
            </a:r>
          </a:p>
          <a:p>
            <a:pPr lvl="1"/>
            <a:endParaRPr lang="en-US" sz="26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An individual receives disability benefits from Social Security or the Railroad Retirement Board for at least 24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Exception: the 24-month waiting period is waived for individuals with Amyotrophic Lateral Sclerosis (ALS)</a:t>
            </a:r>
            <a:endParaRPr lang="en-US" sz="22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B92D-9703-0A1B-F7B4-4803C6D2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100">
              <a:solidFill>
                <a:srgbClr val="1C4475"/>
              </a:solidFill>
              <a:latin typeface="Arial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78897-0AA0-8870-EB0F-DF6291E5DCE8}"/>
              </a:ext>
            </a:extLst>
          </p:cNvPr>
          <p:cNvSpPr txBox="1"/>
          <p:nvPr/>
        </p:nvSpPr>
        <p:spPr>
          <a:xfrm>
            <a:off x="173009" y="6305909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spcAft>
                <a:spcPts val="600"/>
              </a:spcAft>
            </a:pPr>
            <a:r>
              <a:rPr lang="id-ID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trike="noStrike" spc="300">
              <a:solidFill>
                <a:schemeClr val="accent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CEBA9-1B17-20CB-7A69-FF57CCA0AE6D}"/>
              </a:ext>
            </a:extLst>
          </p:cNvPr>
          <p:cNvSpPr txBox="1"/>
          <p:nvPr/>
        </p:nvSpPr>
        <p:spPr>
          <a:xfrm>
            <a:off x="5704764" y="6323421"/>
            <a:ext cx="547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.</a:t>
            </a:r>
            <a:r>
              <a:rPr lang="en-US" sz="1200" dirty="0">
                <a:hlinkClick r:id="rId2"/>
              </a:rPr>
              <a:t>[1]</a:t>
            </a:r>
            <a:r>
              <a:rPr lang="en-US" sz="1800" dirty="0"/>
              <a:t> </a:t>
            </a:r>
            <a:r>
              <a:rPr lang="en-US" sz="1200" dirty="0"/>
              <a:t>This is not inclusive of Social Security Income</a:t>
            </a:r>
          </a:p>
        </p:txBody>
      </p:sp>
    </p:spTree>
    <p:extLst>
      <p:ext uri="{BB962C8B-B14F-4D97-AF65-F5344CB8AC3E}">
        <p14:creationId xmlns:p14="http://schemas.microsoft.com/office/powerpoint/2010/main" val="20147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09359-ED9E-2696-5012-5ABA5A2B8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8CA1BA-4964-5B16-55EB-0F2E0EF5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218DC-3F3B-C120-AE4A-DF1FFBBB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75488"/>
            <a:ext cx="3948332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Medicare Eligibility by </a:t>
            </a:r>
            <a:r>
              <a:rPr lang="en-US" sz="5400" i="1" dirty="0"/>
              <a:t>Condition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47B5754-0AD8-8EBC-E5D2-923867334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DF052-A3F0-8A97-2DD2-F2DB95B15B0E}"/>
              </a:ext>
            </a:extLst>
          </p:cNvPr>
          <p:cNvSpPr txBox="1"/>
          <p:nvPr/>
        </p:nvSpPr>
        <p:spPr>
          <a:xfrm>
            <a:off x="5126418" y="548640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Individuals in need of a kidney transplant or a regular course of dialysis as prescribed by a physician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/>
                <a:cs typeface="Arial"/>
              </a:rPr>
              <a:t>Eligibility to Medicare is not automatic; you have to apply for and have been approved for Medicare benefits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95864-719D-320D-98E8-C3BE5FD0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100">
              <a:solidFill>
                <a:srgbClr val="1C4475"/>
              </a:solidFill>
              <a:latin typeface="Arial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C6DD7-0E41-CE07-CF6B-2E661975FCA0}"/>
              </a:ext>
            </a:extLst>
          </p:cNvPr>
          <p:cNvSpPr txBox="1"/>
          <p:nvPr/>
        </p:nvSpPr>
        <p:spPr>
          <a:xfrm>
            <a:off x="173009" y="6305909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spcAft>
                <a:spcPts val="600"/>
              </a:spcAft>
            </a:pPr>
            <a:r>
              <a:rPr lang="id-ID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trike="noStrike" spc="300">
              <a:solidFill>
                <a:schemeClr val="accent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6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52" y="3264591"/>
            <a:ext cx="8510893" cy="828844"/>
          </a:xfrm>
        </p:spPr>
        <p:txBody>
          <a:bodyPr lIns="91440" tIns="45720" rIns="91440" bIns="45720" anchor="t"/>
          <a:lstStyle/>
          <a:p>
            <a:r>
              <a:rPr lang="en-US" sz="4100" dirty="0"/>
              <a:t>Medicaid, Medicare and</a:t>
            </a:r>
            <a:br>
              <a:rPr lang="en-US" sz="4100" dirty="0"/>
            </a:br>
            <a:r>
              <a:rPr lang="en-US" sz="4100" dirty="0"/>
              <a:t>Dual Eligibility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 idx="4294967295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4000" b="1" dirty="0">
                <a:solidFill>
                  <a:schemeClr val="tx2"/>
                </a:solidFill>
                <a:cs typeface="Tahoma" pitchFamily="34" charset="0"/>
                <a:sym typeface="Tahoma" pitchFamily="34" charset="0"/>
              </a:rPr>
              <a:t>Medicare vs. Medicaid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  <a:sym typeface="Tahoma" pitchFamily="34" charset="0"/>
            </a:endParaRPr>
          </a:p>
        </p:txBody>
      </p:sp>
      <p:sp>
        <p:nvSpPr>
          <p:cNvPr id="21524" name="Rectangle 215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 descr="A graphic of overlapping ovals showing the differences between Medicare and Medicaid benefits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9099640"/>
              </p:ext>
            </p:extLst>
          </p:nvPr>
        </p:nvGraphicFramePr>
        <p:xfrm>
          <a:off x="2292824" y="2687618"/>
          <a:ext cx="7646704" cy="358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069406" y="3052361"/>
            <a:ext cx="1881559" cy="24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57225">
              <a:spcAft>
                <a:spcPts val="600"/>
              </a:spcAft>
              <a:buClr>
                <a:srgbClr val="FFFFFF"/>
              </a:buClr>
            </a:pPr>
            <a:r>
              <a:rPr lang="en-US" sz="1600" b="1" kern="1200" dirty="0">
                <a:latin typeface="Tahoma" pitchFamily="34" charset="0"/>
                <a:ea typeface="+mn-ea"/>
                <a:cs typeface="Arial" charset="0"/>
                <a:sym typeface="Tahoma" pitchFamily="34" charset="0"/>
              </a:rPr>
              <a:t>Medicare</a:t>
            </a:r>
            <a:endParaRPr lang="en-US" sz="1600" b="1" dirty="0">
              <a:latin typeface="Tahoma" pitchFamily="34" charset="0"/>
              <a:cs typeface="Arial" charset="0"/>
              <a:sym typeface="Tahoma" pitchFamily="34" charset="0"/>
            </a:endParaRPr>
          </a:p>
          <a:p>
            <a:pPr defTabSz="657225">
              <a:spcAft>
                <a:spcPts val="600"/>
              </a:spcAft>
              <a:buClr>
                <a:srgbClr val="FFFFFF"/>
              </a:buClr>
            </a:pPr>
            <a:endParaRPr lang="en-US" sz="1300" kern="1200" dirty="0">
              <a:latin typeface="Tahoma" pitchFamily="34" charset="0"/>
              <a:ea typeface="+mn-ea"/>
              <a:cs typeface="Arial" charset="0"/>
              <a:sym typeface="Tahoma" pitchFamily="34" charset="0"/>
            </a:endParaRPr>
          </a:p>
          <a:p>
            <a:pPr defTabSz="657225">
              <a:spcAft>
                <a:spcPts val="600"/>
              </a:spcAft>
              <a:buClr>
                <a:srgbClr val="FFFFFF"/>
              </a:buClr>
            </a:pPr>
            <a:r>
              <a:rPr lang="en-US" sz="1300" kern="1200" dirty="0">
                <a:latin typeface="Tahoma" pitchFamily="34" charset="0"/>
                <a:ea typeface="+mn-ea"/>
                <a:cs typeface="Arial" charset="0"/>
                <a:sym typeface="Tahoma" pitchFamily="34" charset="0"/>
              </a:rPr>
              <a:t>Coverage to </a:t>
            </a:r>
            <a:r>
              <a:rPr lang="en-US" sz="1300" dirty="0">
                <a:latin typeface="Tahoma" pitchFamily="34" charset="0"/>
                <a:cs typeface="Arial" charset="0"/>
                <a:sym typeface="Tahoma" pitchFamily="34" charset="0"/>
              </a:rPr>
              <a:t>individuals</a:t>
            </a:r>
          </a:p>
          <a:p>
            <a:pPr marL="285750" indent="-285750" defTabSz="657225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ahoma" pitchFamily="34" charset="0"/>
                <a:cs typeface="Arial" charset="0"/>
                <a:sym typeface="Tahoma" pitchFamily="34" charset="0"/>
              </a:rPr>
              <a:t>Age 65 or over</a:t>
            </a:r>
          </a:p>
          <a:p>
            <a:pPr marL="285750" indent="-285750" defTabSz="657225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200" kern="1200" dirty="0">
                <a:latin typeface="Tahoma" pitchFamily="34" charset="0"/>
                <a:ea typeface="+mn-ea"/>
                <a:cs typeface="Arial" charset="0"/>
                <a:sym typeface="Tahoma" pitchFamily="34" charset="0"/>
              </a:rPr>
              <a:t>Persons with certain disabilities</a:t>
            </a:r>
          </a:p>
          <a:p>
            <a:pPr marL="285750" indent="-285750" defTabSz="657225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ahoma" pitchFamily="34" charset="0"/>
                <a:cs typeface="Arial" charset="0"/>
                <a:sym typeface="Tahoma" pitchFamily="34" charset="0"/>
              </a:rPr>
              <a:t>Persons with ESRD</a:t>
            </a:r>
            <a:endParaRPr lang="en-US" sz="1200" kern="1200" dirty="0">
              <a:latin typeface="Tahoma" pitchFamily="34" charset="0"/>
              <a:ea typeface="+mn-ea"/>
              <a:cs typeface="Arial" charset="0"/>
              <a:sym typeface="Tahoma" pitchFamily="34" charset="0"/>
            </a:endParaRPr>
          </a:p>
          <a:p>
            <a:pPr defTabSz="657225">
              <a:spcAft>
                <a:spcPts val="600"/>
              </a:spcAft>
              <a:buClr>
                <a:srgbClr val="FFFFFF"/>
              </a:buClr>
            </a:pPr>
            <a:r>
              <a:rPr lang="en-US" sz="1400" dirty="0">
                <a:latin typeface="Tahoma" pitchFamily="34" charset="0"/>
                <a:cs typeface="Arial" charset="0"/>
                <a:sym typeface="Tahoma" pitchFamily="34" charset="0"/>
              </a:rPr>
              <a:t> </a:t>
            </a:r>
            <a:r>
              <a:rPr lang="en-US" sz="1300" dirty="0">
                <a:latin typeface="Tahoma" pitchFamily="34" charset="0"/>
                <a:cs typeface="Arial" charset="0"/>
                <a:sym typeface="Tahoma" pitchFamily="34" charset="0"/>
              </a:rPr>
              <a:t>Federal Program</a:t>
            </a:r>
          </a:p>
          <a:p>
            <a:pPr defTabSz="657225">
              <a:spcAft>
                <a:spcPts val="600"/>
              </a:spcAft>
              <a:buClr>
                <a:srgbClr val="FFFFFF"/>
              </a:buClr>
            </a:pPr>
            <a:endParaRPr lang="en-US" sz="1400" kern="1200" dirty="0">
              <a:latin typeface="Tahoma" pitchFamily="34" charset="0"/>
              <a:ea typeface="+mn-ea"/>
              <a:cs typeface="Arial" charset="0"/>
              <a:sym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21D0E-5219-940E-5ED8-8A8717B14EB0}"/>
              </a:ext>
            </a:extLst>
          </p:cNvPr>
          <p:cNvSpPr txBox="1"/>
          <p:nvPr/>
        </p:nvSpPr>
        <p:spPr>
          <a:xfrm>
            <a:off x="7343698" y="3048559"/>
            <a:ext cx="159568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  <a:sym typeface="Tahoma" pitchFamily="34" charset="0"/>
              </a:rPr>
              <a:t>Medicaid</a:t>
            </a:r>
          </a:p>
          <a:p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Coverage to low-income individuals</a:t>
            </a:r>
          </a:p>
          <a:p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Coverage for certain populations</a:t>
            </a:r>
          </a:p>
          <a:p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Federal and State Program</a:t>
            </a:r>
          </a:p>
          <a:p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Covers long term services &amp; supports</a:t>
            </a:r>
          </a:p>
          <a:p>
            <a:endParaRPr lang="en-US" dirty="0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201139" y="3531028"/>
            <a:ext cx="1700580" cy="17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defTabSz="657225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40" b="1" kern="1200" dirty="0">
                <a:latin typeface="Tahoma" pitchFamily="34" charset="0"/>
                <a:ea typeface="+mn-ea"/>
                <a:cs typeface="Arial" charset="0"/>
                <a:sym typeface="Tahoma" pitchFamily="34" charset="0"/>
              </a:rPr>
              <a:t>Enacted as part of the Social Security Act</a:t>
            </a:r>
          </a:p>
          <a:p>
            <a:pPr marL="285750" indent="-285750" algn="ctr" defTabSz="657225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1440" b="1" dirty="0">
              <a:latin typeface="Tahoma" pitchFamily="34" charset="0"/>
              <a:cs typeface="Arial" charset="0"/>
              <a:sym typeface="Tahoma" pitchFamily="34" charset="0"/>
            </a:endParaRPr>
          </a:p>
          <a:p>
            <a:pPr marL="285750" indent="-285750" algn="ctr" defTabSz="657225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440" b="1" dirty="0">
                <a:latin typeface="Tahoma" pitchFamily="34" charset="0"/>
                <a:cs typeface="Arial" charset="0"/>
                <a:sym typeface="Tahoma" pitchFamily="34" charset="0"/>
              </a:rPr>
              <a:t>Comparable Services</a:t>
            </a:r>
            <a:endParaRPr lang="en-US" sz="2000" dirty="0">
              <a:latin typeface="Tahoma" pitchFamily="34" charset="0"/>
              <a:cs typeface="Arial" charset="0"/>
              <a:sym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D7AB7-CB33-35DF-E1FF-DD352FBF7051}"/>
              </a:ext>
            </a:extLst>
          </p:cNvPr>
          <p:cNvSpPr txBox="1"/>
          <p:nvPr/>
        </p:nvSpPr>
        <p:spPr>
          <a:xfrm>
            <a:off x="250673" y="6294479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id-ID" sz="1800" strike="noStrike" spc="300" dirty="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z="1800" strike="noStrike" spc="300" dirty="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z="1800" strike="noStrike" spc="300" dirty="0">
              <a:solidFill>
                <a:schemeClr val="accent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52" y="3264591"/>
            <a:ext cx="8510893" cy="828844"/>
          </a:xfrm>
        </p:spPr>
        <p:txBody>
          <a:bodyPr/>
          <a:lstStyle/>
          <a:p>
            <a:r>
              <a:rPr lang="en-US" sz="4100"/>
              <a:t>Welcome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0852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D8CC-A662-96D2-BC37-F666558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861"/>
            <a:ext cx="10515600" cy="8690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Who is A Dual Eligible?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F37B-3970-6BA4-A393-58D11A62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33" y="1389889"/>
            <a:ext cx="5713863" cy="5311366"/>
          </a:xfrm>
        </p:spPr>
        <p:txBody>
          <a:bodyPr lIns="91440" tIns="45720" rIns="91440" bIns="4572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/>
                <a:cs typeface="Calibri"/>
              </a:rPr>
              <a:t>Individuals who are low-income seniors or age 65 or people with disabilities under age 65 who qualify separately for Medicare and Medicaid programs – often called “duals”</a:t>
            </a:r>
            <a:endParaRPr lang="en-US" dirty="0">
              <a:effectLst/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>
                <a:effectLst/>
                <a:latin typeface="Arial"/>
                <a:cs typeface="Arial"/>
              </a:rPr>
              <a:t>uals traditionally received Medicare and Medicaid benefits through fee-for-service, but more are increasingly receiving it through managed care models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>
              <a:effectLst/>
              <a:latin typeface="Arial"/>
              <a:cs typeface="Arial"/>
            </a:endParaRPr>
          </a:p>
          <a:p>
            <a:endParaRPr lang="en-US" sz="3600" dirty="0">
              <a:solidFill>
                <a:srgbClr val="1C4475"/>
              </a:solidFill>
              <a:latin typeface="ArialMT"/>
            </a:endParaRPr>
          </a:p>
          <a:p>
            <a:endParaRPr lang="en-US" sz="3600" dirty="0">
              <a:solidFill>
                <a:srgbClr val="1C4475"/>
              </a:solidFill>
              <a:latin typeface="ArialMT"/>
            </a:endParaRPr>
          </a:p>
          <a:p>
            <a:endParaRPr lang="en-US" sz="3600" dirty="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1800" dirty="0">
              <a:solidFill>
                <a:srgbClr val="1C4475"/>
              </a:solidFill>
              <a:latin typeface="ArialMT"/>
            </a:endParaRPr>
          </a:p>
        </p:txBody>
      </p:sp>
      <p:graphicFrame>
        <p:nvGraphicFramePr>
          <p:cNvPr id="4" name="Content Placeholder 4" descr="A graphic of overlapping circles showing the numbers of Medicare recipients, Medicaid recipients, and recipients who are dually eligible for both">
            <a:extLst>
              <a:ext uri="{FF2B5EF4-FFF2-40B4-BE49-F238E27FC236}">
                <a16:creationId xmlns:a16="http://schemas.microsoft.com/office/drawing/2014/main" id="{A75494FD-2F54-6CEA-A089-A8B2CD974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75312"/>
              </p:ext>
            </p:extLst>
          </p:nvPr>
        </p:nvGraphicFramePr>
        <p:xfrm>
          <a:off x="7205472" y="818866"/>
          <a:ext cx="4523232" cy="551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E06BC9-B735-9E29-FE9B-D8A4CD76916D}"/>
              </a:ext>
            </a:extLst>
          </p:cNvPr>
          <p:cNvSpPr/>
          <p:nvPr/>
        </p:nvSpPr>
        <p:spPr>
          <a:xfrm>
            <a:off x="7778321" y="3387573"/>
            <a:ext cx="1002198" cy="46166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120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Medicare </a:t>
            </a:r>
          </a:p>
          <a:p>
            <a:pPr algn="ctr"/>
            <a:r>
              <a:rPr lang="en-US" sz="120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65.7  million</a:t>
            </a:r>
            <a:endParaRPr lang="en-US" sz="12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3C0D3-1B7A-F392-B745-5FE2B62B56B6}"/>
              </a:ext>
            </a:extLst>
          </p:cNvPr>
          <p:cNvSpPr txBox="1"/>
          <p:nvPr/>
        </p:nvSpPr>
        <p:spPr>
          <a:xfrm>
            <a:off x="10088059" y="3387572"/>
            <a:ext cx="92044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Medicaid 96.9 million</a:t>
            </a:r>
            <a:endParaRPr lang="en-US" sz="1200" b="1" cap="none" spc="0">
              <a:ln w="12700">
                <a:solidFill>
                  <a:srgbClr val="004F6E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4B3FF-1592-4D48-5357-601952B9B766}"/>
              </a:ext>
            </a:extLst>
          </p:cNvPr>
          <p:cNvSpPr txBox="1"/>
          <p:nvPr/>
        </p:nvSpPr>
        <p:spPr>
          <a:xfrm>
            <a:off x="9095035" y="3295239"/>
            <a:ext cx="6785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Duals 12.8</a:t>
            </a:r>
            <a:endParaRPr lang="en-US" sz="1200" b="1" dirty="0">
              <a:ln w="12700">
                <a:solidFill>
                  <a:srgbClr val="004F6E">
                    <a:satMod val="155000"/>
                  </a:srgb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1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million</a:t>
            </a:r>
            <a:endParaRPr lang="en-US" sz="1200" b="1" cap="none" spc="0" dirty="0">
              <a:ln w="12700">
                <a:solidFill>
                  <a:srgbClr val="004F6E">
                    <a:satMod val="155000"/>
                  </a:srgb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3D3CF-1DDB-D668-9DDD-1768A312AE87}"/>
              </a:ext>
            </a:extLst>
          </p:cNvPr>
          <p:cNvSpPr txBox="1"/>
          <p:nvPr/>
        </p:nvSpPr>
        <p:spPr>
          <a:xfrm>
            <a:off x="4538472" y="6388923"/>
            <a:ext cx="681532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Tahoma"/>
                <a:ea typeface="Tahoma"/>
                <a:cs typeface="Arial"/>
                <a:sym typeface="Tahoma" pitchFamily="34" charset="0"/>
              </a:rPr>
              <a:t>SOURCE: </a:t>
            </a:r>
            <a:r>
              <a:rPr lang="en-US" sz="1000" dirty="0" err="1">
                <a:solidFill>
                  <a:srgbClr val="000000"/>
                </a:solidFill>
                <a:latin typeface="Tahoma"/>
                <a:ea typeface="Tahoma"/>
                <a:cs typeface="Arial"/>
                <a:sym typeface="Tahoma" pitchFamily="34" charset="0"/>
              </a:rPr>
              <a:t>MedPAC</a:t>
            </a:r>
            <a:r>
              <a:rPr lang="en-US" sz="1000" dirty="0">
                <a:solidFill>
                  <a:srgbClr val="000000"/>
                </a:solidFill>
                <a:latin typeface="Tahoma"/>
                <a:ea typeface="Tahoma"/>
                <a:cs typeface="Arial"/>
                <a:sym typeface="Tahoma" pitchFamily="34" charset="0"/>
              </a:rPr>
              <a:t> and MACPAC Data Book: Beneficiaries Dually Eligible for Medicare and Medicaid, January 2024.</a:t>
            </a:r>
            <a:endParaRPr lang="en-US" sz="1000" dirty="0">
              <a:solidFill>
                <a:srgbClr val="000000"/>
              </a:solidFill>
              <a:latin typeface="Tahoma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9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30C0-872E-6E03-4162-B8B01762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338" y="341312"/>
            <a:ext cx="676594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Who Are People With I/DD Who Are Dually Eligible?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6781-7BD9-B9C2-05D9-0DE593F8D3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6338" y="1707182"/>
            <a:ext cx="6478587" cy="4352424"/>
          </a:xfrm>
        </p:spPr>
        <p:txBody>
          <a:bodyPr lIns="91440" tIns="45720" rIns="91440" bIns="45720" anchor="t">
            <a:normAutofit fontScale="25000" lnSpcReduction="20000"/>
          </a:bodyPr>
          <a:lstStyle/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from the 2021 Medicare Payment Advisory Commission and the Medicaid and CHIP Payment and Access Commission (MACPAC) indicate that approximately 13% of individuals that are dually eligible for Medicare and Medicaid have an intellectual disability or related condition.</a:t>
            </a:r>
            <a:r>
              <a:rPr lang="en-US" sz="64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[1]</a:t>
            </a:r>
            <a:r>
              <a:rPr lang="en-US" sz="6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9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individuals served by state I/DD systems, it is estimated that as many as 50% are dually eligible for both Medicare &amp; Medicaid.​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6" name="Picture Placeholder 5" descr="Two people holding hands">
            <a:extLst>
              <a:ext uri="{FF2B5EF4-FFF2-40B4-BE49-F238E27FC236}">
                <a16:creationId xmlns:a16="http://schemas.microsoft.com/office/drawing/2014/main" id="{D10F993B-25C1-A3BB-B54D-B201028117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30240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CB216B-A994-9442-0E04-B75BAC3EEAEF}"/>
              </a:ext>
            </a:extLst>
          </p:cNvPr>
          <p:cNvSpPr txBox="1"/>
          <p:nvPr/>
        </p:nvSpPr>
        <p:spPr>
          <a:xfrm>
            <a:off x="5257621" y="6004544"/>
            <a:ext cx="622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5"/>
              </a:rPr>
              <a:t>[1]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Medicare Payment Advisory Commission and the Medicaid and CHIP Payment and Access Commission. (2024). Data Book. Beneficiaries Dually Eligible for Medicare and Medicaid. Retrieved from: </a:t>
            </a:r>
            <a:r>
              <a:rPr lang="en-US" sz="10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6"/>
              </a:rPr>
              <a:t>https://www.macpac.gov/wp-content/uploads/2024/01/Jan24_MedPAC_MACPAC_DualsDataBook-508.pdf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279AE-EAA1-56C2-5B3F-1C431D0DA6EC}"/>
              </a:ext>
            </a:extLst>
          </p:cNvPr>
          <p:cNvSpPr txBox="1"/>
          <p:nvPr/>
        </p:nvSpPr>
        <p:spPr>
          <a:xfrm>
            <a:off x="250673" y="6358487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id-ID" sz="1800" strike="noStrike" spc="300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z="1800" strike="noStrike" spc="300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z="1800" strike="noStrike" spc="3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4534AAE-526A-9F85-F7C9-0430EE1C7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20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724C54D-E23F-5710-F87F-756915F0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Medicaid Benefits for People who are Dually Eligible for Both Programs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19" name="TextBox 3" descr="A graphic showing the difference between Medicaid benefits for full dual eligibility and partial dual eligibility">
            <a:extLst>
              <a:ext uri="{FF2B5EF4-FFF2-40B4-BE49-F238E27FC236}">
                <a16:creationId xmlns:a16="http://schemas.microsoft.com/office/drawing/2014/main" id="{D5B9FAA6-5EFD-7EE3-5798-14891D523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352301"/>
              </p:ext>
            </p:extLst>
          </p:nvPr>
        </p:nvGraphicFramePr>
        <p:xfrm>
          <a:off x="511491" y="1400051"/>
          <a:ext cx="11013374" cy="489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767017-387E-ABE9-92FF-93D8B424DF6F}"/>
              </a:ext>
            </a:extLst>
          </p:cNvPr>
          <p:cNvSpPr txBox="1"/>
          <p:nvPr/>
        </p:nvSpPr>
        <p:spPr>
          <a:xfrm>
            <a:off x="250673" y="6294479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id-ID" sz="1800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z="1800" strike="noStrike" spc="300">
                <a:solidFill>
                  <a:schemeClr val="accent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z="1800" strike="noStrike" spc="300">
              <a:solidFill>
                <a:schemeClr val="accent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52" y="3264591"/>
            <a:ext cx="8510893" cy="828844"/>
          </a:xfrm>
        </p:spPr>
        <p:txBody>
          <a:bodyPr lIns="91440" tIns="45720" rIns="91440" bIns="45720" anchor="t"/>
          <a:lstStyle/>
          <a:p>
            <a:r>
              <a:rPr lang="en-US" sz="4100" dirty="0"/>
              <a:t>How Do People with I/DD</a:t>
            </a:r>
            <a:br>
              <a:rPr lang="en-US" sz="4100" dirty="0"/>
            </a:br>
            <a:r>
              <a:rPr lang="en-US" sz="4100" dirty="0"/>
              <a:t>Enroll in Medicare?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D195693-8F30-F8D2-F61C-BF95A2B6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48" y="777758"/>
            <a:ext cx="5254882" cy="1325563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General Medicare Enrollment Process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7F63B-C98B-D543-BF1B-6C9A012AE3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/>
              <a:t>Enrollment is automatic if an individual is receiving:</a:t>
            </a:r>
            <a:endParaRPr lang="en-US" sz="1200" dirty="0"/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Social Security benefits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Railroad Retirement Board benefits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effectLst/>
              </a:rPr>
              <a:t>Applying for Part A and Part B is required if you are: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Turning</a:t>
            </a:r>
            <a:r>
              <a:rPr lang="en-US" sz="1200" dirty="0">
                <a:effectLst/>
              </a:rPr>
              <a:t> 65 and not currently receiving Social Security or Railroad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effectLst/>
              </a:rPr>
              <a:t>Retirement Board benefits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effectLst/>
              </a:rPr>
              <a:t>Qualifying for Medicare because you have End-Stage Renal Disease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effectLst/>
              </a:rPr>
              <a:t>Living in Puerto Rico and want Part B coverage</a:t>
            </a:r>
            <a:endParaRPr lang="en-US" sz="1200" dirty="0"/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effectLst/>
              </a:rPr>
              <a:t>Individuals sign up three different ways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effectLst/>
              </a:rPr>
              <a:t>• Online: </a:t>
            </a:r>
            <a:r>
              <a:rPr lang="en-US" sz="1200" dirty="0">
                <a:effectLst/>
                <a:hlinkClick r:id="rId2"/>
              </a:rPr>
              <a:t>www.SSA.gov</a:t>
            </a:r>
            <a:r>
              <a:rPr lang="en-US" sz="1200" dirty="0"/>
              <a:t> </a:t>
            </a:r>
            <a:endParaRPr lang="en-US" sz="1200" dirty="0">
              <a:effectLst/>
            </a:endParaRPr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• By Phone: 1-800-772-1213</a:t>
            </a:r>
          </a:p>
          <a:p>
            <a:pPr marL="457200" lvl="2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• In person: At any Social Security office</a:t>
            </a:r>
          </a:p>
        </p:txBody>
      </p:sp>
      <p:pic>
        <p:nvPicPr>
          <p:cNvPr id="10" name="Picture Placeholder 9" descr="A woman and a man holding a plant">
            <a:extLst>
              <a:ext uri="{FF2B5EF4-FFF2-40B4-BE49-F238E27FC236}">
                <a16:creationId xmlns:a16="http://schemas.microsoft.com/office/drawing/2014/main" id="{E0D11F43-E6CE-0DED-D5AA-0207307588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8456" r="248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6B013-9201-71EE-A720-A2FC21C572E5}"/>
              </a:ext>
            </a:extLst>
          </p:cNvPr>
          <p:cNvSpPr txBox="1"/>
          <p:nvPr/>
        </p:nvSpPr>
        <p:spPr>
          <a:xfrm>
            <a:off x="250673" y="6294479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spcAft>
                <a:spcPts val="600"/>
              </a:spcAft>
            </a:pPr>
            <a:r>
              <a:rPr lang="id-ID" strike="noStrike" spc="300" dirty="0">
                <a:solidFill>
                  <a:schemeClr val="tx2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trike="noStrike" spc="300" dirty="0">
                <a:solidFill>
                  <a:schemeClr val="tx2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trike="noStrike" spc="300" dirty="0">
              <a:solidFill>
                <a:schemeClr val="tx2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5F8D8-5B0C-824F-A8EF-0C7836EA7F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03604" y="6346623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24</a:t>
            </a:fld>
            <a:endParaRPr lang="en-US" sz="1200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59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3E7C78-E9FE-D6EE-B19C-2FA065C8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chemeClr val="tx1"/>
                </a:solidFill>
              </a:rPr>
              <a:t>How are People with I/DD Eligible for Medicare?</a:t>
            </a:r>
          </a:p>
        </p:txBody>
      </p:sp>
      <p:pic>
        <p:nvPicPr>
          <p:cNvPr id="6" name="Picture Placeholder 5" descr="Smiling women sitting at laptop">
            <a:extLst>
              <a:ext uri="{FF2B5EF4-FFF2-40B4-BE49-F238E27FC236}">
                <a16:creationId xmlns:a16="http://schemas.microsoft.com/office/drawing/2014/main" id="{E984DB38-A98C-7CD5-8CEB-714CC0E4CB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r="20232" b="-1"/>
          <a:stretch/>
        </p:blipFill>
        <p:spPr>
          <a:xfrm>
            <a:off x="0" y="-125119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81C88-2478-D775-042A-F6E608749D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1700" b="0" i="0" u="none" strike="noStrike" dirty="0">
                <a:effectLst/>
              </a:rPr>
              <a:t>Many adults with I/DD are considered a disabled adult child (DAC) under the Social Security Administration</a:t>
            </a:r>
          </a:p>
          <a:p>
            <a:pPr lvl="1" fontAlgn="base"/>
            <a:r>
              <a:rPr lang="en-US" sz="1700" b="0" i="0" u="none" strike="noStrike" dirty="0">
                <a:effectLst/>
              </a:rPr>
              <a:t>An adult who has a disability that began before age 22 may be eligible for benefits upon a ‘qualifying event’</a:t>
            </a:r>
          </a:p>
          <a:p>
            <a:pPr lvl="2" fontAlgn="base"/>
            <a:r>
              <a:rPr lang="en-US" sz="1700" dirty="0"/>
              <a:t>A </a:t>
            </a:r>
            <a:r>
              <a:rPr lang="en-US" sz="1700" b="0" i="0" u="none" strike="noStrike" dirty="0">
                <a:effectLst/>
              </a:rPr>
              <a:t>parent is deceased</a:t>
            </a:r>
          </a:p>
          <a:p>
            <a:pPr lvl="2" fontAlgn="base"/>
            <a:r>
              <a:rPr lang="en-US" sz="1700" dirty="0"/>
              <a:t>A parent </a:t>
            </a:r>
            <a:r>
              <a:rPr lang="en-US" sz="1700" b="0" i="0" u="none" strike="noStrike" dirty="0">
                <a:effectLst/>
              </a:rPr>
              <a:t>starts receiving retirement or disability benefits ​</a:t>
            </a:r>
          </a:p>
          <a:p>
            <a:pPr lvl="1" fontAlgn="base"/>
            <a:r>
              <a:rPr lang="en-US" sz="1700" b="0" i="0" u="none" strike="noStrike" dirty="0">
                <a:effectLst/>
              </a:rPr>
              <a:t>Upon the qualifying event, the person will begin receiving SSDI benefits based on their parent’s earning record</a:t>
            </a:r>
          </a:p>
          <a:p>
            <a:pPr lvl="1" fontAlgn="base"/>
            <a:r>
              <a:rPr lang="en-US" sz="1700" b="0" i="0" u="none" strike="noStrike" dirty="0">
                <a:effectLst/>
              </a:rPr>
              <a:t>This event also will begin a 24-month qualifying period for Medicare benefits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7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 marL="0"/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B147F-AC06-99ED-1B5D-BAEE7A9742FA}"/>
              </a:ext>
            </a:extLst>
          </p:cNvPr>
          <p:cNvSpPr txBox="1"/>
          <p:nvPr/>
        </p:nvSpPr>
        <p:spPr>
          <a:xfrm>
            <a:off x="250673" y="6294479"/>
            <a:ext cx="667472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spcAft>
                <a:spcPts val="600"/>
              </a:spcAft>
            </a:pPr>
            <a:r>
              <a:rPr lang="id-ID" strike="noStrike" spc="300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www.</a:t>
            </a:r>
            <a:r>
              <a:rPr lang="en-US" strike="noStrike" spc="300" dirty="0">
                <a:solidFill>
                  <a:schemeClr val="bg1"/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nasddds.org</a:t>
            </a:r>
            <a:endParaRPr lang="id-ID" strike="noStrike" spc="300" dirty="0">
              <a:solidFill>
                <a:schemeClr val="bg1"/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6961-4689-2008-B378-C654DFC6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89" y="250256"/>
            <a:ext cx="11909502" cy="721895"/>
          </a:xfrm>
        </p:spPr>
        <p:txBody>
          <a:bodyPr/>
          <a:lstStyle/>
          <a:p>
            <a:r>
              <a:rPr lang="en-US" dirty="0"/>
              <a:t>Surprise! You Now Are Dually Eligible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F7ACA-5857-48AC-35AA-5A7F0DF1B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706" y="1713863"/>
            <a:ext cx="10542587" cy="387841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solidFill>
                  <a:srgbClr val="3F3F3F"/>
                </a:solidFill>
                <a:latin typeface="+mj-lt"/>
              </a:rPr>
              <a:t>Often individuals and families understand their Medicaid benefits, but are caught by surprise when dual eligibility comes into play</a:t>
            </a:r>
          </a:p>
          <a:p>
            <a:r>
              <a:rPr lang="en-US" dirty="0">
                <a:solidFill>
                  <a:srgbClr val="3F3F3F"/>
                </a:solidFill>
                <a:effectLst/>
                <a:latin typeface="+mj-lt"/>
              </a:rPr>
              <a:t>The shift from SSI to SSDI is the first point of awareness of Medicare eligibility and the complexities of being a dual recipient</a:t>
            </a:r>
          </a:p>
          <a:p>
            <a:r>
              <a:rPr lang="en-US" dirty="0">
                <a:solidFill>
                  <a:srgbClr val="3F3F3F"/>
                </a:solidFill>
                <a:effectLst/>
                <a:latin typeface="+mj-lt"/>
              </a:rPr>
              <a:t>This is a tremendous opportunity to introduce </a:t>
            </a:r>
            <a:r>
              <a:rPr lang="en-US" dirty="0">
                <a:solidFill>
                  <a:srgbClr val="3F3F3F"/>
                </a:solidFill>
                <a:latin typeface="+mj-lt"/>
              </a:rPr>
              <a:t>people</a:t>
            </a:r>
            <a:r>
              <a:rPr lang="en-US" dirty="0">
                <a:solidFill>
                  <a:srgbClr val="3F3F3F"/>
                </a:solidFill>
                <a:effectLst/>
                <a:latin typeface="+mj-lt"/>
              </a:rPr>
              <a:t> with I/DD and their families to Medicare and support them through the enrollment process and its impacts</a:t>
            </a:r>
            <a:endParaRPr lang="en-US" dirty="0">
              <a:solidFill>
                <a:srgbClr val="3F3F3F"/>
              </a:solidFill>
              <a:latin typeface="+mj-lt"/>
            </a:endParaRPr>
          </a:p>
          <a:p>
            <a:endParaRPr lang="en-US" dirty="0">
              <a:solidFill>
                <a:srgbClr val="3F3F3F"/>
              </a:solidFill>
              <a:effectLst/>
              <a:latin typeface="+mj-lt"/>
            </a:endParaRP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8455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58B6-D4AB-8861-7298-F1D09D0D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3" y="336940"/>
            <a:ext cx="10515600" cy="662782"/>
          </a:xfrm>
        </p:spPr>
        <p:txBody>
          <a:bodyPr lIns="91440" tIns="45720" rIns="91440" bIns="45720" anchor="t"/>
          <a:lstStyle/>
          <a:p>
            <a:r>
              <a:rPr lang="en-US" sz="2800" dirty="0">
                <a:cs typeface="Arial"/>
              </a:rPr>
              <a:t> I/DD Dual Eligibility State Training Series: Additional Topics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F86D-269B-D336-4651-B0156AC83F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13" y="1844182"/>
            <a:ext cx="6458126" cy="2405035"/>
          </a:xfrm>
        </p:spPr>
        <p:txBody>
          <a:bodyPr lIns="91440" tIns="45720" rIns="91440" bIns="45720" anchor="t"/>
          <a:lstStyle/>
          <a:p>
            <a:r>
              <a:rPr lang="en-US" sz="2400" dirty="0">
                <a:cs typeface="Arial"/>
              </a:rPr>
              <a:t>Training Series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cs typeface="Arial"/>
              </a:rPr>
              <a:t>4/29/24 @ 2:00 PM ET:</a:t>
            </a:r>
          </a:p>
          <a:p>
            <a:pPr marL="914400" lvl="2" indent="0">
              <a:buNone/>
            </a:pPr>
            <a:r>
              <a:rPr lang="en-US" dirty="0">
                <a:cs typeface="Arial"/>
              </a:rPr>
              <a:t>Strategies to Support State Systems Serving Dual Eligibles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914400" lvl="2" indent="0">
              <a:buNone/>
            </a:pPr>
            <a:r>
              <a:rPr lang="en-US" dirty="0">
                <a:cs typeface="Arial"/>
                <a:hlinkClick r:id="rId3"/>
              </a:rPr>
              <a:t>Register</a:t>
            </a:r>
            <a:endParaRPr lang="en-US" dirty="0"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endParaRPr lang="en-US" dirty="0"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Arial"/>
              </a:rPr>
              <a:t>5/21/24 @ 4:00 PM ET:</a:t>
            </a:r>
          </a:p>
          <a:p>
            <a:pPr marL="914400" lvl="2" indent="0">
              <a:buNone/>
            </a:pPr>
            <a:r>
              <a:rPr lang="en-US" dirty="0">
                <a:cs typeface="Arial"/>
              </a:rPr>
              <a:t>Supporting Individuals &amp; Families with Dual Eligibility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808080"/>
                </a:solidFill>
                <a:cs typeface="Arial"/>
                <a:hlinkClick r:id="rId4"/>
              </a:rPr>
              <a:t>Register</a:t>
            </a:r>
            <a:endParaRPr lang="en-US" dirty="0">
              <a:solidFill>
                <a:srgbClr val="808080"/>
              </a:solidFill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72" name="Diagram 4" descr="A graphic showing the four stages of the I/DD Dual Eligibility Project">
            <a:extLst>
              <a:ext uri="{FF2B5EF4-FFF2-40B4-BE49-F238E27FC236}">
                <a16:creationId xmlns:a16="http://schemas.microsoft.com/office/drawing/2014/main" id="{B4DA3D11-5627-29EE-E27D-59CD5E246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245224"/>
              </p:ext>
            </p:extLst>
          </p:nvPr>
        </p:nvGraphicFramePr>
        <p:xfrm>
          <a:off x="6811536" y="176746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7" name="Oval 86" descr="A red oval circling the 2nd phase of the I/DD Dual Eligibility Project">
            <a:extLst>
              <a:ext uri="{FF2B5EF4-FFF2-40B4-BE49-F238E27FC236}">
                <a16:creationId xmlns:a16="http://schemas.microsoft.com/office/drawing/2014/main" id="{B57AC976-61DD-0152-1EC4-0305960C21F1}"/>
              </a:ext>
            </a:extLst>
          </p:cNvPr>
          <p:cNvSpPr/>
          <p:nvPr/>
        </p:nvSpPr>
        <p:spPr>
          <a:xfrm>
            <a:off x="6611112" y="2617705"/>
            <a:ext cx="4840430" cy="978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09000"/>
              </a:lnSpc>
            </a:pPr>
            <a:endParaRPr lang="en-US" sz="1200" err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606F-FE73-CA7D-3BA3-BC70A9ED0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29B7-248B-32F8-F418-569EEB08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952" y="3264591"/>
            <a:ext cx="8510893" cy="828844"/>
          </a:xfrm>
        </p:spPr>
        <p:txBody>
          <a:bodyPr/>
          <a:lstStyle/>
          <a:p>
            <a:r>
              <a:rPr lang="en-US" sz="4100" dirty="0"/>
              <a:t>Technical Assistance Opportunity</a:t>
            </a:r>
          </a:p>
        </p:txBody>
      </p:sp>
    </p:spTree>
    <p:extLst>
      <p:ext uri="{BB962C8B-B14F-4D97-AF65-F5344CB8AC3E}">
        <p14:creationId xmlns:p14="http://schemas.microsoft.com/office/powerpoint/2010/main" val="483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515C-5F1E-1391-E95C-BED1629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I/DD Duals Innovation Cohort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C481A-47A2-7959-C360-6ED22589BC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76" y="1315593"/>
            <a:ext cx="11177016" cy="3803650"/>
          </a:xfrm>
        </p:spPr>
        <p:txBody>
          <a:bodyPr/>
          <a:lstStyle/>
          <a:p>
            <a:pPr rtl="0" fontAlgn="base"/>
            <a:r>
              <a:rPr lang="en-US" sz="1800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Purpose: 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r>
              <a:rPr lang="en-US" sz="1800" b="0" i="0" u="none" strike="noStrike" dirty="0">
                <a:solidFill>
                  <a:srgbClr val="0F0D29"/>
                </a:solidFill>
                <a:effectLst/>
                <a:latin typeface="Calibri" panose="020F0502020204030204" pitchFamily="34" charset="0"/>
              </a:rPr>
              <a:t>he </a:t>
            </a:r>
            <a:r>
              <a:rPr lang="en-US" sz="1800" b="0" i="1" u="none" strike="noStrike" dirty="0">
                <a:solidFill>
                  <a:srgbClr val="0F0D29"/>
                </a:solidFill>
                <a:effectLst/>
                <a:latin typeface="Calibri" panose="020F0502020204030204" pitchFamily="34" charset="0"/>
              </a:rPr>
              <a:t>I/DD Duals Innovation Cohort</a:t>
            </a:r>
            <a:r>
              <a:rPr lang="en-US" sz="1800" b="0" i="0" u="none" strike="noStrike" dirty="0">
                <a:solidFill>
                  <a:srgbClr val="0F0D29"/>
                </a:solidFill>
                <a:effectLst/>
                <a:latin typeface="Calibri" panose="020F0502020204030204" pitchFamily="34" charset="0"/>
              </a:rPr>
              <a:t> offers a twelve-month TA initiative to up to 6 competitively selected I/DD programs to design an implementation strategy to assure that individuals with I/DD who are dually eligible are appropriately identified and supported to receive Medicare- and Medicaid-funded benefits to the maximum extent possible.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n-US" sz="1800" b="1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Activities: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Onsite TA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complete a gap analysis of state policy and practice needs regarding identification and support of individuals with I/DD who are dually eligible.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+mj-lt"/>
              <a:buAutoNum type="arabicPeriod" startAt="2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Strategic Plan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development to address identified gaps in policy, information, and practice for supporting individuals with I/DD who are dually eligible.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+mj-lt"/>
              <a:buAutoNum type="arabicPeriod" startAt="3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Virtual TA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ongoing guidance to implement the strategic plan, build internal knowledge, reinforce system partner capacity, and modify approaches with the goal of integrated care.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+mj-lt"/>
              <a:buAutoNum type="arabicPeriod" startAt="4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 and Training Material Development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ensure supports coordinators and direct support professionals understand how Medicare and Medicaid </a:t>
            </a:r>
            <a:r>
              <a:rPr lang="en-US" sz="1800" b="0" i="0" u="none" strike="noStrike" dirty="0">
                <a:solidFill>
                  <a:srgbClr val="0F0D29"/>
                </a:solidFill>
                <a:effectLst/>
                <a:latin typeface="Calibri" panose="020F0502020204030204" pitchFamily="34" charset="0"/>
              </a:rPr>
              <a:t>programs can be complementary, inclusive and culturally appropriate, as well as support the education and guidance of individuals and families to navigate dual eligibility enrollment and ongoing benefits management.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1800" b="1" i="1" u="none" strike="noStrike" dirty="0">
                <a:solidFill>
                  <a:srgbClr val="004F6E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5"/>
                </a:solidFill>
              </a:rPr>
              <a:t>Applications Due June 3, 2024 (</a:t>
            </a:r>
            <a:r>
              <a:rPr lang="en-US" dirty="0">
                <a:solidFill>
                  <a:schemeClr val="accent5"/>
                </a:solidFill>
                <a:hlinkClick r:id="rId3"/>
              </a:rPr>
              <a:t>MS Word</a:t>
            </a:r>
            <a:r>
              <a:rPr lang="en-US" dirty="0">
                <a:solidFill>
                  <a:schemeClr val="accent5"/>
                </a:solidFill>
              </a:rPr>
              <a:t>; 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PDF</a:t>
            </a:r>
            <a:r>
              <a:rPr lang="en-US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79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58B6-D4AB-8861-7298-F1D09D0D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600">
                <a:cs typeface="Arial"/>
              </a:rPr>
              <a:t>I/DD Dual Eligibility Project with Arnold Ventures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F86D-269B-D336-4651-B0156AC83F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025" y="1694288"/>
            <a:ext cx="5663929" cy="3803650"/>
          </a:xfrm>
        </p:spPr>
        <p:txBody>
          <a:bodyPr lIns="91440" tIns="45720" rIns="91440" bIns="45720" anchor="t"/>
          <a:lstStyle/>
          <a:p>
            <a:r>
              <a:rPr lang="en-US" sz="2400">
                <a:latin typeface="Arial"/>
                <a:cs typeface="Arial"/>
              </a:rPr>
              <a:t>Thanks to the generous support of Arnold Ventures, NASDDDS is undertaking a multi-phased approach to ascertain and elevate strong practices to support individuals with I/DD who are dually eligible in the transition to dual eligibility and beyond.</a:t>
            </a:r>
            <a:endParaRPr lang="en-US"/>
          </a:p>
          <a:p>
            <a:r>
              <a:rPr lang="en-US" sz="2400">
                <a:latin typeface="Arial"/>
                <a:cs typeface="Arial"/>
              </a:rPr>
              <a:t>The goal is improving care coordination and health care access while optimizing both programs for the advantage of individuals served. 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4" name="Diagram 4" descr="A graphic showing the four stages of the I/DD Dual Eligibility Project">
            <a:extLst>
              <a:ext uri="{FF2B5EF4-FFF2-40B4-BE49-F238E27FC236}">
                <a16:creationId xmlns:a16="http://schemas.microsoft.com/office/drawing/2014/main" id="{110BDEFA-F897-4B7D-A6A3-C8D300EB8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076041"/>
              </p:ext>
            </p:extLst>
          </p:nvPr>
        </p:nvGraphicFramePr>
        <p:xfrm>
          <a:off x="6811536" y="176746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 descr="A red oval circling the 2nd phase of the I/DD Dual Eligibility Project">
            <a:extLst>
              <a:ext uri="{FF2B5EF4-FFF2-40B4-BE49-F238E27FC236}">
                <a16:creationId xmlns:a16="http://schemas.microsoft.com/office/drawing/2014/main" id="{CBC36525-6479-9F74-33A9-028B436D898D}"/>
              </a:ext>
            </a:extLst>
          </p:cNvPr>
          <p:cNvSpPr/>
          <p:nvPr/>
        </p:nvSpPr>
        <p:spPr>
          <a:xfrm>
            <a:off x="6611112" y="2617705"/>
            <a:ext cx="4840430" cy="978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09000"/>
              </a:lnSpc>
            </a:pPr>
            <a:endParaRPr lang="en-US" sz="1200" err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97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179" y="2109285"/>
            <a:ext cx="8129067" cy="837390"/>
          </a:xfrm>
        </p:spPr>
        <p:txBody>
          <a:bodyPr/>
          <a:lstStyle/>
          <a:p>
            <a:r>
              <a:rPr lang="en-US"/>
              <a:t>Questions?</a:t>
            </a:r>
            <a:br>
              <a:rPr lang="en-US"/>
            </a:br>
            <a:br>
              <a:rPr lang="en-US"/>
            </a:br>
            <a:r>
              <a:rPr lang="en-US" sz="3200"/>
              <a:t>Teja Stokes – tstokes@nasddds.org</a:t>
            </a:r>
            <a:br>
              <a:rPr lang="en-US" sz="3200"/>
            </a:br>
            <a:r>
              <a:rPr lang="en-US" sz="3200"/>
              <a:t>Jeanine Zlockie – jzlockie@nasddds.org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043" y="3179133"/>
            <a:ext cx="8129067" cy="837390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828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AB4B9-E1FD-E08E-A276-965F5C0902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Closing Slide</a:t>
            </a:r>
          </a:p>
        </p:txBody>
      </p:sp>
      <p:pic>
        <p:nvPicPr>
          <p:cNvPr id="2" name="Picture 1" descr="The logo of the National Association of State Directors of Developmental Disabilities Servic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88" y="874366"/>
            <a:ext cx="6011255" cy="3328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323" y="4779469"/>
            <a:ext cx="836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301 N Fairfax Street, Suite 101, Alexandria, VA 22314-2633 | Tel: 703-683-4202</a:t>
            </a:r>
          </a:p>
          <a:p>
            <a:pPr algn="ctr"/>
            <a:r>
              <a:rPr lang="fr-FR">
                <a:solidFill>
                  <a:schemeClr val="tx2"/>
                </a:solidFill>
                <a:latin typeface="Arial" panose="020B0604020202020204" pitchFamily="34" charset="0"/>
              </a:rPr>
              <a:t>www.nasddds.org | @</a:t>
            </a:r>
            <a:r>
              <a:rPr lang="fr-FR" err="1">
                <a:solidFill>
                  <a:schemeClr val="tx2"/>
                </a:solidFill>
                <a:latin typeface="Arial" panose="020B0604020202020204" pitchFamily="34" charset="0"/>
              </a:rPr>
              <a:t>NasdddsUs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young woman mixing food in a bowl">
            <a:extLst>
              <a:ext uri="{FF2B5EF4-FFF2-40B4-BE49-F238E27FC236}">
                <a16:creationId xmlns:a16="http://schemas.microsoft.com/office/drawing/2014/main" id="{7CF8FD14-C85B-7768-76E0-1D6E6EB92C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r="1690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B44F4-2C84-2E13-5737-F2BC7376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Setting on Medicare Services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956E6-644E-E9A0-D44C-3D8C6DE2A2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2400" dirty="0">
                <a:effectLst/>
                <a:latin typeface="Arial"/>
                <a:cs typeface="Arial"/>
              </a:rPr>
              <a:t>What is Medicare and who</a:t>
            </a:r>
            <a:r>
              <a:rPr lang="en-US" sz="2400" dirty="0">
                <a:latin typeface="Arial"/>
                <a:cs typeface="Arial"/>
              </a:rPr>
              <a:t> qualifies? 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How do you apply for Medicare?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How is Medicare different from Medicaid?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effectLst/>
              <a:latin typeface="ArialM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52" y="3264591"/>
            <a:ext cx="8510893" cy="828844"/>
          </a:xfrm>
        </p:spPr>
        <p:txBody>
          <a:bodyPr lIns="91440" tIns="45720" rIns="91440" bIns="45720" anchor="t"/>
          <a:lstStyle/>
          <a:p>
            <a:r>
              <a:rPr lang="en-US" sz="4100"/>
              <a:t>What Is Medicare?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6961-4689-2008-B378-C654DFC6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F7ACA-5857-48AC-35AA-5A7F0DF1B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8969"/>
            <a:ext cx="10542587" cy="516390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600" dirty="0">
                <a:effectLst/>
                <a:latin typeface="Arial"/>
                <a:cs typeface="Arial"/>
              </a:rPr>
              <a:t>It is federal health insurance program created in 1965 for three groups of people; seniors, individuals with certain disabilities and individuals with End Stage Renal Disease</a:t>
            </a:r>
          </a:p>
          <a:p>
            <a:pPr marL="457200" lvl="1" indent="0">
              <a:buNone/>
            </a:pPr>
            <a:endParaRPr lang="en-US" sz="2200" dirty="0">
              <a:cs typeface="Arial"/>
            </a:endParaRPr>
          </a:p>
          <a:p>
            <a:r>
              <a:rPr lang="en-US" sz="2600" dirty="0"/>
              <a:t>In 2023 Medicare served almost 66 million individuals; it is one of the nation’s largest health insurance programs</a:t>
            </a:r>
            <a:endParaRPr lang="en-US" sz="2600" dirty="0">
              <a:cs typeface="Arial"/>
            </a:endParaRPr>
          </a:p>
          <a:p>
            <a:endParaRPr lang="en-US" sz="2600" dirty="0">
              <a:cs typeface="Arial"/>
            </a:endParaRPr>
          </a:p>
          <a:p>
            <a:r>
              <a:rPr lang="en-US" sz="2600" dirty="0"/>
              <a:t>It is Administered by the Centers for Medicare &amp; Medicaid Services, with eligibility and enrollment handled by the Social Security Administration (SSA) and the Railroad Retirement Board (RRB)</a:t>
            </a:r>
            <a:endParaRPr lang="en-US" sz="2600" dirty="0">
              <a:cs typeface="Arial"/>
            </a:endParaRPr>
          </a:p>
          <a:p>
            <a:pPr lvl="1"/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079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6961-4689-2008-B378-C654DFC6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9" y="365125"/>
            <a:ext cx="11209361" cy="1325563"/>
          </a:xfrm>
        </p:spPr>
        <p:txBody>
          <a:bodyPr/>
          <a:lstStyle/>
          <a:p>
            <a:r>
              <a:rPr lang="en-US" sz="3600"/>
              <a:t>Medicare Benefit Components</a:t>
            </a:r>
          </a:p>
        </p:txBody>
      </p:sp>
      <p:sp>
        <p:nvSpPr>
          <p:cNvPr id="3" name="Content Placeholder 2" descr="A graphic of four circles showing each of the component parts of the Medicare program">
            <a:extLst>
              <a:ext uri="{FF2B5EF4-FFF2-40B4-BE49-F238E27FC236}">
                <a16:creationId xmlns:a16="http://schemas.microsoft.com/office/drawing/2014/main" id="{FA3F7ACA-5857-48AC-35AA-5A7F0DF1B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488" y="1520039"/>
            <a:ext cx="10542587" cy="4419311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en-US" sz="2400">
              <a:effectLst/>
              <a:latin typeface="ArialMT"/>
            </a:endParaRPr>
          </a:p>
          <a:p>
            <a:endParaRPr lang="en-US" sz="2400">
              <a:effectLst/>
              <a:latin typeface="ArialMT"/>
            </a:endParaRPr>
          </a:p>
        </p:txBody>
      </p:sp>
      <p:graphicFrame>
        <p:nvGraphicFramePr>
          <p:cNvPr id="7" name="Diagram 6" descr="A diagram of four overlapping circles showing the component parts of the Medicare program.">
            <a:extLst>
              <a:ext uri="{FF2B5EF4-FFF2-40B4-BE49-F238E27FC236}">
                <a16:creationId xmlns:a16="http://schemas.microsoft.com/office/drawing/2014/main" id="{100CB6BA-AD82-9A6C-B425-B6F04E241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346749"/>
              </p:ext>
            </p:extLst>
          </p:nvPr>
        </p:nvGraphicFramePr>
        <p:xfrm>
          <a:off x="796925" y="973758"/>
          <a:ext cx="104215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1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6961-4689-2008-B378-C654DFC6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Medicare Part A Coverage</a:t>
            </a:r>
          </a:p>
        </p:txBody>
      </p:sp>
      <p:graphicFrame>
        <p:nvGraphicFramePr>
          <p:cNvPr id="4" name="Diagram 3" descr="A graphic showing the 3 elements of Medicare Part A Coverage">
            <a:extLst>
              <a:ext uri="{FF2B5EF4-FFF2-40B4-BE49-F238E27FC236}">
                <a16:creationId xmlns:a16="http://schemas.microsoft.com/office/drawing/2014/main" id="{B4D22BC5-5AB4-3EC7-6EDD-FF6FC12CF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878711"/>
              </p:ext>
            </p:extLst>
          </p:nvPr>
        </p:nvGraphicFramePr>
        <p:xfrm>
          <a:off x="1496992" y="1236090"/>
          <a:ext cx="95701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ospital bed in a room">
            <a:extLst>
              <a:ext uri="{FF2B5EF4-FFF2-40B4-BE49-F238E27FC236}">
                <a16:creationId xmlns:a16="http://schemas.microsoft.com/office/drawing/2014/main" id="{2A61F45D-8FBB-9CAC-B763-ACD6D0EEF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46" y="2881015"/>
            <a:ext cx="1937982" cy="2118587"/>
          </a:xfrm>
          <a:prstGeom prst="rect">
            <a:avLst/>
          </a:prstGeom>
          <a:effectLst>
            <a:softEdge rad="168520"/>
          </a:effectLst>
        </p:spPr>
      </p:pic>
    </p:spTree>
    <p:extLst>
      <p:ext uri="{BB962C8B-B14F-4D97-AF65-F5344CB8AC3E}">
        <p14:creationId xmlns:p14="http://schemas.microsoft.com/office/powerpoint/2010/main" val="34619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6961-4689-2008-B378-C654DFC6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Medicare Part B Coverage</a:t>
            </a:r>
          </a:p>
        </p:txBody>
      </p:sp>
      <p:graphicFrame>
        <p:nvGraphicFramePr>
          <p:cNvPr id="5" name="Diagram 4" descr="A graphic showing the three components of Medicare Part B Coverage">
            <a:extLst>
              <a:ext uri="{FF2B5EF4-FFF2-40B4-BE49-F238E27FC236}">
                <a16:creationId xmlns:a16="http://schemas.microsoft.com/office/drawing/2014/main" id="{CD963794-43C4-1AFF-386C-3324D8C06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5475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3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04F6E"/>
      </a:dk2>
      <a:lt2>
        <a:srgbClr val="E7E6E6"/>
      </a:lt2>
      <a:accent1>
        <a:srgbClr val="004F6E"/>
      </a:accent1>
      <a:accent2>
        <a:srgbClr val="005D82"/>
      </a:accent2>
      <a:accent3>
        <a:srgbClr val="92D0AA"/>
      </a:accent3>
      <a:accent4>
        <a:srgbClr val="C2E4CF"/>
      </a:accent4>
      <a:accent5>
        <a:srgbClr val="C76C61"/>
      </a:accent5>
      <a:accent6>
        <a:srgbClr val="C76C61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ctr">
        <a:noAutofit/>
      </a:bodyPr>
      <a:lstStyle>
        <a:defPPr algn="just">
          <a:lnSpc>
            <a:spcPct val="109000"/>
          </a:lnSpc>
          <a:defRPr sz="1200" dirty="0" err="1" smtClean="0">
            <a:solidFill>
              <a:schemeClr val="tx1">
                <a:lumMod val="65000"/>
                <a:lumOff val="3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A683BF5C7C144B15750DE27443F10" ma:contentTypeVersion="17" ma:contentTypeDescription="Create a new document." ma:contentTypeScope="" ma:versionID="af2802020c94c92d355d845c23f8905d">
  <xsd:schema xmlns:xsd="http://www.w3.org/2001/XMLSchema" xmlns:xs="http://www.w3.org/2001/XMLSchema" xmlns:p="http://schemas.microsoft.com/office/2006/metadata/properties" xmlns:ns2="e064992e-5ee8-40fe-b952-f8515500a21a" xmlns:ns3="732d9777-d6aa-47cb-95d0-2ee704635ad7" targetNamespace="http://schemas.microsoft.com/office/2006/metadata/properties" ma:root="true" ma:fieldsID="427de039060182aba5ab063a0df49b4c" ns2:_="" ns3:_="">
    <xsd:import namespace="e064992e-5ee8-40fe-b952-f8515500a21a"/>
    <xsd:import namespace="732d9777-d6aa-47cb-95d0-2ee704635a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4992e-5ee8-40fe-b952-f8515500a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0be1c1c-b691-45e5-bfce-799eeedb1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d9777-d6aa-47cb-95d0-2ee704635a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a4550c-238c-4645-b34d-4dd6878dbe47}" ma:internalName="TaxCatchAll" ma:showField="CatchAllData" ma:web="732d9777-d6aa-47cb-95d0-2ee704635a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2d9777-d6aa-47cb-95d0-2ee704635ad7">
      <UserInfo>
        <DisplayName/>
        <AccountId xsi:nil="true"/>
        <AccountType/>
      </UserInfo>
    </SharedWithUsers>
    <MediaLengthInSeconds xmlns="e064992e-5ee8-40fe-b952-f8515500a21a" xsi:nil="true"/>
    <TaxCatchAll xmlns="732d9777-d6aa-47cb-95d0-2ee704635ad7" xsi:nil="true"/>
    <lcf76f155ced4ddcb4097134ff3c332f xmlns="e064992e-5ee8-40fe-b952-f8515500a21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5A0302-88C2-4B89-96E6-872CABBA804A}">
  <ds:schemaRefs>
    <ds:schemaRef ds:uri="732d9777-d6aa-47cb-95d0-2ee704635ad7"/>
    <ds:schemaRef ds:uri="e064992e-5ee8-40fe-b952-f8515500a2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AD41B5-26CF-4D9D-B73D-C883DF63E595}">
  <ds:schemaRefs>
    <ds:schemaRef ds:uri="732d9777-d6aa-47cb-95d0-2ee704635ad7"/>
    <ds:schemaRef ds:uri="e064992e-5ee8-40fe-b952-f8515500a2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6E3717-D73A-422E-A0AF-D3682CB0AF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1917</Words>
  <Application>Microsoft Office PowerPoint</Application>
  <PresentationFormat>Widescreen</PresentationFormat>
  <Paragraphs>254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ArialMT</vt:lpstr>
      <vt:lpstr>Calibri</vt:lpstr>
      <vt:lpstr>Courier New</vt:lpstr>
      <vt:lpstr>Courier New,monospace</vt:lpstr>
      <vt:lpstr>Lato</vt:lpstr>
      <vt:lpstr>Lato Light</vt:lpstr>
      <vt:lpstr>Segoe UI</vt:lpstr>
      <vt:lpstr>Tahoma</vt:lpstr>
      <vt:lpstr>1_Office Theme</vt:lpstr>
      <vt:lpstr>Training Series Dual Eligibility for Medicare &amp; Medicaid Among People with I/DD Part 2 – Medicare Basics April 8, 2024</vt:lpstr>
      <vt:lpstr>Welcome &amp; Introductions</vt:lpstr>
      <vt:lpstr>I/DD Dual Eligibility Project with Arnold Ventures</vt:lpstr>
      <vt:lpstr>Level Setting on Medicare Services</vt:lpstr>
      <vt:lpstr>What Is Medicare?</vt:lpstr>
      <vt:lpstr>Medicare Overview</vt:lpstr>
      <vt:lpstr>Medicare Benefit Components</vt:lpstr>
      <vt:lpstr>Medicare Part A Coverage</vt:lpstr>
      <vt:lpstr>Medicare Part B Coverage</vt:lpstr>
      <vt:lpstr>Medicare Part D Coverage</vt:lpstr>
      <vt:lpstr>Medicare Part C Coverage</vt:lpstr>
      <vt:lpstr>Medicare Benefits </vt:lpstr>
      <vt:lpstr>Who Qualifies for Medicare?</vt:lpstr>
      <vt:lpstr>Who Is Generally Eligible for Medicare?</vt:lpstr>
      <vt:lpstr>Medicare Eligibility by Age   </vt:lpstr>
      <vt:lpstr>Medicare Eligibility by Disability  </vt:lpstr>
      <vt:lpstr>Medicare Eligibility by Condition</vt:lpstr>
      <vt:lpstr>Medicaid, Medicare and Dual Eligibility</vt:lpstr>
      <vt:lpstr>Medicare vs. Medicaid</vt:lpstr>
      <vt:lpstr>Who is A Dual Eligible?   </vt:lpstr>
      <vt:lpstr>Who Are People With I/DD Who Are Dually Eligible? </vt:lpstr>
      <vt:lpstr>Medicaid Benefits for People who are Dually Eligible for Both Programs </vt:lpstr>
      <vt:lpstr>How Do People with I/DD Enroll in Medicare?</vt:lpstr>
      <vt:lpstr>General Medicare Enrollment Process</vt:lpstr>
      <vt:lpstr>How are People with I/DD Eligible for Medicare?</vt:lpstr>
      <vt:lpstr>Surprise! You Now Are Dually Eligible</vt:lpstr>
      <vt:lpstr> I/DD Dual Eligibility State Training Series: Additional Topics</vt:lpstr>
      <vt:lpstr>Technical Assistance Opportunity</vt:lpstr>
      <vt:lpstr>I/DD Duals Innovation Cohort</vt:lpstr>
      <vt:lpstr>Questions?  Teja Stokes – tstokes@nasddds.org Jeanine Zlockie – jzlockie@nasddds.org</vt:lpstr>
      <vt:lpstr>THANK YOU!</vt:lpstr>
      <vt:lpstr>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Teja Stokes</dc:creator>
  <cp:lastModifiedBy>Teja Stokes</cp:lastModifiedBy>
  <cp:revision>269</cp:revision>
  <cp:lastPrinted>2024-03-05T15:44:40Z</cp:lastPrinted>
  <dcterms:created xsi:type="dcterms:W3CDTF">2023-05-04T13:47:22Z</dcterms:created>
  <dcterms:modified xsi:type="dcterms:W3CDTF">2024-04-05T14:38:09Z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0x01010047CA683BF5C7C144B15750DE27443F10</vt:lpwstr>
  </property>
  <property fmtid="{D5CDD505-2E9C-101B-9397-08002B2CF9AE}" pid="3" name="Order">
    <vt:r8>1705700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