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Lst>
  <p:notesMasterIdLst>
    <p:notesMasterId r:id="rId43"/>
  </p:notesMasterIdLst>
  <p:sldIdLst>
    <p:sldId id="259" r:id="rId6"/>
    <p:sldId id="262" r:id="rId7"/>
    <p:sldId id="443" r:id="rId8"/>
    <p:sldId id="414" r:id="rId9"/>
    <p:sldId id="422" r:id="rId10"/>
    <p:sldId id="458" r:id="rId11"/>
    <p:sldId id="258" r:id="rId12"/>
    <p:sldId id="436" r:id="rId13"/>
    <p:sldId id="452" r:id="rId14"/>
    <p:sldId id="457" r:id="rId15"/>
    <p:sldId id="429" r:id="rId16"/>
    <p:sldId id="459" r:id="rId17"/>
    <p:sldId id="451" r:id="rId18"/>
    <p:sldId id="460" r:id="rId19"/>
    <p:sldId id="425" r:id="rId20"/>
    <p:sldId id="455" r:id="rId21"/>
    <p:sldId id="426" r:id="rId22"/>
    <p:sldId id="444" r:id="rId23"/>
    <p:sldId id="453" r:id="rId24"/>
    <p:sldId id="427" r:id="rId25"/>
    <p:sldId id="462" r:id="rId26"/>
    <p:sldId id="463" r:id="rId27"/>
    <p:sldId id="464" r:id="rId28"/>
    <p:sldId id="465" r:id="rId29"/>
    <p:sldId id="454" r:id="rId30"/>
    <p:sldId id="466" r:id="rId31"/>
    <p:sldId id="467" r:id="rId32"/>
    <p:sldId id="428" r:id="rId33"/>
    <p:sldId id="415" r:id="rId34"/>
    <p:sldId id="292" r:id="rId35"/>
    <p:sldId id="456" r:id="rId36"/>
    <p:sldId id="446" r:id="rId37"/>
    <p:sldId id="447" r:id="rId38"/>
    <p:sldId id="448" r:id="rId39"/>
    <p:sldId id="449" r:id="rId40"/>
    <p:sldId id="423" r:id="rId41"/>
    <p:sldId id="2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958E20-A406-A324-105D-A5474597A8CB}" name="Mary P. Sowers" initials="MS" userId="S::msowers@nasddds.org::4aa69016-db8c-4ad5-b7c9-256955403801" providerId="AD"/>
  <p188:author id="{4982B12C-6FCF-95FF-0EB2-CA5B67B220D9}" name="Teja Stokes" initials="TS" userId="S::tstokes@nasddds.org::b467c6ac-05a6-4d4a-a2a4-a756c7b8bec0" providerId="AD"/>
  <p188:author id="{ED5C6B2F-490D-07AD-BC77-2CFC96712ACD}" name="Taylor Reilly" initials="TR" userId="S::treilly@nasddds.org::b99e0bf6-05c9-462b-9c5c-07ed4b0eaaa7" providerId="AD"/>
  <p188:author id="{9F8EDF5A-75F6-B771-5518-7ACEA7709542}" name="Guest User" initials="GU" userId="S::urn:spo:anon#4588159b59cd4ce4b9352e29da88dc47281971c0913f4640fee2b0933d418fe7::" providerId="AD"/>
  <p188:author id="{91313661-3A2D-7F7B-898E-49AB74D842F8}" name="Karen Kimsey" initials="KK" userId="Karen Kimsey" providerId="None"/>
  <p188:author id="{DF4F9A88-D52B-DE86-6F60-07EEF297013B}" name="Guest User" initials="GU" userId="S::urn:spo:anon#12c30a7415f0f9333dcb013fd27a149b1601c30422b81d71a170cf3293dd0dac::" providerId="AD"/>
  <p188:author id="{8CC635F6-3BBD-81D6-9649-CB2FF4079F44}" name="Jeanine Zlockie" initials="JZ" userId="S::jzlockie@nasddds.org::d05465d1-bc2b-4123-8f5f-9261d0a4b1cd" providerId="AD"/>
  <p188:author id="{51E66EFB-A5B2-E6DC-FA25-E7C264379269}" name="Guest User" initials="GU" userId="S::urn:spo:anon#e05dd22c637dd88c904e9f36271df1434b49ba35e9922c9703a2e07b690f87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6E"/>
    <a:srgbClr val="D7A4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9DBB5-BD0E-44EF-8F60-6E005AE158BD}" v="70" dt="2024-04-29T16:49:29.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441" autoAdjust="0"/>
  </p:normalViewPr>
  <p:slideViewPr>
    <p:cSldViewPr snapToGrid="0">
      <p:cViewPr varScale="1">
        <p:scale>
          <a:sx n="83" d="100"/>
          <a:sy n="83" d="100"/>
        </p:scale>
        <p:origin x="108" y="366"/>
      </p:cViewPr>
      <p:guideLst/>
    </p:cSldViewPr>
  </p:slideViewPr>
  <p:outlineViewPr>
    <p:cViewPr>
      <p:scale>
        <a:sx n="33" d="100"/>
        <a:sy n="33" d="100"/>
      </p:scale>
      <p:origin x="0" y="-187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e489bd8584fa4fa114f2fe60512b4dd72760b8908af97e828fff1e9c939a51c::" providerId="AD" clId="Web-{1E79DBB5-BD0E-44EF-8F60-6E005AE158BD}"/>
    <pc:docChg chg="modSld">
      <pc:chgData name="Guest User" userId="S::urn:spo:anon#8e489bd8584fa4fa114f2fe60512b4dd72760b8908af97e828fff1e9c939a51c::" providerId="AD" clId="Web-{1E79DBB5-BD0E-44EF-8F60-6E005AE158BD}" dt="2024-04-29T16:49:29.644" v="74" actId="20577"/>
      <pc:docMkLst>
        <pc:docMk/>
      </pc:docMkLst>
      <pc:sldChg chg="modNotes">
        <pc:chgData name="Guest User" userId="S::urn:spo:anon#8e489bd8584fa4fa114f2fe60512b4dd72760b8908af97e828fff1e9c939a51c::" providerId="AD" clId="Web-{1E79DBB5-BD0E-44EF-8F60-6E005AE158BD}" dt="2024-04-29T13:20:54.902" v="23"/>
        <pc:sldMkLst>
          <pc:docMk/>
          <pc:sldMk cId="0" sldId="258"/>
        </pc:sldMkLst>
      </pc:sldChg>
      <pc:sldChg chg="modSp">
        <pc:chgData name="Guest User" userId="S::urn:spo:anon#8e489bd8584fa4fa114f2fe60512b4dd72760b8908af97e828fff1e9c939a51c::" providerId="AD" clId="Web-{1E79DBB5-BD0E-44EF-8F60-6E005AE158BD}" dt="2024-04-29T13:12:57.433" v="1" actId="20577"/>
        <pc:sldMkLst>
          <pc:docMk/>
          <pc:sldMk cId="1953693635" sldId="414"/>
        </pc:sldMkLst>
        <pc:spChg chg="mod">
          <ac:chgData name="Guest User" userId="S::urn:spo:anon#8e489bd8584fa4fa114f2fe60512b4dd72760b8908af97e828fff1e9c939a51c::" providerId="AD" clId="Web-{1E79DBB5-BD0E-44EF-8F60-6E005AE158BD}" dt="2024-04-29T13:12:57.433" v="1" actId="20577"/>
          <ac:spMkLst>
            <pc:docMk/>
            <pc:sldMk cId="1953693635" sldId="414"/>
            <ac:spMk id="4" creationId="{CF2956E6-644E-E9A0-D44C-3D8C6DE2A2B4}"/>
          </ac:spMkLst>
        </pc:spChg>
      </pc:sldChg>
      <pc:sldChg chg="addSp delSp modSp modNotes">
        <pc:chgData name="Guest User" userId="S::urn:spo:anon#8e489bd8584fa4fa114f2fe60512b4dd72760b8908af97e828fff1e9c939a51c::" providerId="AD" clId="Web-{1E79DBB5-BD0E-44EF-8F60-6E005AE158BD}" dt="2024-04-29T13:20:48.995" v="22"/>
        <pc:sldMkLst>
          <pc:docMk/>
          <pc:sldMk cId="1618878197" sldId="436"/>
        </pc:sldMkLst>
        <pc:spChg chg="add del mod">
          <ac:chgData name="Guest User" userId="S::urn:spo:anon#8e489bd8584fa4fa114f2fe60512b4dd72760b8908af97e828fff1e9c939a51c::" providerId="AD" clId="Web-{1E79DBB5-BD0E-44EF-8F60-6E005AE158BD}" dt="2024-04-29T13:20:46.605" v="19"/>
          <ac:spMkLst>
            <pc:docMk/>
            <pc:sldMk cId="1618878197" sldId="436"/>
            <ac:spMk id="22" creationId="{E10566C8-036E-CEEE-B536-C2D3E6BEBE0C}"/>
          </ac:spMkLst>
        </pc:spChg>
        <pc:spChg chg="add del mod">
          <ac:chgData name="Guest User" userId="S::urn:spo:anon#8e489bd8584fa4fa114f2fe60512b4dd72760b8908af97e828fff1e9c939a51c::" providerId="AD" clId="Web-{1E79DBB5-BD0E-44EF-8F60-6E005AE158BD}" dt="2024-04-29T13:20:41.698" v="17"/>
          <ac:spMkLst>
            <pc:docMk/>
            <pc:sldMk cId="1618878197" sldId="436"/>
            <ac:spMk id="30" creationId="{72B0106B-901D-A2FD-F568-A5B353BB7465}"/>
          </ac:spMkLst>
        </pc:spChg>
        <pc:spChg chg="add del mod">
          <ac:chgData name="Guest User" userId="S::urn:spo:anon#8e489bd8584fa4fa114f2fe60512b4dd72760b8908af97e828fff1e9c939a51c::" providerId="AD" clId="Web-{1E79DBB5-BD0E-44EF-8F60-6E005AE158BD}" dt="2024-04-29T13:20:39.229" v="15"/>
          <ac:spMkLst>
            <pc:docMk/>
            <pc:sldMk cId="1618878197" sldId="436"/>
            <ac:spMk id="31" creationId="{2E6AF241-60D3-E0F2-3A6B-856683DC95FA}"/>
          </ac:spMkLst>
        </pc:spChg>
      </pc:sldChg>
      <pc:sldChg chg="modSp">
        <pc:chgData name="Guest User" userId="S::urn:spo:anon#8e489bd8584fa4fa114f2fe60512b4dd72760b8908af97e828fff1e9c939a51c::" providerId="AD" clId="Web-{1E79DBB5-BD0E-44EF-8F60-6E005AE158BD}" dt="2024-04-29T16:33:18.085" v="72" actId="20577"/>
        <pc:sldMkLst>
          <pc:docMk/>
          <pc:sldMk cId="1453291084" sldId="444"/>
        </pc:sldMkLst>
        <pc:spChg chg="mod">
          <ac:chgData name="Guest User" userId="S::urn:spo:anon#8e489bd8584fa4fa114f2fe60512b4dd72760b8908af97e828fff1e9c939a51c::" providerId="AD" clId="Web-{1E79DBB5-BD0E-44EF-8F60-6E005AE158BD}" dt="2024-04-29T16:33:18.085" v="72" actId="20577"/>
          <ac:spMkLst>
            <pc:docMk/>
            <pc:sldMk cId="1453291084" sldId="444"/>
            <ac:spMk id="3" creationId="{FA3F7ACA-5857-48AC-35AA-5A7F0DF1B29C}"/>
          </ac:spMkLst>
        </pc:spChg>
      </pc:sldChg>
      <pc:sldChg chg="modSp">
        <pc:chgData name="Guest User" userId="S::urn:spo:anon#8e489bd8584fa4fa114f2fe60512b4dd72760b8908af97e828fff1e9c939a51c::" providerId="AD" clId="Web-{1E79DBB5-BD0E-44EF-8F60-6E005AE158BD}" dt="2024-04-29T16:22:17.410" v="70" actId="20577"/>
        <pc:sldMkLst>
          <pc:docMk/>
          <pc:sldMk cId="4276152389" sldId="452"/>
        </pc:sldMkLst>
        <pc:spChg chg="mod">
          <ac:chgData name="Guest User" userId="S::urn:spo:anon#8e489bd8584fa4fa114f2fe60512b4dd72760b8908af97e828fff1e9c939a51c::" providerId="AD" clId="Web-{1E79DBB5-BD0E-44EF-8F60-6E005AE158BD}" dt="2024-04-29T16:22:17.410" v="70" actId="20577"/>
          <ac:spMkLst>
            <pc:docMk/>
            <pc:sldMk cId="4276152389" sldId="452"/>
            <ac:spMk id="3" creationId="{FA3F7ACA-5857-48AC-35AA-5A7F0DF1B29C}"/>
          </ac:spMkLst>
        </pc:spChg>
      </pc:sldChg>
      <pc:sldChg chg="modSp">
        <pc:chgData name="Guest User" userId="S::urn:spo:anon#8e489bd8584fa4fa114f2fe60512b4dd72760b8908af97e828fff1e9c939a51c::" providerId="AD" clId="Web-{1E79DBB5-BD0E-44EF-8F60-6E005AE158BD}" dt="2024-04-29T16:49:29.644" v="74" actId="20577"/>
        <pc:sldMkLst>
          <pc:docMk/>
          <pc:sldMk cId="1110382697" sldId="465"/>
        </pc:sldMkLst>
        <pc:spChg chg="mod">
          <ac:chgData name="Guest User" userId="S::urn:spo:anon#8e489bd8584fa4fa114f2fe60512b4dd72760b8908af97e828fff1e9c939a51c::" providerId="AD" clId="Web-{1E79DBB5-BD0E-44EF-8F60-6E005AE158BD}" dt="2024-04-29T16:49:29.644" v="74" actId="20577"/>
          <ac:spMkLst>
            <pc:docMk/>
            <pc:sldMk cId="1110382697" sldId="465"/>
            <ac:spMk id="3" creationId="{80B45908-6C4A-B9D3-01ED-149C58EABF39}"/>
          </ac:spMkLst>
        </pc:spChg>
      </pc:sldChg>
    </pc:docChg>
  </pc:docChgLst>
  <pc:docChgLst>
    <pc:chgData name="Teja Stokes" userId="b467c6ac-05a6-4d4a-a2a4-a756c7b8bec0" providerId="ADAL" clId="{BC67455C-96E4-4C6D-8CEC-D1FCA3837442}"/>
    <pc:docChg chg="undo redo custSel addSld delSld modSld sldOrd modMainMaster">
      <pc:chgData name="Teja Stokes" userId="b467c6ac-05a6-4d4a-a2a4-a756c7b8bec0" providerId="ADAL" clId="{BC67455C-96E4-4C6D-8CEC-D1FCA3837442}" dt="2024-04-25T18:59:49.803" v="1872" actId="207"/>
      <pc:docMkLst>
        <pc:docMk/>
      </pc:docMkLst>
      <pc:sldChg chg="modSp mod">
        <pc:chgData name="Teja Stokes" userId="b467c6ac-05a6-4d4a-a2a4-a756c7b8bec0" providerId="ADAL" clId="{BC67455C-96E4-4C6D-8CEC-D1FCA3837442}" dt="2024-04-25T18:59:49.803" v="1872" actId="207"/>
        <pc:sldMkLst>
          <pc:docMk/>
          <pc:sldMk cId="0" sldId="258"/>
        </pc:sldMkLst>
        <pc:spChg chg="mod ord">
          <ac:chgData name="Teja Stokes" userId="b467c6ac-05a6-4d4a-a2a4-a756c7b8bec0" providerId="ADAL" clId="{BC67455C-96E4-4C6D-8CEC-D1FCA3837442}" dt="2024-04-25T18:30:56.407" v="1288" actId="962"/>
          <ac:spMkLst>
            <pc:docMk/>
            <pc:sldMk cId="0" sldId="258"/>
            <ac:spMk id="21524" creationId="{063BBA22-50EA-4C4D-BE05-F1CE4E63AA56}"/>
          </ac:spMkLst>
        </pc:spChg>
        <pc:graphicFrameChg chg="mod">
          <ac:chgData name="Teja Stokes" userId="b467c6ac-05a6-4d4a-a2a4-a756c7b8bec0" providerId="ADAL" clId="{BC67455C-96E4-4C6D-8CEC-D1FCA3837442}" dt="2024-04-25T18:59:49.803" v="1872" actId="207"/>
          <ac:graphicFrameMkLst>
            <pc:docMk/>
            <pc:sldMk cId="0" sldId="258"/>
            <ac:graphicFrameMk id="5" creationId="{00000000-0000-0000-0000-000000000000}"/>
          </ac:graphicFrameMkLst>
        </pc:graphicFrameChg>
      </pc:sldChg>
      <pc:sldChg chg="modSp mod">
        <pc:chgData name="Teja Stokes" userId="b467c6ac-05a6-4d4a-a2a4-a756c7b8bec0" providerId="ADAL" clId="{BC67455C-96E4-4C6D-8CEC-D1FCA3837442}" dt="2024-04-25T18:26:16.702" v="1070" actId="962"/>
        <pc:sldMkLst>
          <pc:docMk/>
          <pc:sldMk cId="2415170799" sldId="259"/>
        </pc:sldMkLst>
        <pc:spChg chg="mod ord">
          <ac:chgData name="Teja Stokes" userId="b467c6ac-05a6-4d4a-a2a4-a756c7b8bec0" providerId="ADAL" clId="{BC67455C-96E4-4C6D-8CEC-D1FCA3837442}" dt="2024-04-25T18:24:53.944" v="872" actId="13244"/>
          <ac:spMkLst>
            <pc:docMk/>
            <pc:sldMk cId="2415170799" sldId="259"/>
            <ac:spMk id="5" creationId="{B39A6E84-D241-16A0-46B9-101AE1687B0D}"/>
          </ac:spMkLst>
        </pc:spChg>
        <pc:spChg chg="mod">
          <ac:chgData name="Teja Stokes" userId="b467c6ac-05a6-4d4a-a2a4-a756c7b8bec0" providerId="ADAL" clId="{BC67455C-96E4-4C6D-8CEC-D1FCA3837442}" dt="2024-04-25T18:26:16.702" v="1070" actId="962"/>
          <ac:spMkLst>
            <pc:docMk/>
            <pc:sldMk cId="2415170799" sldId="259"/>
            <ac:spMk id="14" creationId="{18CEE931-2D32-4752-BF42-E5A1DF237AF3}"/>
          </ac:spMkLst>
        </pc:spChg>
        <pc:spChg chg="mod">
          <ac:chgData name="Teja Stokes" userId="b467c6ac-05a6-4d4a-a2a4-a756c7b8bec0" providerId="ADAL" clId="{BC67455C-96E4-4C6D-8CEC-D1FCA3837442}" dt="2024-04-25T18:26:02.823" v="982" actId="962"/>
          <ac:spMkLst>
            <pc:docMk/>
            <pc:sldMk cId="2415170799" sldId="259"/>
            <ac:spMk id="21" creationId="{18CEE931-2D32-4752-BF42-E5A1DF237AF3}"/>
          </ac:spMkLst>
        </pc:spChg>
        <pc:picChg chg="ord">
          <ac:chgData name="Teja Stokes" userId="b467c6ac-05a6-4d4a-a2a4-a756c7b8bec0" providerId="ADAL" clId="{BC67455C-96E4-4C6D-8CEC-D1FCA3837442}" dt="2024-04-25T18:25:10.207" v="876" actId="13244"/>
          <ac:picMkLst>
            <pc:docMk/>
            <pc:sldMk cId="2415170799" sldId="259"/>
            <ac:picMk id="3" creationId="{00000000-0000-0000-0000-000000000000}"/>
          </ac:picMkLst>
        </pc:picChg>
        <pc:picChg chg="mod ord">
          <ac:chgData name="Teja Stokes" userId="b467c6ac-05a6-4d4a-a2a4-a756c7b8bec0" providerId="ADAL" clId="{BC67455C-96E4-4C6D-8CEC-D1FCA3837442}" dt="2024-04-25T18:25:00.939" v="874" actId="13244"/>
          <ac:picMkLst>
            <pc:docMk/>
            <pc:sldMk cId="2415170799" sldId="259"/>
            <ac:picMk id="20" creationId="{00000000-0000-0000-0000-000000000000}"/>
          </ac:picMkLst>
        </pc:picChg>
      </pc:sldChg>
      <pc:sldChg chg="addSp modSp mod">
        <pc:chgData name="Teja Stokes" userId="b467c6ac-05a6-4d4a-a2a4-a756c7b8bec0" providerId="ADAL" clId="{BC67455C-96E4-4C6D-8CEC-D1FCA3837442}" dt="2024-04-25T18:30:05.705" v="1099" actId="13244"/>
        <pc:sldMkLst>
          <pc:docMk/>
          <pc:sldMk cId="2821726049" sldId="260"/>
        </pc:sldMkLst>
        <pc:spChg chg="add mod ord">
          <ac:chgData name="Teja Stokes" userId="b467c6ac-05a6-4d4a-a2a4-a756c7b8bec0" providerId="ADAL" clId="{BC67455C-96E4-4C6D-8CEC-D1FCA3837442}" dt="2024-04-25T18:30:04.509" v="1098" actId="13244"/>
          <ac:spMkLst>
            <pc:docMk/>
            <pc:sldMk cId="2821726049" sldId="260"/>
            <ac:spMk id="4" creationId="{92BF7FF8-C485-A88D-B87B-D0B79D997CD6}"/>
          </ac:spMkLst>
        </pc:spChg>
        <pc:picChg chg="mod ord">
          <ac:chgData name="Teja Stokes" userId="b467c6ac-05a6-4d4a-a2a4-a756c7b8bec0" providerId="ADAL" clId="{BC67455C-96E4-4C6D-8CEC-D1FCA3837442}" dt="2024-04-25T18:30:05.705" v="1099" actId="13244"/>
          <ac:picMkLst>
            <pc:docMk/>
            <pc:sldMk cId="2821726049" sldId="260"/>
            <ac:picMk id="2" creationId="{00000000-0000-0000-0000-000000000000}"/>
          </ac:picMkLst>
        </pc:picChg>
      </pc:sldChg>
      <pc:sldChg chg="delSp modSp mod">
        <pc:chgData name="Teja Stokes" userId="b467c6ac-05a6-4d4a-a2a4-a756c7b8bec0" providerId="ADAL" clId="{BC67455C-96E4-4C6D-8CEC-D1FCA3837442}" dt="2024-04-25T18:58:43.363" v="1871" actId="14826"/>
        <pc:sldMkLst>
          <pc:docMk/>
          <pc:sldMk cId="2885926748" sldId="292"/>
        </pc:sldMkLst>
        <pc:spChg chg="del">
          <ac:chgData name="Teja Stokes" userId="b467c6ac-05a6-4d4a-a2a4-a756c7b8bec0" providerId="ADAL" clId="{BC67455C-96E4-4C6D-8CEC-D1FCA3837442}" dt="2024-04-25T18:29:48.319" v="1096" actId="478"/>
          <ac:spMkLst>
            <pc:docMk/>
            <pc:sldMk cId="2885926748" sldId="292"/>
            <ac:spMk id="4" creationId="{DF55F8D8-5B0C-824F-A8EF-0C7836EA7F29}"/>
          </ac:spMkLst>
        </pc:spChg>
        <pc:picChg chg="mod">
          <ac:chgData name="Teja Stokes" userId="b467c6ac-05a6-4d4a-a2a4-a756c7b8bec0" providerId="ADAL" clId="{BC67455C-96E4-4C6D-8CEC-D1FCA3837442}" dt="2024-04-25T18:58:43.363" v="1871" actId="14826"/>
          <ac:picMkLst>
            <pc:docMk/>
            <pc:sldMk cId="2885926748" sldId="292"/>
            <ac:picMk id="10" creationId="{E0D11F43-E6CE-0DED-D5AA-02073075884C}"/>
          </ac:picMkLst>
        </pc:picChg>
      </pc:sldChg>
      <pc:sldChg chg="addSp delSp modSp del mod addAnim delAnim">
        <pc:chgData name="Teja Stokes" userId="b467c6ac-05a6-4d4a-a2a4-a756c7b8bec0" providerId="ADAL" clId="{BC67455C-96E4-4C6D-8CEC-D1FCA3837442}" dt="2024-04-25T18:43:42.625" v="1398" actId="47"/>
        <pc:sldMkLst>
          <pc:docMk/>
          <pc:sldMk cId="4013805245" sldId="399"/>
        </pc:sldMkLst>
        <pc:spChg chg="mod">
          <ac:chgData name="Teja Stokes" userId="b467c6ac-05a6-4d4a-a2a4-a756c7b8bec0" providerId="ADAL" clId="{BC67455C-96E4-4C6D-8CEC-D1FCA3837442}" dt="2024-04-25T18:43:01.874" v="1385" actId="21"/>
          <ac:spMkLst>
            <pc:docMk/>
            <pc:sldMk cId="4013805245" sldId="399"/>
            <ac:spMk id="2" creationId="{239ED8CC-A662-96D2-BC37-F66655832AC0}"/>
          </ac:spMkLst>
        </pc:spChg>
        <pc:spChg chg="mod">
          <ac:chgData name="Teja Stokes" userId="b467c6ac-05a6-4d4a-a2a4-a756c7b8bec0" providerId="ADAL" clId="{BC67455C-96E4-4C6D-8CEC-D1FCA3837442}" dt="2024-04-25T17:04:40.888" v="694" actId="962"/>
          <ac:spMkLst>
            <pc:docMk/>
            <pc:sldMk cId="4013805245" sldId="399"/>
            <ac:spMk id="3" creationId="{3D1AF37B-3970-6BA4-A393-58D11A6205B2}"/>
          </ac:spMkLst>
        </pc:spChg>
        <pc:spChg chg="add del mod">
          <ac:chgData name="Teja Stokes" userId="b467c6ac-05a6-4d4a-a2a4-a756c7b8bec0" providerId="ADAL" clId="{BC67455C-96E4-4C6D-8CEC-D1FCA3837442}" dt="2024-04-25T18:43:21.586" v="1390" actId="21"/>
          <ac:spMkLst>
            <pc:docMk/>
            <pc:sldMk cId="4013805245" sldId="399"/>
            <ac:spMk id="4" creationId="{DB0428B0-A0A0-149D-20C8-AD7E17584F8B}"/>
          </ac:spMkLst>
        </pc:spChg>
        <pc:picChg chg="mod">
          <ac:chgData name="Teja Stokes" userId="b467c6ac-05a6-4d4a-a2a4-a756c7b8bec0" providerId="ADAL" clId="{BC67455C-96E4-4C6D-8CEC-D1FCA3837442}" dt="2024-04-25T17:02:33.116" v="650" actId="1076"/>
          <ac:picMkLst>
            <pc:docMk/>
            <pc:sldMk cId="4013805245" sldId="399"/>
            <ac:picMk id="7" creationId="{FA2D9618-0094-3142-7912-59BEFBCDBF55}"/>
          </ac:picMkLst>
        </pc:picChg>
      </pc:sldChg>
      <pc:sldChg chg="addSp delSp modSp mod">
        <pc:chgData name="Teja Stokes" userId="b467c6ac-05a6-4d4a-a2a4-a756c7b8bec0" providerId="ADAL" clId="{BC67455C-96E4-4C6D-8CEC-D1FCA3837442}" dt="2024-04-25T18:38:54.330" v="1365"/>
        <pc:sldMkLst>
          <pc:docMk/>
          <pc:sldMk cId="2553197355" sldId="415"/>
        </pc:sldMkLst>
        <pc:spChg chg="add del mod">
          <ac:chgData name="Teja Stokes" userId="b467c6ac-05a6-4d4a-a2a4-a756c7b8bec0" providerId="ADAL" clId="{BC67455C-96E4-4C6D-8CEC-D1FCA3837442}" dt="2024-04-25T18:38:53.822" v="1364" actId="478"/>
          <ac:spMkLst>
            <pc:docMk/>
            <pc:sldMk cId="2553197355" sldId="415"/>
            <ac:spMk id="2" creationId="{7ECCF420-B6F0-9080-624C-32184650D0AE}"/>
          </ac:spMkLst>
        </pc:spChg>
        <pc:spChg chg="add mod">
          <ac:chgData name="Teja Stokes" userId="b467c6ac-05a6-4d4a-a2a4-a756c7b8bec0" providerId="ADAL" clId="{BC67455C-96E4-4C6D-8CEC-D1FCA3837442}" dt="2024-04-25T18:38:54.330" v="1365"/>
          <ac:spMkLst>
            <pc:docMk/>
            <pc:sldMk cId="2553197355" sldId="415"/>
            <ac:spMk id="7" creationId="{41E6B70D-EE4D-0AFB-20A2-C7C8707F5092}"/>
          </ac:spMkLst>
        </pc:spChg>
      </pc:sldChg>
      <pc:sldChg chg="addSp delSp modSp mod">
        <pc:chgData name="Teja Stokes" userId="b467c6ac-05a6-4d4a-a2a4-a756c7b8bec0" providerId="ADAL" clId="{BC67455C-96E4-4C6D-8CEC-D1FCA3837442}" dt="2024-04-25T18:37:46.107" v="1349" actId="20577"/>
        <pc:sldMkLst>
          <pc:docMk/>
          <pc:sldMk cId="692306233" sldId="425"/>
        </pc:sldMkLst>
        <pc:spChg chg="add del mod">
          <ac:chgData name="Teja Stokes" userId="b467c6ac-05a6-4d4a-a2a4-a756c7b8bec0" providerId="ADAL" clId="{BC67455C-96E4-4C6D-8CEC-D1FCA3837442}" dt="2024-04-25T18:37:36.950" v="1345" actId="478"/>
          <ac:spMkLst>
            <pc:docMk/>
            <pc:sldMk cId="692306233" sldId="425"/>
            <ac:spMk id="6" creationId="{7CB4EB3F-56ED-F7CC-B851-0EB7EBCDA5EC}"/>
          </ac:spMkLst>
        </pc:spChg>
        <pc:spChg chg="add mod">
          <ac:chgData name="Teja Stokes" userId="b467c6ac-05a6-4d4a-a2a4-a756c7b8bec0" providerId="ADAL" clId="{BC67455C-96E4-4C6D-8CEC-D1FCA3837442}" dt="2024-04-25T18:37:46.107" v="1349" actId="20577"/>
          <ac:spMkLst>
            <pc:docMk/>
            <pc:sldMk cId="692306233" sldId="425"/>
            <ac:spMk id="7" creationId="{68D008B3-AAA7-E6B2-3EC8-084126765D1A}"/>
          </ac:spMkLst>
        </pc:spChg>
      </pc:sldChg>
      <pc:sldChg chg="addSp modSp mod">
        <pc:chgData name="Teja Stokes" userId="b467c6ac-05a6-4d4a-a2a4-a756c7b8bec0" providerId="ADAL" clId="{BC67455C-96E4-4C6D-8CEC-D1FCA3837442}" dt="2024-04-25T18:37:23.235" v="1344" actId="207"/>
        <pc:sldMkLst>
          <pc:docMk/>
          <pc:sldMk cId="2307905046" sldId="429"/>
        </pc:sldMkLst>
        <pc:spChg chg="add mod">
          <ac:chgData name="Teja Stokes" userId="b467c6ac-05a6-4d4a-a2a4-a756c7b8bec0" providerId="ADAL" clId="{BC67455C-96E4-4C6D-8CEC-D1FCA3837442}" dt="2024-04-25T18:37:23.235" v="1344" actId="207"/>
          <ac:spMkLst>
            <pc:docMk/>
            <pc:sldMk cId="2307905046" sldId="429"/>
            <ac:spMk id="6" creationId="{95C3D04F-6C6A-D44D-1D58-989BBD65059A}"/>
          </ac:spMkLst>
        </pc:spChg>
      </pc:sldChg>
      <pc:sldChg chg="addSp delSp modSp del mod">
        <pc:chgData name="Teja Stokes" userId="b467c6ac-05a6-4d4a-a2a4-a756c7b8bec0" providerId="ADAL" clId="{BC67455C-96E4-4C6D-8CEC-D1FCA3837442}" dt="2024-04-25T18:56:12.507" v="1852" actId="47"/>
        <pc:sldMkLst>
          <pc:docMk/>
          <pc:sldMk cId="3503678544" sldId="432"/>
        </pc:sldMkLst>
        <pc:spChg chg="mod">
          <ac:chgData name="Teja Stokes" userId="b467c6ac-05a6-4d4a-a2a4-a756c7b8bec0" providerId="ADAL" clId="{BC67455C-96E4-4C6D-8CEC-D1FCA3837442}" dt="2024-04-25T18:23:45.834" v="785" actId="962"/>
          <ac:spMkLst>
            <pc:docMk/>
            <pc:sldMk cId="3503678544" sldId="432"/>
            <ac:spMk id="3" creationId="{3D1AF37B-3970-6BA4-A393-58D11A6205B2}"/>
          </ac:spMkLst>
        </pc:spChg>
        <pc:spChg chg="del">
          <ac:chgData name="Teja Stokes" userId="b467c6ac-05a6-4d4a-a2a4-a756c7b8bec0" providerId="ADAL" clId="{BC67455C-96E4-4C6D-8CEC-D1FCA3837442}" dt="2024-04-25T18:33:21.746" v="1298" actId="478"/>
          <ac:spMkLst>
            <pc:docMk/>
            <pc:sldMk cId="3503678544" sldId="432"/>
            <ac:spMk id="5" creationId="{F32941CC-AFB4-DE8A-2007-2F59B31729A5}"/>
          </ac:spMkLst>
        </pc:spChg>
        <pc:spChg chg="add mod">
          <ac:chgData name="Teja Stokes" userId="b467c6ac-05a6-4d4a-a2a4-a756c7b8bec0" providerId="ADAL" clId="{BC67455C-96E4-4C6D-8CEC-D1FCA3837442}" dt="2024-04-25T18:33:22.285" v="1299"/>
          <ac:spMkLst>
            <pc:docMk/>
            <pc:sldMk cId="3503678544" sldId="432"/>
            <ac:spMk id="6" creationId="{53D1B0BD-FED4-DE3D-5304-46CFD5285C52}"/>
          </ac:spMkLst>
        </pc:spChg>
        <pc:spChg chg="mod">
          <ac:chgData name="Teja Stokes" userId="b467c6ac-05a6-4d4a-a2a4-a756c7b8bec0" providerId="ADAL" clId="{BC67455C-96E4-4C6D-8CEC-D1FCA3837442}" dt="2024-04-25T18:40:29.610" v="1373" actId="6549"/>
          <ac:spMkLst>
            <pc:docMk/>
            <pc:sldMk cId="3503678544" sldId="432"/>
            <ac:spMk id="7" creationId="{2510B2C6-1F86-1B78-A9B0-E4B758BA8910}"/>
          </ac:spMkLst>
        </pc:spChg>
        <pc:spChg chg="add del mod">
          <ac:chgData name="Teja Stokes" userId="b467c6ac-05a6-4d4a-a2a4-a756c7b8bec0" providerId="ADAL" clId="{BC67455C-96E4-4C6D-8CEC-D1FCA3837442}" dt="2024-04-25T18:38:46.101" v="1362" actId="478"/>
          <ac:spMkLst>
            <pc:docMk/>
            <pc:sldMk cId="3503678544" sldId="432"/>
            <ac:spMk id="8" creationId="{43FBE874-A359-E055-8A84-F6F568FFEE7D}"/>
          </ac:spMkLst>
        </pc:spChg>
        <pc:spChg chg="add mod">
          <ac:chgData name="Teja Stokes" userId="b467c6ac-05a6-4d4a-a2a4-a756c7b8bec0" providerId="ADAL" clId="{BC67455C-96E4-4C6D-8CEC-D1FCA3837442}" dt="2024-04-25T18:38:46.584" v="1363"/>
          <ac:spMkLst>
            <pc:docMk/>
            <pc:sldMk cId="3503678544" sldId="432"/>
            <ac:spMk id="9" creationId="{AAEFAEA9-CFCE-C172-E5BF-50C9DA5DAA15}"/>
          </ac:spMkLst>
        </pc:spChg>
      </pc:sldChg>
      <pc:sldChg chg="addSp delSp modSp del mod">
        <pc:chgData name="Teja Stokes" userId="b467c6ac-05a6-4d4a-a2a4-a756c7b8bec0" providerId="ADAL" clId="{BC67455C-96E4-4C6D-8CEC-D1FCA3837442}" dt="2024-04-25T18:51:46.953" v="1664" actId="47"/>
        <pc:sldMkLst>
          <pc:docMk/>
          <pc:sldMk cId="3830540147" sldId="440"/>
        </pc:sldMkLst>
        <pc:spChg chg="mod">
          <ac:chgData name="Teja Stokes" userId="b467c6ac-05a6-4d4a-a2a4-a756c7b8bec0" providerId="ADAL" clId="{BC67455C-96E4-4C6D-8CEC-D1FCA3837442}" dt="2024-04-25T17:04:42.917" v="695" actId="962"/>
          <ac:spMkLst>
            <pc:docMk/>
            <pc:sldMk cId="3830540147" sldId="440"/>
            <ac:spMk id="3" creationId="{3D1AF37B-3970-6BA4-A393-58D11A6205B2}"/>
          </ac:spMkLst>
        </pc:spChg>
        <pc:spChg chg="del mod">
          <ac:chgData name="Teja Stokes" userId="b467c6ac-05a6-4d4a-a2a4-a756c7b8bec0" providerId="ADAL" clId="{BC67455C-96E4-4C6D-8CEC-D1FCA3837442}" dt="2024-04-25T18:33:08.670" v="1296" actId="478"/>
          <ac:spMkLst>
            <pc:docMk/>
            <pc:sldMk cId="3830540147" sldId="440"/>
            <ac:spMk id="5" creationId="{F32941CC-AFB4-DE8A-2007-2F59B31729A5}"/>
          </ac:spMkLst>
        </pc:spChg>
        <pc:spChg chg="add mod">
          <ac:chgData name="Teja Stokes" userId="b467c6ac-05a6-4d4a-a2a4-a756c7b8bec0" providerId="ADAL" clId="{BC67455C-96E4-4C6D-8CEC-D1FCA3837442}" dt="2024-04-25T18:33:09.179" v="1297"/>
          <ac:spMkLst>
            <pc:docMk/>
            <pc:sldMk cId="3830540147" sldId="440"/>
            <ac:spMk id="6" creationId="{0A34F0FC-7805-985D-1AE5-998C87E7300B}"/>
          </ac:spMkLst>
        </pc:spChg>
        <pc:spChg chg="add del mod">
          <ac:chgData name="Teja Stokes" userId="b467c6ac-05a6-4d4a-a2a4-a756c7b8bec0" providerId="ADAL" clId="{BC67455C-96E4-4C6D-8CEC-D1FCA3837442}" dt="2024-04-25T18:38:26.895" v="1356" actId="478"/>
          <ac:spMkLst>
            <pc:docMk/>
            <pc:sldMk cId="3830540147" sldId="440"/>
            <ac:spMk id="8" creationId="{9B01D551-CA42-CC94-C5C2-A9810B69D5E7}"/>
          </ac:spMkLst>
        </pc:spChg>
        <pc:spChg chg="add mod">
          <ac:chgData name="Teja Stokes" userId="b467c6ac-05a6-4d4a-a2a4-a756c7b8bec0" providerId="ADAL" clId="{BC67455C-96E4-4C6D-8CEC-D1FCA3837442}" dt="2024-04-25T18:38:27.444" v="1357"/>
          <ac:spMkLst>
            <pc:docMk/>
            <pc:sldMk cId="3830540147" sldId="440"/>
            <ac:spMk id="9" creationId="{A936F8F3-C52E-2D3E-DC74-6A139E02DBDA}"/>
          </ac:spMkLst>
        </pc:spChg>
      </pc:sldChg>
      <pc:sldChg chg="addSp delSp modSp del mod">
        <pc:chgData name="Teja Stokes" userId="b467c6ac-05a6-4d4a-a2a4-a756c7b8bec0" providerId="ADAL" clId="{BC67455C-96E4-4C6D-8CEC-D1FCA3837442}" dt="2024-04-25T18:53:52.583" v="1735" actId="47"/>
        <pc:sldMkLst>
          <pc:docMk/>
          <pc:sldMk cId="2478286338" sldId="441"/>
        </pc:sldMkLst>
        <pc:spChg chg="mod">
          <ac:chgData name="Teja Stokes" userId="b467c6ac-05a6-4d4a-a2a4-a756c7b8bec0" providerId="ADAL" clId="{BC67455C-96E4-4C6D-8CEC-D1FCA3837442}" dt="2024-04-25T17:04:46.883" v="697" actId="962"/>
          <ac:spMkLst>
            <pc:docMk/>
            <pc:sldMk cId="2478286338" sldId="441"/>
            <ac:spMk id="3" creationId="{3D1AF37B-3970-6BA4-A393-58D11A6205B2}"/>
          </ac:spMkLst>
        </pc:spChg>
        <pc:spChg chg="add mod">
          <ac:chgData name="Teja Stokes" userId="b467c6ac-05a6-4d4a-a2a4-a756c7b8bec0" providerId="ADAL" clId="{BC67455C-96E4-4C6D-8CEC-D1FCA3837442}" dt="2024-04-25T18:32:55.720" v="1293"/>
          <ac:spMkLst>
            <pc:docMk/>
            <pc:sldMk cId="2478286338" sldId="441"/>
            <ac:spMk id="6" creationId="{8BE9F6FE-4A89-FE36-1D6A-7D3FA7B62116}"/>
          </ac:spMkLst>
        </pc:spChg>
        <pc:spChg chg="add del mod">
          <ac:chgData name="Teja Stokes" userId="b467c6ac-05a6-4d4a-a2a4-a756c7b8bec0" providerId="ADAL" clId="{BC67455C-96E4-4C6D-8CEC-D1FCA3837442}" dt="2024-04-25T18:38:36.684" v="1360" actId="478"/>
          <ac:spMkLst>
            <pc:docMk/>
            <pc:sldMk cId="2478286338" sldId="441"/>
            <ac:spMk id="8" creationId="{504D33A0-DDB3-70AD-B68F-DFEEE475BA1E}"/>
          </ac:spMkLst>
        </pc:spChg>
        <pc:spChg chg="add mod">
          <ac:chgData name="Teja Stokes" userId="b467c6ac-05a6-4d4a-a2a4-a756c7b8bec0" providerId="ADAL" clId="{BC67455C-96E4-4C6D-8CEC-D1FCA3837442}" dt="2024-04-25T18:38:37.134" v="1361"/>
          <ac:spMkLst>
            <pc:docMk/>
            <pc:sldMk cId="2478286338" sldId="441"/>
            <ac:spMk id="9" creationId="{01D069E7-A6EE-19DF-9326-363D41F61502}"/>
          </ac:spMkLst>
        </pc:spChg>
      </pc:sldChg>
      <pc:sldChg chg="modSp mod">
        <pc:chgData name="Teja Stokes" userId="b467c6ac-05a6-4d4a-a2a4-a756c7b8bec0" providerId="ADAL" clId="{BC67455C-96E4-4C6D-8CEC-D1FCA3837442}" dt="2024-04-25T16:58:41.050" v="261" actId="962"/>
        <pc:sldMkLst>
          <pc:docMk/>
          <pc:sldMk cId="2915982464" sldId="443"/>
        </pc:sldMkLst>
        <pc:spChg chg="mod">
          <ac:chgData name="Teja Stokes" userId="b467c6ac-05a6-4d4a-a2a4-a756c7b8bec0" providerId="ADAL" clId="{BC67455C-96E4-4C6D-8CEC-D1FCA3837442}" dt="2024-04-25T16:58:41.050" v="261" actId="962"/>
          <ac:spMkLst>
            <pc:docMk/>
            <pc:sldMk cId="2915982464" sldId="443"/>
            <ac:spMk id="5" creationId="{2364A91A-FBB8-5BB8-D185-6E947B332957}"/>
          </ac:spMkLst>
        </pc:spChg>
        <pc:graphicFrameChg chg="mod">
          <ac:chgData name="Teja Stokes" userId="b467c6ac-05a6-4d4a-a2a4-a756c7b8bec0" providerId="ADAL" clId="{BC67455C-96E4-4C6D-8CEC-D1FCA3837442}" dt="2024-04-25T16:58:25.269" v="259" actId="962"/>
          <ac:graphicFrameMkLst>
            <pc:docMk/>
            <pc:sldMk cId="2915982464" sldId="443"/>
            <ac:graphicFrameMk id="4" creationId="{110BDEFA-F897-4B7D-A6A3-C8D300EB8B4B}"/>
          </ac:graphicFrameMkLst>
        </pc:graphicFrameChg>
      </pc:sldChg>
      <pc:sldChg chg="addSp delSp modSp mod">
        <pc:chgData name="Teja Stokes" userId="b467c6ac-05a6-4d4a-a2a4-a756c7b8bec0" providerId="ADAL" clId="{BC67455C-96E4-4C6D-8CEC-D1FCA3837442}" dt="2024-04-25T18:38:08.216" v="1353"/>
        <pc:sldMkLst>
          <pc:docMk/>
          <pc:sldMk cId="1453291084" sldId="444"/>
        </pc:sldMkLst>
        <pc:spChg chg="add del mod">
          <ac:chgData name="Teja Stokes" userId="b467c6ac-05a6-4d4a-a2a4-a756c7b8bec0" providerId="ADAL" clId="{BC67455C-96E4-4C6D-8CEC-D1FCA3837442}" dt="2024-04-25T18:38:07.634" v="1352" actId="478"/>
          <ac:spMkLst>
            <pc:docMk/>
            <pc:sldMk cId="1453291084" sldId="444"/>
            <ac:spMk id="6" creationId="{8F9657D6-C180-D67D-59E3-EF7526940BE4}"/>
          </ac:spMkLst>
        </pc:spChg>
        <pc:spChg chg="add mod">
          <ac:chgData name="Teja Stokes" userId="b467c6ac-05a6-4d4a-a2a4-a756c7b8bec0" providerId="ADAL" clId="{BC67455C-96E4-4C6D-8CEC-D1FCA3837442}" dt="2024-04-25T18:38:08.216" v="1353"/>
          <ac:spMkLst>
            <pc:docMk/>
            <pc:sldMk cId="1453291084" sldId="444"/>
            <ac:spMk id="7" creationId="{3CD305EC-C5AB-6783-33EF-6BAE4BB4DEFA}"/>
          </ac:spMkLst>
        </pc:spChg>
      </pc:sldChg>
      <pc:sldChg chg="modSp mod modAnim delCm">
        <pc:chgData name="Teja Stokes" userId="b467c6ac-05a6-4d4a-a2a4-a756c7b8bec0" providerId="ADAL" clId="{BC67455C-96E4-4C6D-8CEC-D1FCA3837442}" dt="2024-04-25T17:03:15.175" v="655" actId="962"/>
        <pc:sldMkLst>
          <pc:docMk/>
          <pc:sldMk cId="131843264" sldId="446"/>
        </pc:sldMkLst>
        <pc:spChg chg="mod">
          <ac:chgData name="Teja Stokes" userId="b467c6ac-05a6-4d4a-a2a4-a756c7b8bec0" providerId="ADAL" clId="{BC67455C-96E4-4C6D-8CEC-D1FCA3837442}" dt="2024-04-25T17:03:15.175" v="655" actId="962"/>
          <ac:spMkLst>
            <pc:docMk/>
            <pc:sldMk cId="131843264" sldId="446"/>
            <ac:spMk id="87" creationId="{B57AC976-61DD-0152-1EC4-0305960C21F1}"/>
          </ac:spMkLst>
        </pc:spChg>
        <pc:graphicFrameChg chg="mod">
          <ac:chgData name="Teja Stokes" userId="b467c6ac-05a6-4d4a-a2a4-a756c7b8bec0" providerId="ADAL" clId="{BC67455C-96E4-4C6D-8CEC-D1FCA3837442}" dt="2024-04-25T17:03:00.302" v="653" actId="962"/>
          <ac:graphicFrameMkLst>
            <pc:docMk/>
            <pc:sldMk cId="131843264" sldId="446"/>
            <ac:graphicFrameMk id="72" creationId="{B4DA3D11-5627-29EE-E27D-59CD5E24609B}"/>
          </ac:graphicFrameMkLst>
        </pc:graphicFrameChg>
        <pc:extLst>
          <p:ext xmlns:p="http://schemas.openxmlformats.org/presentationml/2006/main" uri="{D6D511B9-2390-475A-947B-AFAB55BFBCF1}">
            <pc226:cmChg xmlns:pc226="http://schemas.microsoft.com/office/powerpoint/2022/06/main/command" chg="del">
              <pc226:chgData name="Teja Stokes" userId="b467c6ac-05a6-4d4a-a2a4-a756c7b8bec0" providerId="ADAL" clId="{BC67455C-96E4-4C6D-8CEC-D1FCA3837442}" dt="2024-04-25T17:02:48.615" v="651"/>
              <pc2:cmMkLst xmlns:pc2="http://schemas.microsoft.com/office/powerpoint/2019/9/main/command">
                <pc:docMk/>
                <pc:sldMk cId="131843264" sldId="446"/>
                <pc2:cmMk id="{C4E295CF-66D0-4446-82A3-62ECE8F9B158}"/>
              </pc2:cmMkLst>
            </pc226:cmChg>
          </p:ext>
        </pc:extLst>
      </pc:sldChg>
      <pc:sldChg chg="addSp delSp modSp del mod">
        <pc:chgData name="Teja Stokes" userId="b467c6ac-05a6-4d4a-a2a4-a756c7b8bec0" providerId="ADAL" clId="{BC67455C-96E4-4C6D-8CEC-D1FCA3837442}" dt="2024-04-25T18:55:20.576" v="1789" actId="47"/>
        <pc:sldMkLst>
          <pc:docMk/>
          <pc:sldMk cId="1685099254" sldId="450"/>
        </pc:sldMkLst>
        <pc:spChg chg="add del">
          <ac:chgData name="Teja Stokes" userId="b467c6ac-05a6-4d4a-a2a4-a756c7b8bec0" providerId="ADAL" clId="{BC67455C-96E4-4C6D-8CEC-D1FCA3837442}" dt="2024-04-25T17:05:08.166" v="702" actId="21"/>
          <ac:spMkLst>
            <pc:docMk/>
            <pc:sldMk cId="1685099254" sldId="450"/>
            <ac:spMk id="2" creationId="{239ED8CC-A662-96D2-BC37-F66655832AC0}"/>
          </ac:spMkLst>
        </pc:spChg>
        <pc:spChg chg="add mod ord">
          <ac:chgData name="Teja Stokes" userId="b467c6ac-05a6-4d4a-a2a4-a756c7b8bec0" providerId="ADAL" clId="{BC67455C-96E4-4C6D-8CEC-D1FCA3837442}" dt="2024-04-25T18:28:45.468" v="1084" actId="13244"/>
          <ac:spMkLst>
            <pc:docMk/>
            <pc:sldMk cId="1685099254" sldId="450"/>
            <ac:spMk id="2" creationId="{72E3F831-3618-0BE9-6B77-C4CA073A07F4}"/>
          </ac:spMkLst>
        </pc:spChg>
        <pc:spChg chg="del mod">
          <ac:chgData name="Teja Stokes" userId="b467c6ac-05a6-4d4a-a2a4-a756c7b8bec0" providerId="ADAL" clId="{BC67455C-96E4-4C6D-8CEC-D1FCA3837442}" dt="2024-04-25T18:40:07.005" v="1369" actId="478"/>
          <ac:spMkLst>
            <pc:docMk/>
            <pc:sldMk cId="1685099254" sldId="450"/>
            <ac:spMk id="3" creationId="{3D1AF37B-3970-6BA4-A393-58D11A6205B2}"/>
          </ac:spMkLst>
        </pc:spChg>
        <pc:spChg chg="ord">
          <ac:chgData name="Teja Stokes" userId="b467c6ac-05a6-4d4a-a2a4-a756c7b8bec0" providerId="ADAL" clId="{BC67455C-96E4-4C6D-8CEC-D1FCA3837442}" dt="2024-04-25T18:28:49.911" v="1086" actId="13244"/>
          <ac:spMkLst>
            <pc:docMk/>
            <pc:sldMk cId="1685099254" sldId="450"/>
            <ac:spMk id="4" creationId="{DB0428B0-A0A0-149D-20C8-AD7E17584F8B}"/>
          </ac:spMkLst>
        </pc:spChg>
        <pc:spChg chg="del">
          <ac:chgData name="Teja Stokes" userId="b467c6ac-05a6-4d4a-a2a4-a756c7b8bec0" providerId="ADAL" clId="{BC67455C-96E4-4C6D-8CEC-D1FCA3837442}" dt="2024-04-25T18:28:34.024" v="1082" actId="478"/>
          <ac:spMkLst>
            <pc:docMk/>
            <pc:sldMk cId="1685099254" sldId="450"/>
            <ac:spMk id="5" creationId="{F32941CC-AFB4-DE8A-2007-2F59B31729A5}"/>
          </ac:spMkLst>
        </pc:spChg>
        <pc:spChg chg="mod">
          <ac:chgData name="Teja Stokes" userId="b467c6ac-05a6-4d4a-a2a4-a756c7b8bec0" providerId="ADAL" clId="{BC67455C-96E4-4C6D-8CEC-D1FCA3837442}" dt="2024-04-25T18:40:34.300" v="1374" actId="6549"/>
          <ac:spMkLst>
            <pc:docMk/>
            <pc:sldMk cId="1685099254" sldId="450"/>
            <ac:spMk id="6" creationId="{C8606AA4-6551-79F0-6638-76D3277AC935}"/>
          </ac:spMkLst>
        </pc:spChg>
        <pc:spChg chg="add mod">
          <ac:chgData name="Teja Stokes" userId="b467c6ac-05a6-4d4a-a2a4-a756c7b8bec0" providerId="ADAL" clId="{BC67455C-96E4-4C6D-8CEC-D1FCA3837442}" dt="2024-04-25T17:05:01.090" v="700" actId="478"/>
          <ac:spMkLst>
            <pc:docMk/>
            <pc:sldMk cId="1685099254" sldId="450"/>
            <ac:spMk id="6" creationId="{C9E094AF-9B30-A0DD-258B-FBBFD2820E6C}"/>
          </ac:spMkLst>
        </pc:spChg>
        <pc:spChg chg="add del mod">
          <ac:chgData name="Teja Stokes" userId="b467c6ac-05a6-4d4a-a2a4-a756c7b8bec0" providerId="ADAL" clId="{BC67455C-96E4-4C6D-8CEC-D1FCA3837442}" dt="2024-04-25T18:23:36.998" v="783" actId="33553"/>
          <ac:spMkLst>
            <pc:docMk/>
            <pc:sldMk cId="1685099254" sldId="450"/>
            <ac:spMk id="7" creationId="{6ED95C86-B011-5083-37B7-A7C45D3D9210}"/>
          </ac:spMkLst>
        </pc:spChg>
        <pc:spChg chg="add mod">
          <ac:chgData name="Teja Stokes" userId="b467c6ac-05a6-4d4a-a2a4-a756c7b8bec0" providerId="ADAL" clId="{BC67455C-96E4-4C6D-8CEC-D1FCA3837442}" dt="2024-04-25T18:40:15.428" v="1372" actId="5793"/>
          <ac:spMkLst>
            <pc:docMk/>
            <pc:sldMk cId="1685099254" sldId="450"/>
            <ac:spMk id="9" creationId="{F0780FA4-54D0-7D35-8E0E-D8C1D0E81496}"/>
          </ac:spMkLst>
        </pc:spChg>
        <pc:spChg chg="del">
          <ac:chgData name="Teja Stokes" userId="b467c6ac-05a6-4d4a-a2a4-a756c7b8bec0" providerId="ADAL" clId="{BC67455C-96E4-4C6D-8CEC-D1FCA3837442}" dt="2024-04-25T18:28:22.120" v="1080" actId="478"/>
          <ac:spMkLst>
            <pc:docMk/>
            <pc:sldMk cId="1685099254" sldId="450"/>
            <ac:spMk id="18" creationId="{18AC8E79-ECD6-4F34-BE5A-9F5E850E850A}"/>
          </ac:spMkLst>
        </pc:spChg>
        <pc:spChg chg="del">
          <ac:chgData name="Teja Stokes" userId="b467c6ac-05a6-4d4a-a2a4-a756c7b8bec0" providerId="ADAL" clId="{BC67455C-96E4-4C6D-8CEC-D1FCA3837442}" dt="2024-04-25T18:28:24.103" v="1081" actId="478"/>
          <ac:spMkLst>
            <pc:docMk/>
            <pc:sldMk cId="1685099254" sldId="450"/>
            <ac:spMk id="20" creationId="{7D2BE1BB-2AB2-4D7E-9E27-8D245181B513}"/>
          </ac:spMkLst>
        </pc:spChg>
        <pc:grpChg chg="add del mod ord">
          <ac:chgData name="Teja Stokes" userId="b467c6ac-05a6-4d4a-a2a4-a756c7b8bec0" providerId="ADAL" clId="{BC67455C-96E4-4C6D-8CEC-D1FCA3837442}" dt="2024-04-25T18:40:13.060" v="1371" actId="478"/>
          <ac:grpSpMkLst>
            <pc:docMk/>
            <pc:sldMk cId="1685099254" sldId="450"/>
            <ac:grpSpMk id="22" creationId="{22A1615C-2156-4B15-BF3E-39794B37905E}"/>
          </ac:grpSpMkLst>
        </pc:grpChg>
      </pc:sldChg>
      <pc:sldChg chg="modSp mod">
        <pc:chgData name="Teja Stokes" userId="b467c6ac-05a6-4d4a-a2a4-a756c7b8bec0" providerId="ADAL" clId="{BC67455C-96E4-4C6D-8CEC-D1FCA3837442}" dt="2024-04-25T18:26:58.969" v="1071" actId="14100"/>
        <pc:sldMkLst>
          <pc:docMk/>
          <pc:sldMk cId="279703226" sldId="451"/>
        </pc:sldMkLst>
        <pc:spChg chg="mod">
          <ac:chgData name="Teja Stokes" userId="b467c6ac-05a6-4d4a-a2a4-a756c7b8bec0" providerId="ADAL" clId="{BC67455C-96E4-4C6D-8CEC-D1FCA3837442}" dt="2024-04-25T18:26:58.969" v="1071" actId="14100"/>
          <ac:spMkLst>
            <pc:docMk/>
            <pc:sldMk cId="279703226" sldId="451"/>
            <ac:spMk id="2" creationId="{4DDA6961-4689-2008-B378-C654DFC6827F}"/>
          </ac:spMkLst>
        </pc:spChg>
        <pc:graphicFrameChg chg="mod">
          <ac:chgData name="Teja Stokes" userId="b467c6ac-05a6-4d4a-a2a4-a756c7b8bec0" providerId="ADAL" clId="{BC67455C-96E4-4C6D-8CEC-D1FCA3837442}" dt="2024-04-25T16:59:31.751" v="643" actId="962"/>
          <ac:graphicFrameMkLst>
            <pc:docMk/>
            <pc:sldMk cId="279703226" sldId="451"/>
            <ac:graphicFrameMk id="5" creationId="{62CFA2A6-51B8-E374-804B-43D1157A13C5}"/>
          </ac:graphicFrameMkLst>
        </pc:graphicFrameChg>
      </pc:sldChg>
      <pc:sldChg chg="addSp delSp modSp mod">
        <pc:chgData name="Teja Stokes" userId="b467c6ac-05a6-4d4a-a2a4-a756c7b8bec0" providerId="ADAL" clId="{BC67455C-96E4-4C6D-8CEC-D1FCA3837442}" dt="2024-04-25T18:38:16.438" v="1355"/>
        <pc:sldMkLst>
          <pc:docMk/>
          <pc:sldMk cId="727008824" sldId="453"/>
        </pc:sldMkLst>
        <pc:spChg chg="mod">
          <ac:chgData name="Teja Stokes" userId="b467c6ac-05a6-4d4a-a2a4-a756c7b8bec0" providerId="ADAL" clId="{BC67455C-96E4-4C6D-8CEC-D1FCA3837442}" dt="2024-04-25T18:28:12.874" v="1079" actId="1076"/>
          <ac:spMkLst>
            <pc:docMk/>
            <pc:sldMk cId="727008824" sldId="453"/>
            <ac:spMk id="2" creationId="{4DDA6961-4689-2008-B378-C654DFC6827F}"/>
          </ac:spMkLst>
        </pc:spChg>
        <pc:spChg chg="add del mod">
          <ac:chgData name="Teja Stokes" userId="b467c6ac-05a6-4d4a-a2a4-a756c7b8bec0" providerId="ADAL" clId="{BC67455C-96E4-4C6D-8CEC-D1FCA3837442}" dt="2024-04-25T18:38:15.887" v="1354" actId="478"/>
          <ac:spMkLst>
            <pc:docMk/>
            <pc:sldMk cId="727008824" sldId="453"/>
            <ac:spMk id="4" creationId="{EE0F8ED3-9929-E6A3-B2D3-5BEA3F7617E1}"/>
          </ac:spMkLst>
        </pc:spChg>
        <pc:spChg chg="add mod">
          <ac:chgData name="Teja Stokes" userId="b467c6ac-05a6-4d4a-a2a4-a756c7b8bec0" providerId="ADAL" clId="{BC67455C-96E4-4C6D-8CEC-D1FCA3837442}" dt="2024-04-25T18:38:16.438" v="1355"/>
          <ac:spMkLst>
            <pc:docMk/>
            <pc:sldMk cId="727008824" sldId="453"/>
            <ac:spMk id="5" creationId="{1EEB477B-38F2-E3F9-B833-76C766F06915}"/>
          </ac:spMkLst>
        </pc:spChg>
        <pc:spChg chg="del">
          <ac:chgData name="Teja Stokes" userId="b467c6ac-05a6-4d4a-a2a4-a756c7b8bec0" providerId="ADAL" clId="{BC67455C-96E4-4C6D-8CEC-D1FCA3837442}" dt="2024-04-25T18:29:26.391" v="1095" actId="478"/>
          <ac:spMkLst>
            <pc:docMk/>
            <pc:sldMk cId="727008824" sldId="453"/>
            <ac:spMk id="7" creationId="{20B2CE9C-58A0-AB67-7039-7F5A646B1274}"/>
          </ac:spMkLst>
        </pc:spChg>
        <pc:spChg chg="del">
          <ac:chgData name="Teja Stokes" userId="b467c6ac-05a6-4d4a-a2a4-a756c7b8bec0" providerId="ADAL" clId="{BC67455C-96E4-4C6D-8CEC-D1FCA3837442}" dt="2024-04-25T18:27:45.522" v="1072" actId="478"/>
          <ac:spMkLst>
            <pc:docMk/>
            <pc:sldMk cId="727008824" sldId="453"/>
            <ac:spMk id="11" creationId="{C0763A76-9F1C-4FC5-82B7-DD475DA461B2}"/>
          </ac:spMkLst>
        </pc:spChg>
        <pc:spChg chg="del">
          <ac:chgData name="Teja Stokes" userId="b467c6ac-05a6-4d4a-a2a4-a756c7b8bec0" providerId="ADAL" clId="{BC67455C-96E4-4C6D-8CEC-D1FCA3837442}" dt="2024-04-25T18:27:47.766" v="1073" actId="478"/>
          <ac:spMkLst>
            <pc:docMk/>
            <pc:sldMk cId="727008824" sldId="453"/>
            <ac:spMk id="13" creationId="{E81BF4F6-F2CF-4984-9D14-D6966D92F99F}"/>
          </ac:spMkLst>
        </pc:spChg>
        <pc:picChg chg="add del mod">
          <ac:chgData name="Teja Stokes" userId="b467c6ac-05a6-4d4a-a2a4-a756c7b8bec0" providerId="ADAL" clId="{BC67455C-96E4-4C6D-8CEC-D1FCA3837442}" dt="2024-04-25T18:28:03.968" v="1077" actId="478"/>
          <ac:picMkLst>
            <pc:docMk/>
            <pc:sldMk cId="727008824" sldId="453"/>
            <ac:picMk id="6" creationId="{A4D6628C-67CD-7EDE-E012-7040BE1C37C7}"/>
          </ac:picMkLst>
        </pc:picChg>
      </pc:sldChg>
      <pc:sldChg chg="addSp delSp modSp mod ord">
        <pc:chgData name="Teja Stokes" userId="b467c6ac-05a6-4d4a-a2a4-a756c7b8bec0" providerId="ADAL" clId="{BC67455C-96E4-4C6D-8CEC-D1FCA3837442}" dt="2024-04-25T18:58:18.836" v="1870" actId="14826"/>
        <pc:sldMkLst>
          <pc:docMk/>
          <pc:sldMk cId="2170588180" sldId="454"/>
        </pc:sldMkLst>
        <pc:spChg chg="del">
          <ac:chgData name="Teja Stokes" userId="b467c6ac-05a6-4d4a-a2a4-a756c7b8bec0" providerId="ADAL" clId="{BC67455C-96E4-4C6D-8CEC-D1FCA3837442}" dt="2024-04-25T17:04:52.338" v="698" actId="478"/>
          <ac:spMkLst>
            <pc:docMk/>
            <pc:sldMk cId="2170588180" sldId="454"/>
            <ac:spMk id="3" creationId="{3D1AF37B-3970-6BA4-A393-58D11A6205B2}"/>
          </ac:spMkLst>
        </pc:spChg>
        <pc:spChg chg="add mod">
          <ac:chgData name="Teja Stokes" userId="b467c6ac-05a6-4d4a-a2a4-a756c7b8bec0" providerId="ADAL" clId="{BC67455C-96E4-4C6D-8CEC-D1FCA3837442}" dt="2024-04-25T18:35:58.190" v="1334"/>
          <ac:spMkLst>
            <pc:docMk/>
            <pc:sldMk cId="2170588180" sldId="454"/>
            <ac:spMk id="3" creationId="{C4A7B27F-3F90-281A-7A3B-59974F9531AD}"/>
          </ac:spMkLst>
        </pc:spChg>
        <pc:spChg chg="add del mod">
          <ac:chgData name="Teja Stokes" userId="b467c6ac-05a6-4d4a-a2a4-a756c7b8bec0" providerId="ADAL" clId="{BC67455C-96E4-4C6D-8CEC-D1FCA3837442}" dt="2024-04-25T17:04:55.092" v="699" actId="478"/>
          <ac:spMkLst>
            <pc:docMk/>
            <pc:sldMk cId="2170588180" sldId="454"/>
            <ac:spMk id="5" creationId="{65E0146F-4D36-74AD-B849-B36170EE57E0}"/>
          </ac:spMkLst>
        </pc:spChg>
        <pc:picChg chg="mod">
          <ac:chgData name="Teja Stokes" userId="b467c6ac-05a6-4d4a-a2a4-a756c7b8bec0" providerId="ADAL" clId="{BC67455C-96E4-4C6D-8CEC-D1FCA3837442}" dt="2024-04-25T18:58:18.836" v="1870" actId="14826"/>
          <ac:picMkLst>
            <pc:docMk/>
            <pc:sldMk cId="2170588180" sldId="454"/>
            <ac:picMk id="8" creationId="{226707E6-FD5E-1FCB-5C51-63A30D65D160}"/>
          </ac:picMkLst>
        </pc:picChg>
      </pc:sldChg>
      <pc:sldChg chg="addSp delSp modSp mod">
        <pc:chgData name="Teja Stokes" userId="b467c6ac-05a6-4d4a-a2a4-a756c7b8bec0" providerId="ADAL" clId="{BC67455C-96E4-4C6D-8CEC-D1FCA3837442}" dt="2024-04-25T18:37:55.240" v="1351"/>
        <pc:sldMkLst>
          <pc:docMk/>
          <pc:sldMk cId="3944986739" sldId="455"/>
        </pc:sldMkLst>
        <pc:spChg chg="add mod">
          <ac:chgData name="Teja Stokes" userId="b467c6ac-05a6-4d4a-a2a4-a756c7b8bec0" providerId="ADAL" clId="{BC67455C-96E4-4C6D-8CEC-D1FCA3837442}" dt="2024-04-25T18:32:21.318" v="1290" actId="207"/>
          <ac:spMkLst>
            <pc:docMk/>
            <pc:sldMk cId="3944986739" sldId="455"/>
            <ac:spMk id="4" creationId="{6AF03497-AB97-2B33-7364-8E98659247C3}"/>
          </ac:spMkLst>
        </pc:spChg>
        <pc:spChg chg="add del mod">
          <ac:chgData name="Teja Stokes" userId="b467c6ac-05a6-4d4a-a2a4-a756c7b8bec0" providerId="ADAL" clId="{BC67455C-96E4-4C6D-8CEC-D1FCA3837442}" dt="2024-04-25T18:37:54.543" v="1350" actId="478"/>
          <ac:spMkLst>
            <pc:docMk/>
            <pc:sldMk cId="3944986739" sldId="455"/>
            <ac:spMk id="5" creationId="{24D6CE73-E1CB-5D9E-4976-0C031E09F139}"/>
          </ac:spMkLst>
        </pc:spChg>
        <pc:spChg chg="add mod">
          <ac:chgData name="Teja Stokes" userId="b467c6ac-05a6-4d4a-a2a4-a756c7b8bec0" providerId="ADAL" clId="{BC67455C-96E4-4C6D-8CEC-D1FCA3837442}" dt="2024-04-25T18:37:55.240" v="1351"/>
          <ac:spMkLst>
            <pc:docMk/>
            <pc:sldMk cId="3944986739" sldId="455"/>
            <ac:spMk id="6" creationId="{BD93413D-713D-6803-CC0A-BBA0B82FC706}"/>
          </ac:spMkLst>
        </pc:spChg>
      </pc:sldChg>
      <pc:sldChg chg="addSp delSp modSp mod">
        <pc:chgData name="Teja Stokes" userId="b467c6ac-05a6-4d4a-a2a4-a756c7b8bec0" providerId="ADAL" clId="{BC67455C-96E4-4C6D-8CEC-D1FCA3837442}" dt="2024-04-25T18:39:42.655" v="1366" actId="478"/>
        <pc:sldMkLst>
          <pc:docMk/>
          <pc:sldMk cId="1467616884" sldId="456"/>
        </pc:sldMkLst>
        <pc:spChg chg="add mod">
          <ac:chgData name="Teja Stokes" userId="b467c6ac-05a6-4d4a-a2a4-a756c7b8bec0" providerId="ADAL" clId="{BC67455C-96E4-4C6D-8CEC-D1FCA3837442}" dt="2024-04-25T18:33:29.305" v="1301" actId="1036"/>
          <ac:spMkLst>
            <pc:docMk/>
            <pc:sldMk cId="1467616884" sldId="456"/>
            <ac:spMk id="2" creationId="{C4E8E589-1369-5844-0B79-C5903005B4D0}"/>
          </ac:spMkLst>
        </pc:spChg>
        <pc:spChg chg="del">
          <ac:chgData name="Teja Stokes" userId="b467c6ac-05a6-4d4a-a2a4-a756c7b8bec0" providerId="ADAL" clId="{BC67455C-96E4-4C6D-8CEC-D1FCA3837442}" dt="2024-04-25T18:39:42.655" v="1366" actId="478"/>
          <ac:spMkLst>
            <pc:docMk/>
            <pc:sldMk cId="1467616884" sldId="456"/>
            <ac:spMk id="19" creationId="{9F7D5CDA-D291-4307-BF55-1381FED29634}"/>
          </ac:spMkLst>
        </pc:spChg>
      </pc:sldChg>
      <pc:sldChg chg="addSp delSp modSp del mod">
        <pc:chgData name="Teja Stokes" userId="b467c6ac-05a6-4d4a-a2a4-a756c7b8bec0" providerId="ADAL" clId="{BC67455C-96E4-4C6D-8CEC-D1FCA3837442}" dt="2024-04-25T18:53:01.762" v="1675" actId="47"/>
        <pc:sldMkLst>
          <pc:docMk/>
          <pc:sldMk cId="2322098289" sldId="461"/>
        </pc:sldMkLst>
        <pc:spChg chg="mod">
          <ac:chgData name="Teja Stokes" userId="b467c6ac-05a6-4d4a-a2a4-a756c7b8bec0" providerId="ADAL" clId="{BC67455C-96E4-4C6D-8CEC-D1FCA3837442}" dt="2024-04-25T17:04:45.179" v="696" actId="962"/>
          <ac:spMkLst>
            <pc:docMk/>
            <pc:sldMk cId="2322098289" sldId="461"/>
            <ac:spMk id="3" creationId="{3D1AF37B-3970-6BA4-A393-58D11A6205B2}"/>
          </ac:spMkLst>
        </pc:spChg>
        <pc:spChg chg="del mod">
          <ac:chgData name="Teja Stokes" userId="b467c6ac-05a6-4d4a-a2a4-a756c7b8bec0" providerId="ADAL" clId="{BC67455C-96E4-4C6D-8CEC-D1FCA3837442}" dt="2024-04-25T18:33:01.480" v="1294" actId="478"/>
          <ac:spMkLst>
            <pc:docMk/>
            <pc:sldMk cId="2322098289" sldId="461"/>
            <ac:spMk id="5" creationId="{F32941CC-AFB4-DE8A-2007-2F59B31729A5}"/>
          </ac:spMkLst>
        </pc:spChg>
        <pc:spChg chg="add mod">
          <ac:chgData name="Teja Stokes" userId="b467c6ac-05a6-4d4a-a2a4-a756c7b8bec0" providerId="ADAL" clId="{BC67455C-96E4-4C6D-8CEC-D1FCA3837442}" dt="2024-04-25T18:33:02.089" v="1295"/>
          <ac:spMkLst>
            <pc:docMk/>
            <pc:sldMk cId="2322098289" sldId="461"/>
            <ac:spMk id="6" creationId="{B1E13165-9A96-E37F-70C8-79B966C67851}"/>
          </ac:spMkLst>
        </pc:spChg>
        <pc:spChg chg="add del mod">
          <ac:chgData name="Teja Stokes" userId="b467c6ac-05a6-4d4a-a2a4-a756c7b8bec0" providerId="ADAL" clId="{BC67455C-96E4-4C6D-8CEC-D1FCA3837442}" dt="2024-04-25T18:38:31.968" v="1358" actId="478"/>
          <ac:spMkLst>
            <pc:docMk/>
            <pc:sldMk cId="2322098289" sldId="461"/>
            <ac:spMk id="8" creationId="{0EE35BCD-35FA-0BDF-5910-E282F4AD753F}"/>
          </ac:spMkLst>
        </pc:spChg>
        <pc:spChg chg="add mod">
          <ac:chgData name="Teja Stokes" userId="b467c6ac-05a6-4d4a-a2a4-a756c7b8bec0" providerId="ADAL" clId="{BC67455C-96E4-4C6D-8CEC-D1FCA3837442}" dt="2024-04-25T18:38:32.453" v="1359"/>
          <ac:spMkLst>
            <pc:docMk/>
            <pc:sldMk cId="2322098289" sldId="461"/>
            <ac:spMk id="9" creationId="{061F4E7D-1E56-AAA9-1F62-6ACC3627937A}"/>
          </ac:spMkLst>
        </pc:spChg>
      </pc:sldChg>
      <pc:sldChg chg="addSp delSp modSp new mod">
        <pc:chgData name="Teja Stokes" userId="b467c6ac-05a6-4d4a-a2a4-a756c7b8bec0" providerId="ADAL" clId="{BC67455C-96E4-4C6D-8CEC-D1FCA3837442}" dt="2024-04-25T18:57:36.320" v="1867"/>
        <pc:sldMkLst>
          <pc:docMk/>
          <pc:sldMk cId="2121990442" sldId="462"/>
        </pc:sldMkLst>
        <pc:spChg chg="del">
          <ac:chgData name="Teja Stokes" userId="b467c6ac-05a6-4d4a-a2a4-a756c7b8bec0" providerId="ADAL" clId="{BC67455C-96E4-4C6D-8CEC-D1FCA3837442}" dt="2024-04-25T18:42:26.392" v="1376" actId="931"/>
          <ac:spMkLst>
            <pc:docMk/>
            <pc:sldMk cId="2121990442" sldId="462"/>
            <ac:spMk id="2" creationId="{B43855F5-996F-F50B-389A-618FFE8F1968}"/>
          </ac:spMkLst>
        </pc:spChg>
        <pc:spChg chg="mod">
          <ac:chgData name="Teja Stokes" userId="b467c6ac-05a6-4d4a-a2a4-a756c7b8bec0" providerId="ADAL" clId="{BC67455C-96E4-4C6D-8CEC-D1FCA3837442}" dt="2024-04-25T18:43:10.555" v="1387" actId="1076"/>
          <ac:spMkLst>
            <pc:docMk/>
            <pc:sldMk cId="2121990442" sldId="462"/>
            <ac:spMk id="3" creationId="{CA667606-AA05-3A86-B1A1-76F315E6FBD4}"/>
          </ac:spMkLst>
        </pc:spChg>
        <pc:spChg chg="mod">
          <ac:chgData name="Teja Stokes" userId="b467c6ac-05a6-4d4a-a2a4-a756c7b8bec0" providerId="ADAL" clId="{BC67455C-96E4-4C6D-8CEC-D1FCA3837442}" dt="2024-04-25T18:43:36.847" v="1397" actId="1076"/>
          <ac:spMkLst>
            <pc:docMk/>
            <pc:sldMk cId="2121990442" sldId="462"/>
            <ac:spMk id="4" creationId="{E5E3B03D-9F45-53F7-9651-9C05430557BE}"/>
          </ac:spMkLst>
        </pc:spChg>
        <pc:spChg chg="add mod">
          <ac:chgData name="Teja Stokes" userId="b467c6ac-05a6-4d4a-a2a4-a756c7b8bec0" providerId="ADAL" clId="{BC67455C-96E4-4C6D-8CEC-D1FCA3837442}" dt="2024-04-25T18:56:59.918" v="1866" actId="1076"/>
          <ac:spMkLst>
            <pc:docMk/>
            <pc:sldMk cId="2121990442" sldId="462"/>
            <ac:spMk id="7" creationId="{C0DCC6B3-443F-79E4-D3BA-36426F8FD757}"/>
          </ac:spMkLst>
        </pc:spChg>
        <pc:spChg chg="add mod">
          <ac:chgData name="Teja Stokes" userId="b467c6ac-05a6-4d4a-a2a4-a756c7b8bec0" providerId="ADAL" clId="{BC67455C-96E4-4C6D-8CEC-D1FCA3837442}" dt="2024-04-25T18:57:36.320" v="1867"/>
          <ac:spMkLst>
            <pc:docMk/>
            <pc:sldMk cId="2121990442" sldId="462"/>
            <ac:spMk id="8" creationId="{900A6265-9F46-3816-AFF1-25053F048F6B}"/>
          </ac:spMkLst>
        </pc:spChg>
        <pc:picChg chg="add mod">
          <ac:chgData name="Teja Stokes" userId="b467c6ac-05a6-4d4a-a2a4-a756c7b8bec0" providerId="ADAL" clId="{BC67455C-96E4-4C6D-8CEC-D1FCA3837442}" dt="2024-04-25T18:49:20.967" v="1648" actId="962"/>
          <ac:picMkLst>
            <pc:docMk/>
            <pc:sldMk cId="2121990442" sldId="462"/>
            <ac:picMk id="6" creationId="{006368A1-737B-C6AD-3213-DB06115C901E}"/>
          </ac:picMkLst>
        </pc:picChg>
      </pc:sldChg>
      <pc:sldChg chg="new del">
        <pc:chgData name="Teja Stokes" userId="b467c6ac-05a6-4d4a-a2a4-a756c7b8bec0" providerId="ADAL" clId="{BC67455C-96E4-4C6D-8CEC-D1FCA3837442}" dt="2024-04-25T18:44:11.926" v="1400" actId="680"/>
        <pc:sldMkLst>
          <pc:docMk/>
          <pc:sldMk cId="1447594361" sldId="463"/>
        </pc:sldMkLst>
      </pc:sldChg>
      <pc:sldChg chg="addSp delSp modSp new mod setBg modClrScheme chgLayout">
        <pc:chgData name="Teja Stokes" userId="b467c6ac-05a6-4d4a-a2a4-a756c7b8bec0" providerId="ADAL" clId="{BC67455C-96E4-4C6D-8CEC-D1FCA3837442}" dt="2024-04-25T18:56:40.709" v="1863"/>
        <pc:sldMkLst>
          <pc:docMk/>
          <pc:sldMk cId="2904593310" sldId="463"/>
        </pc:sldMkLst>
        <pc:spChg chg="mod ord">
          <ac:chgData name="Teja Stokes" userId="b467c6ac-05a6-4d4a-a2a4-a756c7b8bec0" providerId="ADAL" clId="{BC67455C-96E4-4C6D-8CEC-D1FCA3837442}" dt="2024-04-25T18:52:23.010" v="1666" actId="207"/>
          <ac:spMkLst>
            <pc:docMk/>
            <pc:sldMk cId="2904593310" sldId="463"/>
            <ac:spMk id="2" creationId="{CCD34360-D4D6-66C7-6F14-8E30408AE637}"/>
          </ac:spMkLst>
        </pc:spChg>
        <pc:spChg chg="mod ord">
          <ac:chgData name="Teja Stokes" userId="b467c6ac-05a6-4d4a-a2a4-a756c7b8bec0" providerId="ADAL" clId="{BC67455C-96E4-4C6D-8CEC-D1FCA3837442}" dt="2024-04-25T18:51:27.125" v="1663" actId="1076"/>
          <ac:spMkLst>
            <pc:docMk/>
            <pc:sldMk cId="2904593310" sldId="463"/>
            <ac:spMk id="3" creationId="{80B45908-6C4A-B9D3-01ED-149C58EABF39}"/>
          </ac:spMkLst>
        </pc:spChg>
        <pc:spChg chg="add del mod ord">
          <ac:chgData name="Teja Stokes" userId="b467c6ac-05a6-4d4a-a2a4-a756c7b8bec0" providerId="ADAL" clId="{BC67455C-96E4-4C6D-8CEC-D1FCA3837442}" dt="2024-04-25T18:50:25.392" v="1650" actId="478"/>
          <ac:spMkLst>
            <pc:docMk/>
            <pc:sldMk cId="2904593310" sldId="463"/>
            <ac:spMk id="4" creationId="{FA445DB9-9E32-7AA5-32D4-C109066BA526}"/>
          </ac:spMkLst>
        </pc:spChg>
        <pc:spChg chg="add mod">
          <ac:chgData name="Teja Stokes" userId="b467c6ac-05a6-4d4a-a2a4-a756c7b8bec0" providerId="ADAL" clId="{BC67455C-96E4-4C6D-8CEC-D1FCA3837442}" dt="2024-04-25T18:56:40.709" v="1863"/>
          <ac:spMkLst>
            <pc:docMk/>
            <pc:sldMk cId="2904593310" sldId="463"/>
            <ac:spMk id="5" creationId="{93FB5579-8C78-9401-C8A7-BA4DC067B6E2}"/>
          </ac:spMkLst>
        </pc:spChg>
        <pc:spChg chg="add del">
          <ac:chgData name="Teja Stokes" userId="b467c6ac-05a6-4d4a-a2a4-a756c7b8bec0" providerId="ADAL" clId="{BC67455C-96E4-4C6D-8CEC-D1FCA3837442}" dt="2024-04-25T18:48:14.173" v="1533" actId="26606"/>
          <ac:spMkLst>
            <pc:docMk/>
            <pc:sldMk cId="2904593310" sldId="463"/>
            <ac:spMk id="10" creationId="{245A9F99-D9B1-4094-A2E2-B90AC1DB7B9C}"/>
          </ac:spMkLst>
        </pc:spChg>
        <pc:spChg chg="add del ord">
          <ac:chgData name="Teja Stokes" userId="b467c6ac-05a6-4d4a-a2a4-a756c7b8bec0" providerId="ADAL" clId="{BC67455C-96E4-4C6D-8CEC-D1FCA3837442}" dt="2024-04-25T18:48:14.173" v="1533" actId="26606"/>
          <ac:spMkLst>
            <pc:docMk/>
            <pc:sldMk cId="2904593310" sldId="463"/>
            <ac:spMk id="12" creationId="{B7FAF607-473A-4A43-A23D-BBFF5C4117BB}"/>
          </ac:spMkLst>
        </pc:spChg>
        <pc:grpChg chg="add del">
          <ac:chgData name="Teja Stokes" userId="b467c6ac-05a6-4d4a-a2a4-a756c7b8bec0" providerId="ADAL" clId="{BC67455C-96E4-4C6D-8CEC-D1FCA3837442}" dt="2024-04-25T18:48:14.173" v="1533" actId="26606"/>
          <ac:grpSpMkLst>
            <pc:docMk/>
            <pc:sldMk cId="2904593310" sldId="463"/>
            <ac:grpSpMk id="14" creationId="{C5F6476F-D303-44D3-B30F-1BA348F0F64A}"/>
          </ac:grpSpMkLst>
        </pc:grpChg>
        <pc:picChg chg="add del mod">
          <ac:chgData name="Teja Stokes" userId="b467c6ac-05a6-4d4a-a2a4-a756c7b8bec0" providerId="ADAL" clId="{BC67455C-96E4-4C6D-8CEC-D1FCA3837442}" dt="2024-04-25T18:48:14.173" v="1533" actId="26606"/>
          <ac:picMkLst>
            <pc:docMk/>
            <pc:sldMk cId="2904593310" sldId="463"/>
            <ac:picMk id="7" creationId="{383C60A5-38E7-193A-1358-75548D1738B9}"/>
          </ac:picMkLst>
        </pc:picChg>
      </pc:sldChg>
      <pc:sldChg chg="addSp modSp add mod">
        <pc:chgData name="Teja Stokes" userId="b467c6ac-05a6-4d4a-a2a4-a756c7b8bec0" providerId="ADAL" clId="{BC67455C-96E4-4C6D-8CEC-D1FCA3837442}" dt="2024-04-25T18:56:38.500" v="1862" actId="1036"/>
        <pc:sldMkLst>
          <pc:docMk/>
          <pc:sldMk cId="1053477229" sldId="464"/>
        </pc:sldMkLst>
        <pc:spChg chg="mod">
          <ac:chgData name="Teja Stokes" userId="b467c6ac-05a6-4d4a-a2a4-a756c7b8bec0" providerId="ADAL" clId="{BC67455C-96E4-4C6D-8CEC-D1FCA3837442}" dt="2024-04-25T18:52:30.081" v="1669" actId="20577"/>
          <ac:spMkLst>
            <pc:docMk/>
            <pc:sldMk cId="1053477229" sldId="464"/>
            <ac:spMk id="2" creationId="{CCD34360-D4D6-66C7-6F14-8E30408AE637}"/>
          </ac:spMkLst>
        </pc:spChg>
        <pc:spChg chg="mod">
          <ac:chgData name="Teja Stokes" userId="b467c6ac-05a6-4d4a-a2a4-a756c7b8bec0" providerId="ADAL" clId="{BC67455C-96E4-4C6D-8CEC-D1FCA3837442}" dt="2024-04-25T18:52:57.658" v="1674" actId="255"/>
          <ac:spMkLst>
            <pc:docMk/>
            <pc:sldMk cId="1053477229" sldId="464"/>
            <ac:spMk id="3" creationId="{80B45908-6C4A-B9D3-01ED-149C58EABF39}"/>
          </ac:spMkLst>
        </pc:spChg>
        <pc:spChg chg="add mod">
          <ac:chgData name="Teja Stokes" userId="b467c6ac-05a6-4d4a-a2a4-a756c7b8bec0" providerId="ADAL" clId="{BC67455C-96E4-4C6D-8CEC-D1FCA3837442}" dt="2024-04-25T18:56:38.500" v="1862" actId="1036"/>
          <ac:spMkLst>
            <pc:docMk/>
            <pc:sldMk cId="1053477229" sldId="464"/>
            <ac:spMk id="4" creationId="{7F1F8BFB-76DC-86EE-2E1B-8593328F78E6}"/>
          </ac:spMkLst>
        </pc:spChg>
      </pc:sldChg>
      <pc:sldChg chg="addSp modSp add mod">
        <pc:chgData name="Teja Stokes" userId="b467c6ac-05a6-4d4a-a2a4-a756c7b8bec0" providerId="ADAL" clId="{BC67455C-96E4-4C6D-8CEC-D1FCA3837442}" dt="2024-04-25T18:56:33.447" v="1857"/>
        <pc:sldMkLst>
          <pc:docMk/>
          <pc:sldMk cId="1110382697" sldId="465"/>
        </pc:sldMkLst>
        <pc:spChg chg="mod">
          <ac:chgData name="Teja Stokes" userId="b467c6ac-05a6-4d4a-a2a4-a756c7b8bec0" providerId="ADAL" clId="{BC67455C-96E4-4C6D-8CEC-D1FCA3837442}" dt="2024-04-25T18:53:26.132" v="1729" actId="1076"/>
          <ac:spMkLst>
            <pc:docMk/>
            <pc:sldMk cId="1110382697" sldId="465"/>
            <ac:spMk id="2" creationId="{CCD34360-D4D6-66C7-6F14-8E30408AE637}"/>
          </ac:spMkLst>
        </pc:spChg>
        <pc:spChg chg="mod">
          <ac:chgData name="Teja Stokes" userId="b467c6ac-05a6-4d4a-a2a4-a756c7b8bec0" providerId="ADAL" clId="{BC67455C-96E4-4C6D-8CEC-D1FCA3837442}" dt="2024-04-25T18:53:50.128" v="1734" actId="1076"/>
          <ac:spMkLst>
            <pc:docMk/>
            <pc:sldMk cId="1110382697" sldId="465"/>
            <ac:spMk id="3" creationId="{80B45908-6C4A-B9D3-01ED-149C58EABF39}"/>
          </ac:spMkLst>
        </pc:spChg>
        <pc:spChg chg="add mod">
          <ac:chgData name="Teja Stokes" userId="b467c6ac-05a6-4d4a-a2a4-a756c7b8bec0" providerId="ADAL" clId="{BC67455C-96E4-4C6D-8CEC-D1FCA3837442}" dt="2024-04-25T18:56:33.447" v="1857"/>
          <ac:spMkLst>
            <pc:docMk/>
            <pc:sldMk cId="1110382697" sldId="465"/>
            <ac:spMk id="4" creationId="{05ACC987-7CAF-23A9-C4BE-DFD295944437}"/>
          </ac:spMkLst>
        </pc:spChg>
      </pc:sldChg>
      <pc:sldChg chg="addSp modSp add mod">
        <pc:chgData name="Teja Stokes" userId="b467c6ac-05a6-4d4a-a2a4-a756c7b8bec0" providerId="ADAL" clId="{BC67455C-96E4-4C6D-8CEC-D1FCA3837442}" dt="2024-04-25T18:56:30.099" v="1856"/>
        <pc:sldMkLst>
          <pc:docMk/>
          <pc:sldMk cId="1526546060" sldId="466"/>
        </pc:sldMkLst>
        <pc:spChg chg="mod">
          <ac:chgData name="Teja Stokes" userId="b467c6ac-05a6-4d4a-a2a4-a756c7b8bec0" providerId="ADAL" clId="{BC67455C-96E4-4C6D-8CEC-D1FCA3837442}" dt="2024-04-25T18:54:51.887" v="1783" actId="1076"/>
          <ac:spMkLst>
            <pc:docMk/>
            <pc:sldMk cId="1526546060" sldId="466"/>
            <ac:spMk id="2" creationId="{CCD34360-D4D6-66C7-6F14-8E30408AE637}"/>
          </ac:spMkLst>
        </pc:spChg>
        <pc:spChg chg="mod">
          <ac:chgData name="Teja Stokes" userId="b467c6ac-05a6-4d4a-a2a4-a756c7b8bec0" providerId="ADAL" clId="{BC67455C-96E4-4C6D-8CEC-D1FCA3837442}" dt="2024-04-25T18:55:17.348" v="1788" actId="1076"/>
          <ac:spMkLst>
            <pc:docMk/>
            <pc:sldMk cId="1526546060" sldId="466"/>
            <ac:spMk id="3" creationId="{80B45908-6C4A-B9D3-01ED-149C58EABF39}"/>
          </ac:spMkLst>
        </pc:spChg>
        <pc:spChg chg="add mod">
          <ac:chgData name="Teja Stokes" userId="b467c6ac-05a6-4d4a-a2a4-a756c7b8bec0" providerId="ADAL" clId="{BC67455C-96E4-4C6D-8CEC-D1FCA3837442}" dt="2024-04-25T18:56:30.099" v="1856"/>
          <ac:spMkLst>
            <pc:docMk/>
            <pc:sldMk cId="1526546060" sldId="466"/>
            <ac:spMk id="4" creationId="{033422CC-B388-882D-ACF8-4E232154339F}"/>
          </ac:spMkLst>
        </pc:spChg>
      </pc:sldChg>
      <pc:sldChg chg="addSp modSp add mod">
        <pc:chgData name="Teja Stokes" userId="b467c6ac-05a6-4d4a-a2a4-a756c7b8bec0" providerId="ADAL" clId="{BC67455C-96E4-4C6D-8CEC-D1FCA3837442}" dt="2024-04-25T18:56:27.588" v="1855" actId="1035"/>
        <pc:sldMkLst>
          <pc:docMk/>
          <pc:sldMk cId="3770787273" sldId="467"/>
        </pc:sldMkLst>
        <pc:spChg chg="mod">
          <ac:chgData name="Teja Stokes" userId="b467c6ac-05a6-4d4a-a2a4-a756c7b8bec0" providerId="ADAL" clId="{BC67455C-96E4-4C6D-8CEC-D1FCA3837442}" dt="2024-04-25T18:55:42.813" v="1846" actId="1076"/>
          <ac:spMkLst>
            <pc:docMk/>
            <pc:sldMk cId="3770787273" sldId="467"/>
            <ac:spMk id="2" creationId="{CCD34360-D4D6-66C7-6F14-8E30408AE637}"/>
          </ac:spMkLst>
        </pc:spChg>
        <pc:spChg chg="mod">
          <ac:chgData name="Teja Stokes" userId="b467c6ac-05a6-4d4a-a2a4-a756c7b8bec0" providerId="ADAL" clId="{BC67455C-96E4-4C6D-8CEC-D1FCA3837442}" dt="2024-04-25T18:56:09.208" v="1851" actId="255"/>
          <ac:spMkLst>
            <pc:docMk/>
            <pc:sldMk cId="3770787273" sldId="467"/>
            <ac:spMk id="3" creationId="{80B45908-6C4A-B9D3-01ED-149C58EABF39}"/>
          </ac:spMkLst>
        </pc:spChg>
        <pc:spChg chg="add mod">
          <ac:chgData name="Teja Stokes" userId="b467c6ac-05a6-4d4a-a2a4-a756c7b8bec0" providerId="ADAL" clId="{BC67455C-96E4-4C6D-8CEC-D1FCA3837442}" dt="2024-04-25T18:56:27.588" v="1855" actId="1035"/>
          <ac:spMkLst>
            <pc:docMk/>
            <pc:sldMk cId="3770787273" sldId="467"/>
            <ac:spMk id="4" creationId="{E6DE4F2A-EF4B-1C8D-CA05-1FBB62D0CEB9}"/>
          </ac:spMkLst>
        </pc:spChg>
      </pc:sldChg>
      <pc:sldMasterChg chg="delSldLayout">
        <pc:chgData name="Teja Stokes" userId="b467c6ac-05a6-4d4a-a2a4-a756c7b8bec0" providerId="ADAL" clId="{BC67455C-96E4-4C6D-8CEC-D1FCA3837442}" dt="2024-04-25T18:56:12.507" v="1852" actId="47"/>
        <pc:sldMasterMkLst>
          <pc:docMk/>
          <pc:sldMasterMk cId="2315588067" sldId="2147483660"/>
        </pc:sldMasterMkLst>
        <pc:sldLayoutChg chg="del">
          <pc:chgData name="Teja Stokes" userId="b467c6ac-05a6-4d4a-a2a4-a756c7b8bec0" providerId="ADAL" clId="{BC67455C-96E4-4C6D-8CEC-D1FCA3837442}" dt="2024-04-25T18:56:12.507" v="1852" actId="47"/>
          <pc:sldLayoutMkLst>
            <pc:docMk/>
            <pc:sldMasterMk cId="2315588067" sldId="2147483660"/>
            <pc:sldLayoutMk cId="59982311" sldId="2147483692"/>
          </pc:sldLayoutMkLst>
        </pc:sldLayoutChg>
      </pc:sldMasterChg>
      <pc:sldMasterChg chg="modSldLayout">
        <pc:chgData name="Teja Stokes" userId="b467c6ac-05a6-4d4a-a2a4-a756c7b8bec0" providerId="ADAL" clId="{BC67455C-96E4-4C6D-8CEC-D1FCA3837442}" dt="2024-04-25T18:52:12.599" v="1665" actId="14100"/>
        <pc:sldMasterMkLst>
          <pc:docMk/>
          <pc:sldMasterMk cId="1605402867" sldId="2147483693"/>
        </pc:sldMasterMkLst>
        <pc:sldLayoutChg chg="delSp modSp mod">
          <pc:chgData name="Teja Stokes" userId="b467c6ac-05a6-4d4a-a2a4-a756c7b8bec0" providerId="ADAL" clId="{BC67455C-96E4-4C6D-8CEC-D1FCA3837442}" dt="2024-04-25T18:52:12.599" v="1665" actId="14100"/>
          <pc:sldLayoutMkLst>
            <pc:docMk/>
            <pc:sldMasterMk cId="1605402867" sldId="2147483693"/>
            <pc:sldLayoutMk cId="4040582102" sldId="2147483704"/>
          </pc:sldLayoutMkLst>
          <pc:spChg chg="mod">
            <ac:chgData name="Teja Stokes" userId="b467c6ac-05a6-4d4a-a2a4-a756c7b8bec0" providerId="ADAL" clId="{BC67455C-96E4-4C6D-8CEC-D1FCA3837442}" dt="2024-04-25T18:52:12.599" v="1665" actId="14100"/>
            <ac:spMkLst>
              <pc:docMk/>
              <pc:sldMasterMk cId="1605402867" sldId="2147483693"/>
              <pc:sldLayoutMk cId="4040582102" sldId="2147483704"/>
              <ac:spMk id="5" creationId="{00000000-0000-0000-0000-000000000000}"/>
            </ac:spMkLst>
          </pc:spChg>
          <pc:picChg chg="del">
            <ac:chgData name="Teja Stokes" userId="b467c6ac-05a6-4d4a-a2a4-a756c7b8bec0" providerId="ADAL" clId="{BC67455C-96E4-4C6D-8CEC-D1FCA3837442}" dt="2024-04-25T18:51:00.183" v="1656" actId="478"/>
            <ac:picMkLst>
              <pc:docMk/>
              <pc:sldMasterMk cId="1605402867" sldId="2147483693"/>
              <pc:sldLayoutMk cId="4040582102" sldId="2147483704"/>
              <ac:picMk id="12" creationId="{00000000-0000-0000-0000-000000000000}"/>
            </ac:picMkLst>
          </pc:picChg>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F3870DC7-8091-4A6E-ABC2-5B1590A3CA22}">
      <dgm:prSet phldrT="[Text]" phldr="0"/>
      <dgm:spPr/>
      <dgm:t>
        <a:bodyPr/>
        <a:lstStyle/>
        <a:p>
          <a:pPr>
            <a:lnSpc>
              <a:spcPct val="100000"/>
            </a:lnSpc>
          </a:pPr>
          <a:r>
            <a:rPr lang="en-US" dirty="0">
              <a:solidFill>
                <a:srgbClr val="004F6E"/>
              </a:solidFill>
            </a:rPr>
            <a:t>State </a:t>
          </a:r>
          <a:r>
            <a:rPr lang="en-US" dirty="0">
              <a:solidFill>
                <a:srgbClr val="004F6E"/>
              </a:solidFill>
              <a:latin typeface="Arial"/>
            </a:rPr>
            <a:t>Roundtables</a:t>
          </a:r>
          <a:endParaRPr lang="en-US" dirty="0">
            <a:solidFill>
              <a:srgbClr val="004F6E"/>
            </a:solidFill>
          </a:endParaRPr>
        </a:p>
      </dgm:t>
    </dgm:pt>
    <dgm:pt modelId="{822CB2AC-80D0-4FEF-9B31-CBECBC23B023}" type="parTrans" cxnId="{ABF44B54-20FA-49C5-A9A9-73F9728A35C0}">
      <dgm:prSet/>
      <dgm:spPr/>
      <dgm:t>
        <a:bodyPr/>
        <a:lstStyle/>
        <a:p>
          <a:endParaRPr lang="en-US"/>
        </a:p>
      </dgm:t>
    </dgm:pt>
    <dgm:pt modelId="{0614C972-3DAD-42B6-A06C-F4CB8E871076}" type="sibTrans" cxnId="{ABF44B54-20FA-49C5-A9A9-73F9728A35C0}">
      <dgm:prSet/>
      <dgm:spPr/>
      <dgm:t>
        <a:bodyPr/>
        <a:lstStyle/>
        <a:p>
          <a:endParaRPr lang="en-US"/>
        </a:p>
      </dgm:t>
    </dgm:pt>
    <dgm:pt modelId="{56E4204E-EED4-4498-B74B-347496DC5DA9}">
      <dgm:prSet phldrT="[Text]" phldr="0"/>
      <dgm:spPr/>
      <dgm:t>
        <a:bodyPr/>
        <a:lstStyle/>
        <a:p>
          <a:pPr>
            <a:lnSpc>
              <a:spcPct val="100000"/>
            </a:lnSpc>
          </a:pPr>
          <a:r>
            <a:rPr lang="en-US" dirty="0">
              <a:solidFill>
                <a:srgbClr val="004F6E"/>
              </a:solidFill>
            </a:rPr>
            <a:t>State Training Event</a:t>
          </a:r>
        </a:p>
      </dgm:t>
    </dgm:pt>
    <dgm:pt modelId="{3725EF0E-8B64-46C9-A44E-BB8D2EF87F56}" type="parTrans" cxnId="{51750973-F200-4B59-B1AB-6645A3ED3FF4}">
      <dgm:prSet/>
      <dgm:spPr/>
      <dgm:t>
        <a:bodyPr/>
        <a:lstStyle/>
        <a:p>
          <a:endParaRPr lang="en-US"/>
        </a:p>
      </dgm:t>
    </dgm:pt>
    <dgm:pt modelId="{ABD8BA1F-2264-4642-A787-C30E08AAC7A9}" type="sibTrans" cxnId="{51750973-F200-4B59-B1AB-6645A3ED3FF4}">
      <dgm:prSet/>
      <dgm:spPr/>
      <dgm:t>
        <a:bodyPr/>
        <a:lstStyle/>
        <a:p>
          <a:endParaRPr lang="en-US"/>
        </a:p>
      </dgm:t>
    </dgm:pt>
    <dgm:pt modelId="{C721E19A-6131-43A4-B6E9-B01A29D46135}">
      <dgm:prSet phldrT="[Text]" phldr="0"/>
      <dgm:spPr/>
      <dgm:t>
        <a:bodyPr/>
        <a:lstStyle/>
        <a:p>
          <a:pPr>
            <a:lnSpc>
              <a:spcPct val="100000"/>
            </a:lnSpc>
          </a:pPr>
          <a:r>
            <a:rPr lang="en-US" dirty="0">
              <a:solidFill>
                <a:srgbClr val="004F6E"/>
              </a:solidFill>
            </a:rPr>
            <a:t>Targeted Technical Assistance</a:t>
          </a:r>
        </a:p>
      </dgm:t>
    </dgm:pt>
    <dgm:pt modelId="{AE55C37C-B7E7-4135-98F6-9421DBF51361}" type="parTrans" cxnId="{3AD257EC-90BB-44F4-9D80-ACDD57DBCBDD}">
      <dgm:prSet/>
      <dgm:spPr/>
      <dgm:t>
        <a:bodyPr/>
        <a:lstStyle/>
        <a:p>
          <a:endParaRPr lang="en-US"/>
        </a:p>
      </dgm:t>
    </dgm:pt>
    <dgm:pt modelId="{CC493272-CBA5-477F-AC2E-5A0EB7AEE195}" type="sibTrans" cxnId="{3AD257EC-90BB-44F4-9D80-ACDD57DBCBDD}">
      <dgm:prSet/>
      <dgm:spPr/>
      <dgm:t>
        <a:bodyPr/>
        <a:lstStyle/>
        <a:p>
          <a:endParaRPr lang="en-US"/>
        </a:p>
      </dgm:t>
    </dgm:pt>
    <dgm:pt modelId="{C791506C-31B2-4E4A-9967-03CC47882BAB}">
      <dgm:prSet phldr="0"/>
      <dgm:spPr/>
      <dgm:t>
        <a:bodyPr/>
        <a:lstStyle/>
        <a:p>
          <a:pPr rtl="0">
            <a:lnSpc>
              <a:spcPct val="100000"/>
            </a:lnSpc>
          </a:pPr>
          <a:r>
            <a:rPr lang="en-US" dirty="0">
              <a:solidFill>
                <a:srgbClr val="004F6E"/>
              </a:solidFill>
            </a:rPr>
            <a:t>State Toolkit</a:t>
          </a:r>
          <a:r>
            <a:rPr lang="en-US" dirty="0">
              <a:solidFill>
                <a:srgbClr val="004F6E"/>
              </a:solidFill>
              <a:latin typeface="Arial"/>
            </a:rPr>
            <a:t> &amp; Policy Recommendations</a:t>
          </a:r>
          <a:endParaRPr lang="en-US" dirty="0">
            <a:solidFill>
              <a:srgbClr val="004F6E"/>
            </a:solidFill>
          </a:endParaRPr>
        </a:p>
      </dgm:t>
    </dgm:pt>
    <dgm:pt modelId="{AB13BE5E-DC4A-48FF-951E-8A3B21E20CE5}" type="parTrans" cxnId="{5E1E0490-848A-4807-93CE-EBF94516CB22}">
      <dgm:prSet/>
      <dgm:spPr/>
      <dgm:t>
        <a:bodyPr/>
        <a:lstStyle/>
        <a:p>
          <a:endParaRPr lang="en-US"/>
        </a:p>
      </dgm:t>
    </dgm:pt>
    <dgm:pt modelId="{0E00B794-1A5F-4B05-B42E-ED1C10A561CB}" type="sibTrans" cxnId="{5E1E0490-848A-4807-93CE-EBF94516CB22}">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44651671-6E83-4294-BA4D-31217BFDBEE1}" type="pres">
      <dgm:prSet presAssocID="{F3870DC7-8091-4A6E-ABC2-5B1590A3CA22}" presName="compNode" presStyleCnt="0"/>
      <dgm:spPr/>
    </dgm:pt>
    <dgm:pt modelId="{3D5755AD-60B8-40F4-8480-047FA0DA9383}" type="pres">
      <dgm:prSet presAssocID="{F3870DC7-8091-4A6E-ABC2-5B1590A3CA22}" presName="bgRect" presStyleLbl="bgShp" presStyleIdx="0" presStyleCnt="4"/>
      <dgm:spPr>
        <a:solidFill>
          <a:schemeClr val="accent3"/>
        </a:solidFill>
      </dgm:spPr>
    </dgm:pt>
    <dgm:pt modelId="{9A7FA9FF-C322-4834-B0D6-37A1FD91B490}" type="pres">
      <dgm:prSet presAssocID="{F3870DC7-8091-4A6E-ABC2-5B1590A3CA2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with solid fill"/>
        </a:ext>
      </dgm:extLst>
    </dgm:pt>
    <dgm:pt modelId="{9FD8560A-87C9-4C70-BCBB-058019E5C8C2}" type="pres">
      <dgm:prSet presAssocID="{F3870DC7-8091-4A6E-ABC2-5B1590A3CA22}" presName="spaceRect" presStyleCnt="0"/>
      <dgm:spPr/>
    </dgm:pt>
    <dgm:pt modelId="{AAA973A1-122D-47B6-839D-ABAE76BA748B}" type="pres">
      <dgm:prSet presAssocID="{F3870DC7-8091-4A6E-ABC2-5B1590A3CA22}" presName="parTx" presStyleLbl="revTx" presStyleIdx="0" presStyleCnt="4">
        <dgm:presLayoutVars>
          <dgm:chMax val="0"/>
          <dgm:chPref val="0"/>
        </dgm:presLayoutVars>
      </dgm:prSet>
      <dgm:spPr/>
    </dgm:pt>
    <dgm:pt modelId="{C45F74A8-2B6D-486E-95C1-FB442898BC6F}" type="pres">
      <dgm:prSet presAssocID="{0614C972-3DAD-42B6-A06C-F4CB8E871076}" presName="sibTrans" presStyleCnt="0"/>
      <dgm:spPr/>
    </dgm:pt>
    <dgm:pt modelId="{3F5CAFF0-372A-4E97-90F6-82A20C946EDB}" type="pres">
      <dgm:prSet presAssocID="{56E4204E-EED4-4498-B74B-347496DC5DA9}" presName="compNode" presStyleCnt="0"/>
      <dgm:spPr/>
    </dgm:pt>
    <dgm:pt modelId="{471A0321-36CE-417C-AA9D-66267319A39C}" type="pres">
      <dgm:prSet presAssocID="{56E4204E-EED4-4498-B74B-347496DC5DA9}" presName="bgRect" presStyleLbl="bgShp" presStyleIdx="1" presStyleCnt="4"/>
      <dgm:spPr>
        <a:solidFill>
          <a:schemeClr val="accent6">
            <a:lumMod val="60000"/>
            <a:lumOff val="40000"/>
          </a:schemeClr>
        </a:solidFill>
      </dgm:spPr>
    </dgm:pt>
    <dgm:pt modelId="{9DD25C4C-BEE0-4984-99F2-F1BC898261F1}" type="pres">
      <dgm:prSet presAssocID="{56E4204E-EED4-4498-B74B-347496DC5D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D394CE6-49B7-49D3-B0E9-C55CB412AAEF}" type="pres">
      <dgm:prSet presAssocID="{56E4204E-EED4-4498-B74B-347496DC5DA9}" presName="spaceRect" presStyleCnt="0"/>
      <dgm:spPr/>
    </dgm:pt>
    <dgm:pt modelId="{C10E3BEE-595B-48F5-8240-06DB810FD0E3}" type="pres">
      <dgm:prSet presAssocID="{56E4204E-EED4-4498-B74B-347496DC5DA9}" presName="parTx" presStyleLbl="revTx" presStyleIdx="1" presStyleCnt="4">
        <dgm:presLayoutVars>
          <dgm:chMax val="0"/>
          <dgm:chPref val="0"/>
        </dgm:presLayoutVars>
      </dgm:prSet>
      <dgm:spPr/>
    </dgm:pt>
    <dgm:pt modelId="{8FEC9BB6-B04A-4C37-94C4-4AB4B95557A9}" type="pres">
      <dgm:prSet presAssocID="{ABD8BA1F-2264-4642-A787-C30E08AAC7A9}" presName="sibTrans" presStyleCnt="0"/>
      <dgm:spPr/>
    </dgm:pt>
    <dgm:pt modelId="{B85FAEFA-D3AD-4323-A3CC-6605A9C48218}" type="pres">
      <dgm:prSet presAssocID="{C721E19A-6131-43A4-B6E9-B01A29D46135}" presName="compNode" presStyleCnt="0"/>
      <dgm:spPr/>
    </dgm:pt>
    <dgm:pt modelId="{19121C3F-980A-41BE-89FC-D2B63DA41EA5}" type="pres">
      <dgm:prSet presAssocID="{C721E19A-6131-43A4-B6E9-B01A29D46135}" presName="bgRect" presStyleLbl="bgShp" presStyleIdx="2" presStyleCnt="4"/>
      <dgm:spPr>
        <a:solidFill>
          <a:schemeClr val="bg1">
            <a:lumMod val="85000"/>
          </a:schemeClr>
        </a:solidFill>
      </dgm:spPr>
    </dgm:pt>
    <dgm:pt modelId="{E51CB579-BA68-40CA-B3A3-38AB42964547}" type="pres">
      <dgm:prSet presAssocID="{C721E19A-6131-43A4-B6E9-B01A29D4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8169CB0D-C87E-4AF4-82D7-1C7AFAD7526A}" type="pres">
      <dgm:prSet presAssocID="{C721E19A-6131-43A4-B6E9-B01A29D46135}" presName="spaceRect" presStyleCnt="0"/>
      <dgm:spPr/>
    </dgm:pt>
    <dgm:pt modelId="{74942428-E0C4-4FF5-87F8-CC2610D9C5E0}" type="pres">
      <dgm:prSet presAssocID="{C721E19A-6131-43A4-B6E9-B01A29D46135}" presName="parTx" presStyleLbl="revTx" presStyleIdx="2" presStyleCnt="4">
        <dgm:presLayoutVars>
          <dgm:chMax val="0"/>
          <dgm:chPref val="0"/>
        </dgm:presLayoutVars>
      </dgm:prSet>
      <dgm:spPr/>
    </dgm:pt>
    <dgm:pt modelId="{3482AB32-FAA8-4D13-B29F-CAB33FAD94D5}" type="pres">
      <dgm:prSet presAssocID="{CC493272-CBA5-477F-AC2E-5A0EB7AEE195}" presName="sibTrans" presStyleCnt="0"/>
      <dgm:spPr/>
    </dgm:pt>
    <dgm:pt modelId="{81B417F1-09E9-417C-BED6-CC0365461333}" type="pres">
      <dgm:prSet presAssocID="{C791506C-31B2-4E4A-9967-03CC47882BAB}" presName="compNode" presStyleCnt="0"/>
      <dgm:spPr/>
    </dgm:pt>
    <dgm:pt modelId="{1937CECD-B3B4-44CD-9D18-F0CA4AB2B6F2}" type="pres">
      <dgm:prSet presAssocID="{C791506C-31B2-4E4A-9967-03CC47882BAB}" presName="bgRect" presStyleLbl="bgShp" presStyleIdx="3" presStyleCnt="4"/>
      <dgm:spPr>
        <a:solidFill>
          <a:srgbClr val="D7A461">
            <a:alpha val="71000"/>
          </a:srgbClr>
        </a:solidFill>
      </dgm:spPr>
    </dgm:pt>
    <dgm:pt modelId="{1B415AB7-194A-4E64-84B9-FF6F7A713FBF}" type="pres">
      <dgm:prSet presAssocID="{C791506C-31B2-4E4A-9967-03CC47882B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A6BD4875-C804-497D-BDDA-01DE17EFEE31}" type="pres">
      <dgm:prSet presAssocID="{C791506C-31B2-4E4A-9967-03CC47882BAB}" presName="spaceRect" presStyleCnt="0"/>
      <dgm:spPr/>
    </dgm:pt>
    <dgm:pt modelId="{3882870D-2CAE-4EF5-A9FD-02AE3FC065EA}" type="pres">
      <dgm:prSet presAssocID="{C791506C-31B2-4E4A-9967-03CC47882BAB}" presName="parTx" presStyleLbl="revTx" presStyleIdx="3" presStyleCnt="4">
        <dgm:presLayoutVars>
          <dgm:chMax val="0"/>
          <dgm:chPref val="0"/>
        </dgm:presLayoutVars>
      </dgm:prSet>
      <dgm:spPr/>
    </dgm:pt>
  </dgm:ptLst>
  <dgm:cxnLst>
    <dgm:cxn modelId="{3849FD1C-FC8F-4563-99B6-368154B2B263}" type="presOf" srcId="{F3870DC7-8091-4A6E-ABC2-5B1590A3CA22}" destId="{AAA973A1-122D-47B6-839D-ABAE76BA748B}" srcOrd="0" destOrd="0" presId="urn:microsoft.com/office/officeart/2018/2/layout/IconVerticalSolidList"/>
    <dgm:cxn modelId="{B45C6251-48DF-4D7A-833F-15512EA57612}" type="presOf" srcId="{C791506C-31B2-4E4A-9967-03CC47882BAB}" destId="{3882870D-2CAE-4EF5-A9FD-02AE3FC065EA}" srcOrd="0" destOrd="0" presId="urn:microsoft.com/office/officeart/2018/2/layout/IconVerticalSolidList"/>
    <dgm:cxn modelId="{51750973-F200-4B59-B1AB-6645A3ED3FF4}" srcId="{1DBCA3FE-9AE4-4E84-95C7-C41BAAF79A26}" destId="{56E4204E-EED4-4498-B74B-347496DC5DA9}" srcOrd="1" destOrd="0" parTransId="{3725EF0E-8B64-46C9-A44E-BB8D2EF87F56}" sibTransId="{ABD8BA1F-2264-4642-A787-C30E08AAC7A9}"/>
    <dgm:cxn modelId="{ABF44B54-20FA-49C5-A9A9-73F9728A35C0}" srcId="{1DBCA3FE-9AE4-4E84-95C7-C41BAAF79A26}" destId="{F3870DC7-8091-4A6E-ABC2-5B1590A3CA22}" srcOrd="0" destOrd="0" parTransId="{822CB2AC-80D0-4FEF-9B31-CBECBC23B023}" sibTransId="{0614C972-3DAD-42B6-A06C-F4CB8E871076}"/>
    <dgm:cxn modelId="{99485A56-C4B5-4A51-B8E1-DB8CA3435EA8}" type="presOf" srcId="{C721E19A-6131-43A4-B6E9-B01A29D46135}" destId="{74942428-E0C4-4FF5-87F8-CC2610D9C5E0}" srcOrd="0" destOrd="0" presId="urn:microsoft.com/office/officeart/2018/2/layout/IconVerticalSolidList"/>
    <dgm:cxn modelId="{5E1E0490-848A-4807-93CE-EBF94516CB22}" srcId="{1DBCA3FE-9AE4-4E84-95C7-C41BAAF79A26}" destId="{C791506C-31B2-4E4A-9967-03CC47882BAB}" srcOrd="3" destOrd="0" parTransId="{AB13BE5E-DC4A-48FF-951E-8A3B21E20CE5}" sibTransId="{0E00B794-1A5F-4B05-B42E-ED1C10A561CB}"/>
    <dgm:cxn modelId="{686994B6-53C5-4FF4-9FC8-2DAC13911B4C}" type="presOf" srcId="{1DBCA3FE-9AE4-4E84-95C7-C41BAAF79A26}" destId="{403C29C7-1CA7-437F-B536-B47207D8E653}" srcOrd="0" destOrd="0" presId="urn:microsoft.com/office/officeart/2018/2/layout/IconVerticalSolidList"/>
    <dgm:cxn modelId="{17EE73E0-FFA4-4BAC-A61C-198D98D36B24}" type="presOf" srcId="{56E4204E-EED4-4498-B74B-347496DC5DA9}" destId="{C10E3BEE-595B-48F5-8240-06DB810FD0E3}" srcOrd="0" destOrd="0" presId="urn:microsoft.com/office/officeart/2018/2/layout/IconVerticalSolidList"/>
    <dgm:cxn modelId="{3AD257EC-90BB-44F4-9D80-ACDD57DBCBDD}" srcId="{1DBCA3FE-9AE4-4E84-95C7-C41BAAF79A26}" destId="{C721E19A-6131-43A4-B6E9-B01A29D46135}" srcOrd="2" destOrd="0" parTransId="{AE55C37C-B7E7-4135-98F6-9421DBF51361}" sibTransId="{CC493272-CBA5-477F-AC2E-5A0EB7AEE195}"/>
    <dgm:cxn modelId="{B3A4F874-7D60-44B4-B48B-984E753A2161}" type="presParOf" srcId="{403C29C7-1CA7-437F-B536-B47207D8E653}" destId="{44651671-6E83-4294-BA4D-31217BFDBEE1}" srcOrd="0" destOrd="0" presId="urn:microsoft.com/office/officeart/2018/2/layout/IconVerticalSolidList"/>
    <dgm:cxn modelId="{B46CEE95-25D2-4DBA-A5F0-822119AC0826}" type="presParOf" srcId="{44651671-6E83-4294-BA4D-31217BFDBEE1}" destId="{3D5755AD-60B8-40F4-8480-047FA0DA9383}" srcOrd="0" destOrd="0" presId="urn:microsoft.com/office/officeart/2018/2/layout/IconVerticalSolidList"/>
    <dgm:cxn modelId="{B831D003-A432-4F53-88E7-066B1456B36C}" type="presParOf" srcId="{44651671-6E83-4294-BA4D-31217BFDBEE1}" destId="{9A7FA9FF-C322-4834-B0D6-37A1FD91B490}" srcOrd="1" destOrd="0" presId="urn:microsoft.com/office/officeart/2018/2/layout/IconVerticalSolidList"/>
    <dgm:cxn modelId="{3AFD069F-7F49-4868-A769-126FB39123CF}" type="presParOf" srcId="{44651671-6E83-4294-BA4D-31217BFDBEE1}" destId="{9FD8560A-87C9-4C70-BCBB-058019E5C8C2}" srcOrd="2" destOrd="0" presId="urn:microsoft.com/office/officeart/2018/2/layout/IconVerticalSolidList"/>
    <dgm:cxn modelId="{FD8A6838-84F9-4A7A-ABDA-391584E8EEA8}" type="presParOf" srcId="{44651671-6E83-4294-BA4D-31217BFDBEE1}" destId="{AAA973A1-122D-47B6-839D-ABAE76BA748B}" srcOrd="3" destOrd="0" presId="urn:microsoft.com/office/officeart/2018/2/layout/IconVerticalSolidList"/>
    <dgm:cxn modelId="{E7F4F567-F0CB-4F4B-BD9D-EC13EB4AEE20}" type="presParOf" srcId="{403C29C7-1CA7-437F-B536-B47207D8E653}" destId="{C45F74A8-2B6D-486E-95C1-FB442898BC6F}" srcOrd="1" destOrd="0" presId="urn:microsoft.com/office/officeart/2018/2/layout/IconVerticalSolidList"/>
    <dgm:cxn modelId="{7D22CB23-B61D-4311-B97C-3AAAF265DA83}" type="presParOf" srcId="{403C29C7-1CA7-437F-B536-B47207D8E653}" destId="{3F5CAFF0-372A-4E97-90F6-82A20C946EDB}" srcOrd="2" destOrd="0" presId="urn:microsoft.com/office/officeart/2018/2/layout/IconVerticalSolidList"/>
    <dgm:cxn modelId="{8C6B7E8B-F734-4542-96D9-4D1791B3B401}" type="presParOf" srcId="{3F5CAFF0-372A-4E97-90F6-82A20C946EDB}" destId="{471A0321-36CE-417C-AA9D-66267319A39C}" srcOrd="0" destOrd="0" presId="urn:microsoft.com/office/officeart/2018/2/layout/IconVerticalSolidList"/>
    <dgm:cxn modelId="{2339C2E8-B51D-410B-829B-C2CF3A2BC8E7}" type="presParOf" srcId="{3F5CAFF0-372A-4E97-90F6-82A20C946EDB}" destId="{9DD25C4C-BEE0-4984-99F2-F1BC898261F1}" srcOrd="1" destOrd="0" presId="urn:microsoft.com/office/officeart/2018/2/layout/IconVerticalSolidList"/>
    <dgm:cxn modelId="{EA446415-6892-408E-8585-637874C0B7A0}" type="presParOf" srcId="{3F5CAFF0-372A-4E97-90F6-82A20C946EDB}" destId="{FD394CE6-49B7-49D3-B0E9-C55CB412AAEF}" srcOrd="2" destOrd="0" presId="urn:microsoft.com/office/officeart/2018/2/layout/IconVerticalSolidList"/>
    <dgm:cxn modelId="{0995D8B1-C607-4B80-8472-AA3E4E8D6E21}" type="presParOf" srcId="{3F5CAFF0-372A-4E97-90F6-82A20C946EDB}" destId="{C10E3BEE-595B-48F5-8240-06DB810FD0E3}" srcOrd="3" destOrd="0" presId="urn:microsoft.com/office/officeart/2018/2/layout/IconVerticalSolidList"/>
    <dgm:cxn modelId="{2679EE95-1C5C-4686-827F-8586E64261CB}" type="presParOf" srcId="{403C29C7-1CA7-437F-B536-B47207D8E653}" destId="{8FEC9BB6-B04A-4C37-94C4-4AB4B95557A9}" srcOrd="3" destOrd="0" presId="urn:microsoft.com/office/officeart/2018/2/layout/IconVerticalSolidList"/>
    <dgm:cxn modelId="{37A323C8-66DB-4C40-A76E-69891BCB5226}" type="presParOf" srcId="{403C29C7-1CA7-437F-B536-B47207D8E653}" destId="{B85FAEFA-D3AD-4323-A3CC-6605A9C48218}" srcOrd="4" destOrd="0" presId="urn:microsoft.com/office/officeart/2018/2/layout/IconVerticalSolidList"/>
    <dgm:cxn modelId="{6948CBDE-177A-4CF1-A20F-1D0769456736}" type="presParOf" srcId="{B85FAEFA-D3AD-4323-A3CC-6605A9C48218}" destId="{19121C3F-980A-41BE-89FC-D2B63DA41EA5}" srcOrd="0" destOrd="0" presId="urn:microsoft.com/office/officeart/2018/2/layout/IconVerticalSolidList"/>
    <dgm:cxn modelId="{CAECBDBE-0B73-46F9-AB21-AA1EFBF66F13}" type="presParOf" srcId="{B85FAEFA-D3AD-4323-A3CC-6605A9C48218}" destId="{E51CB579-BA68-40CA-B3A3-38AB42964547}" srcOrd="1" destOrd="0" presId="urn:microsoft.com/office/officeart/2018/2/layout/IconVerticalSolidList"/>
    <dgm:cxn modelId="{556EA41C-0B26-435B-B745-8EDAE5347984}" type="presParOf" srcId="{B85FAEFA-D3AD-4323-A3CC-6605A9C48218}" destId="{8169CB0D-C87E-4AF4-82D7-1C7AFAD7526A}" srcOrd="2" destOrd="0" presId="urn:microsoft.com/office/officeart/2018/2/layout/IconVerticalSolidList"/>
    <dgm:cxn modelId="{2113EEA9-4698-42B0-8E42-E63EB44C7B88}" type="presParOf" srcId="{B85FAEFA-D3AD-4323-A3CC-6605A9C48218}" destId="{74942428-E0C4-4FF5-87F8-CC2610D9C5E0}" srcOrd="3" destOrd="0" presId="urn:microsoft.com/office/officeart/2018/2/layout/IconVerticalSolidList"/>
    <dgm:cxn modelId="{64CB1331-9418-4A81-B2A0-02539622885E}" type="presParOf" srcId="{403C29C7-1CA7-437F-B536-B47207D8E653}" destId="{3482AB32-FAA8-4D13-B29F-CAB33FAD94D5}" srcOrd="5" destOrd="0" presId="urn:microsoft.com/office/officeart/2018/2/layout/IconVerticalSolidList"/>
    <dgm:cxn modelId="{313F0F8B-B7F0-43E8-8F14-376E8EE9D3C7}" type="presParOf" srcId="{403C29C7-1CA7-437F-B536-B47207D8E653}" destId="{81B417F1-09E9-417C-BED6-CC0365461333}" srcOrd="6" destOrd="0" presId="urn:microsoft.com/office/officeart/2018/2/layout/IconVerticalSolidList"/>
    <dgm:cxn modelId="{D55C70A1-2887-42A5-87A9-5CE25FD4285B}" type="presParOf" srcId="{81B417F1-09E9-417C-BED6-CC0365461333}" destId="{1937CECD-B3B4-44CD-9D18-F0CA4AB2B6F2}" srcOrd="0" destOrd="0" presId="urn:microsoft.com/office/officeart/2018/2/layout/IconVerticalSolidList"/>
    <dgm:cxn modelId="{D575B3B9-9158-42D9-878D-57201D3B1C16}" type="presParOf" srcId="{81B417F1-09E9-417C-BED6-CC0365461333}" destId="{1B415AB7-194A-4E64-84B9-FF6F7A713FBF}" srcOrd="1" destOrd="0" presId="urn:microsoft.com/office/officeart/2018/2/layout/IconVerticalSolidList"/>
    <dgm:cxn modelId="{3F97698A-8923-486F-9951-BED498609F90}" type="presParOf" srcId="{81B417F1-09E9-417C-BED6-CC0365461333}" destId="{A6BD4875-C804-497D-BDDA-01DE17EFEE31}" srcOrd="2" destOrd="0" presId="urn:microsoft.com/office/officeart/2018/2/layout/IconVerticalSolidList"/>
    <dgm:cxn modelId="{06585C01-E95C-48EA-BCAB-FDFCF11AFF07}" type="presParOf" srcId="{81B417F1-09E9-417C-BED6-CC0365461333}" destId="{3882870D-2CAE-4EF5-A9FD-02AE3FC065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B8C91-F507-4B26-B96D-A1632028E616}" type="doc">
      <dgm:prSet loTypeId="urn:microsoft.com/office/officeart/2005/8/layout/venn1" loCatId="relationship" qsTypeId="urn:microsoft.com/office/officeart/2005/8/quickstyle/simple1#1" qsCatId="simple" csTypeId="urn:microsoft.com/office/officeart/2005/8/colors/accent3_4" csCatId="accent3" phldr="1"/>
      <dgm:spPr/>
    </dgm:pt>
    <dgm:pt modelId="{0FE9365E-BF8C-45ED-843C-85982B6F6802}">
      <dgm:prSet phldrT="[Text]" custT="1"/>
      <dgm:spPr>
        <a:solidFill>
          <a:schemeClr val="accent3">
            <a:shade val="80000"/>
            <a:hueOff val="0"/>
            <a:satOff val="0"/>
            <a:lumOff val="0"/>
            <a:alpha val="69000"/>
          </a:schemeClr>
        </a:solidFill>
      </dgm:spPr>
      <dgm:t>
        <a:bodyPr/>
        <a:lstStyle/>
        <a:p>
          <a:pPr algn="l">
            <a:spcAft>
              <a:spcPts val="0"/>
            </a:spcAft>
          </a:pPr>
          <a:endParaRPr lang="en-US" sz="2800">
            <a:solidFill>
              <a:srgbClr val="FFFFFF"/>
            </a:solidFill>
            <a:latin typeface="Calibri" pitchFamily="34" charset="0"/>
            <a:cs typeface="Calibri" pitchFamily="34" charset="0"/>
          </a:endParaRPr>
        </a:p>
      </dgm:t>
    </dgm:pt>
    <dgm:pt modelId="{FA81D63B-75AB-48AF-A434-BB957EF44CF6}" type="parTrans" cxnId="{36BD2A48-005C-4C99-B958-9C1E8B0E9151}">
      <dgm:prSet/>
      <dgm:spPr/>
      <dgm:t>
        <a:bodyPr/>
        <a:lstStyle/>
        <a:p>
          <a:endParaRPr lang="en-US"/>
        </a:p>
      </dgm:t>
    </dgm:pt>
    <dgm:pt modelId="{C42EFF21-D640-4DA8-9C5B-FBE2B1B43DCB}" type="sibTrans" cxnId="{36BD2A48-005C-4C99-B958-9C1E8B0E9151}">
      <dgm:prSet/>
      <dgm:spPr/>
      <dgm:t>
        <a:bodyPr/>
        <a:lstStyle/>
        <a:p>
          <a:endParaRPr lang="en-US"/>
        </a:p>
      </dgm:t>
    </dgm:pt>
    <dgm:pt modelId="{B104A453-5393-4EB2-8AF6-165579E2924D}">
      <dgm:prSet phldrT="[Text]" custT="1"/>
      <dgm:spPr>
        <a:solidFill>
          <a:schemeClr val="accent3">
            <a:lumMod val="50000"/>
            <a:alpha val="50000"/>
          </a:schemeClr>
        </a:solidFill>
      </dgm:spPr>
      <dgm:t>
        <a:bodyPr/>
        <a:lstStyle/>
        <a:p>
          <a:pPr algn="r">
            <a:spcAft>
              <a:spcPts val="0"/>
            </a:spcAft>
          </a:pPr>
          <a:endParaRPr lang="en-US" sz="2800">
            <a:solidFill>
              <a:srgbClr val="000000"/>
            </a:solidFill>
            <a:latin typeface="Calibri" pitchFamily="34" charset="0"/>
            <a:cs typeface="Calibri" pitchFamily="34" charset="0"/>
          </a:endParaRPr>
        </a:p>
      </dgm:t>
    </dgm:pt>
    <dgm:pt modelId="{DB537630-50BF-4535-805B-3684C2A445C4}" type="parTrans" cxnId="{876B058B-491D-41AE-85DD-9D56DF43A034}">
      <dgm:prSet/>
      <dgm:spPr/>
      <dgm:t>
        <a:bodyPr/>
        <a:lstStyle/>
        <a:p>
          <a:endParaRPr lang="en-US"/>
        </a:p>
      </dgm:t>
    </dgm:pt>
    <dgm:pt modelId="{89FA070A-692F-46A3-A413-E114B8AC0F95}" type="sibTrans" cxnId="{876B058B-491D-41AE-85DD-9D56DF43A034}">
      <dgm:prSet/>
      <dgm:spPr/>
      <dgm:t>
        <a:bodyPr/>
        <a:lstStyle/>
        <a:p>
          <a:endParaRPr lang="en-US"/>
        </a:p>
      </dgm:t>
    </dgm:pt>
    <dgm:pt modelId="{19B03099-F7BA-41DC-91AC-6338844A0CCC}" type="pres">
      <dgm:prSet presAssocID="{538B8C91-F507-4B26-B96D-A1632028E616}" presName="compositeShape" presStyleCnt="0">
        <dgm:presLayoutVars>
          <dgm:chMax val="7"/>
          <dgm:dir/>
          <dgm:resizeHandles val="exact"/>
        </dgm:presLayoutVars>
      </dgm:prSet>
      <dgm:spPr/>
    </dgm:pt>
    <dgm:pt modelId="{C7DAD28F-72E6-472C-A4E2-42D4974B458F}" type="pres">
      <dgm:prSet presAssocID="{0FE9365E-BF8C-45ED-843C-85982B6F6802}" presName="circ1" presStyleLbl="vennNode1" presStyleIdx="0" presStyleCnt="2" custScaleX="131479" custScaleY="100547" custLinFactNeighborX="3209"/>
      <dgm:spPr/>
    </dgm:pt>
    <dgm:pt modelId="{ED94F4A9-65EA-4ACD-8640-F460D8CEC783}" type="pres">
      <dgm:prSet presAssocID="{0FE9365E-BF8C-45ED-843C-85982B6F6802}" presName="circ1Tx" presStyleLbl="revTx" presStyleIdx="0" presStyleCnt="0">
        <dgm:presLayoutVars>
          <dgm:chMax val="0"/>
          <dgm:chPref val="0"/>
          <dgm:bulletEnabled val="1"/>
        </dgm:presLayoutVars>
      </dgm:prSet>
      <dgm:spPr/>
    </dgm:pt>
    <dgm:pt modelId="{23A8FCBF-CC7E-4469-AC02-6F38FC313566}" type="pres">
      <dgm:prSet presAssocID="{B104A453-5393-4EB2-8AF6-165579E2924D}" presName="circ2" presStyleLbl="vennNode1" presStyleIdx="1" presStyleCnt="2" custScaleX="131371" custScaleY="100547" custLinFactNeighborX="-7108" custLinFactNeighborY="0"/>
      <dgm:spPr/>
    </dgm:pt>
    <dgm:pt modelId="{BF0F7527-4961-4756-8F26-9ED6A5E713B7}" type="pres">
      <dgm:prSet presAssocID="{B104A453-5393-4EB2-8AF6-165579E2924D}" presName="circ2Tx" presStyleLbl="revTx" presStyleIdx="0" presStyleCnt="0">
        <dgm:presLayoutVars>
          <dgm:chMax val="0"/>
          <dgm:chPref val="0"/>
          <dgm:bulletEnabled val="1"/>
        </dgm:presLayoutVars>
      </dgm:prSet>
      <dgm:spPr/>
    </dgm:pt>
  </dgm:ptLst>
  <dgm:cxnLst>
    <dgm:cxn modelId="{880F5F05-DE41-4885-909E-31A6CB938BE1}" type="presOf" srcId="{0FE9365E-BF8C-45ED-843C-85982B6F6802}" destId="{C7DAD28F-72E6-472C-A4E2-42D4974B458F}" srcOrd="0" destOrd="0" presId="urn:microsoft.com/office/officeart/2005/8/layout/venn1"/>
    <dgm:cxn modelId="{FEF4741F-CE73-48C6-907B-AA4C15952DCA}" type="presOf" srcId="{538B8C91-F507-4B26-B96D-A1632028E616}" destId="{19B03099-F7BA-41DC-91AC-6338844A0CCC}" srcOrd="0" destOrd="0" presId="urn:microsoft.com/office/officeart/2005/8/layout/venn1"/>
    <dgm:cxn modelId="{FDF7DF30-4A2D-44DA-AE8B-1465CAE01980}" type="presOf" srcId="{B104A453-5393-4EB2-8AF6-165579E2924D}" destId="{BF0F7527-4961-4756-8F26-9ED6A5E713B7}" srcOrd="1" destOrd="0" presId="urn:microsoft.com/office/officeart/2005/8/layout/venn1"/>
    <dgm:cxn modelId="{36BD2A48-005C-4C99-B958-9C1E8B0E9151}" srcId="{538B8C91-F507-4B26-B96D-A1632028E616}" destId="{0FE9365E-BF8C-45ED-843C-85982B6F6802}" srcOrd="0" destOrd="0" parTransId="{FA81D63B-75AB-48AF-A434-BB957EF44CF6}" sibTransId="{C42EFF21-D640-4DA8-9C5B-FBE2B1B43DCB}"/>
    <dgm:cxn modelId="{876B058B-491D-41AE-85DD-9D56DF43A034}" srcId="{538B8C91-F507-4B26-B96D-A1632028E616}" destId="{B104A453-5393-4EB2-8AF6-165579E2924D}" srcOrd="1" destOrd="0" parTransId="{DB537630-50BF-4535-805B-3684C2A445C4}" sibTransId="{89FA070A-692F-46A3-A413-E114B8AC0F95}"/>
    <dgm:cxn modelId="{4A7CA49F-EC21-434D-89B3-CDFE241A0EE5}" type="presOf" srcId="{0FE9365E-BF8C-45ED-843C-85982B6F6802}" destId="{ED94F4A9-65EA-4ACD-8640-F460D8CEC783}" srcOrd="1" destOrd="0" presId="urn:microsoft.com/office/officeart/2005/8/layout/venn1"/>
    <dgm:cxn modelId="{FB4ABCA1-570B-440F-9DA3-FB30A74B0391}" type="presOf" srcId="{B104A453-5393-4EB2-8AF6-165579E2924D}" destId="{23A8FCBF-CC7E-4469-AC02-6F38FC313566}" srcOrd="0" destOrd="0" presId="urn:microsoft.com/office/officeart/2005/8/layout/venn1"/>
    <dgm:cxn modelId="{FA1C0FCE-A9A1-4255-8531-0918D8A1440C}" type="presParOf" srcId="{19B03099-F7BA-41DC-91AC-6338844A0CCC}" destId="{C7DAD28F-72E6-472C-A4E2-42D4974B458F}" srcOrd="0" destOrd="0" presId="urn:microsoft.com/office/officeart/2005/8/layout/venn1"/>
    <dgm:cxn modelId="{1553ABA5-DC39-4090-9DA7-1D68569B25D1}" type="presParOf" srcId="{19B03099-F7BA-41DC-91AC-6338844A0CCC}" destId="{ED94F4A9-65EA-4ACD-8640-F460D8CEC783}" srcOrd="1" destOrd="0" presId="urn:microsoft.com/office/officeart/2005/8/layout/venn1"/>
    <dgm:cxn modelId="{F11873BF-3ED8-4686-8B5E-F13340EE587A}" type="presParOf" srcId="{19B03099-F7BA-41DC-91AC-6338844A0CCC}" destId="{23A8FCBF-CC7E-4469-AC02-6F38FC313566}" srcOrd="2" destOrd="0" presId="urn:microsoft.com/office/officeart/2005/8/layout/venn1"/>
    <dgm:cxn modelId="{93EF4860-EE60-45CC-97B3-F21DD62C9F40}" type="presParOf" srcId="{19B03099-F7BA-41DC-91AC-6338844A0CCC}" destId="{BF0F7527-4961-4756-8F26-9ED6A5E713B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5ADB46-D4E2-DE47-9B54-51DE71E7B8FF}"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US"/>
        </a:p>
      </dgm:t>
    </dgm:pt>
    <dgm:pt modelId="{53F70E70-A090-6C4A-A2DB-0995C6EF570D}">
      <dgm:prSet phldrT="[Text]"/>
      <dgm:spPr>
        <a:solidFill>
          <a:schemeClr val="tx2">
            <a:lumMod val="75000"/>
            <a:alpha val="50000"/>
          </a:schemeClr>
        </a:solidFill>
      </dgm:spPr>
      <dgm:t>
        <a:bodyPr/>
        <a:lstStyle/>
        <a:p>
          <a:r>
            <a:rPr lang="en-US"/>
            <a:t>Part C (Medicare Advantage)</a:t>
          </a:r>
        </a:p>
      </dgm:t>
    </dgm:pt>
    <dgm:pt modelId="{AD8F1A17-4EB4-6846-828F-D0B9A1C122C0}" type="parTrans" cxnId="{281E7998-4E80-4047-8200-45ED93572228}">
      <dgm:prSet/>
      <dgm:spPr/>
      <dgm:t>
        <a:bodyPr/>
        <a:lstStyle/>
        <a:p>
          <a:endParaRPr lang="en-US"/>
        </a:p>
      </dgm:t>
    </dgm:pt>
    <dgm:pt modelId="{05B44746-3CA6-3F46-B19A-A3C2D4A1C5CD}" type="sibTrans" cxnId="{281E7998-4E80-4047-8200-45ED93572228}">
      <dgm:prSet/>
      <dgm:spPr/>
      <dgm:t>
        <a:bodyPr/>
        <a:lstStyle/>
        <a:p>
          <a:endParaRPr lang="en-US"/>
        </a:p>
      </dgm:t>
    </dgm:pt>
    <dgm:pt modelId="{4AF72FB3-032C-5C4F-8D13-45976F203793}">
      <dgm:prSet phldrT="[Text]"/>
      <dgm:spPr/>
      <dgm:t>
        <a:bodyPr/>
        <a:lstStyle/>
        <a:p>
          <a:r>
            <a:rPr lang="en-US" dirty="0"/>
            <a:t>Part B Coverage (Medical)</a:t>
          </a:r>
        </a:p>
      </dgm:t>
    </dgm:pt>
    <dgm:pt modelId="{B6A23817-B874-1941-8ED8-705BD29915D0}" type="parTrans" cxnId="{38325466-2A1A-5C45-8E54-9A610A700AEC}">
      <dgm:prSet/>
      <dgm:spPr/>
      <dgm:t>
        <a:bodyPr/>
        <a:lstStyle/>
        <a:p>
          <a:endParaRPr lang="en-US"/>
        </a:p>
      </dgm:t>
    </dgm:pt>
    <dgm:pt modelId="{F0DA8AB6-F998-2A41-8626-C64B555D3906}" type="sibTrans" cxnId="{38325466-2A1A-5C45-8E54-9A610A700AEC}">
      <dgm:prSet/>
      <dgm:spPr/>
      <dgm:t>
        <a:bodyPr/>
        <a:lstStyle/>
        <a:p>
          <a:endParaRPr lang="en-US"/>
        </a:p>
      </dgm:t>
    </dgm:pt>
    <dgm:pt modelId="{51698902-2586-A64B-8591-798B88E369A9}">
      <dgm:prSet phldrT="[Text]"/>
      <dgm:spPr>
        <a:solidFill>
          <a:schemeClr val="bg1">
            <a:lumMod val="75000"/>
            <a:alpha val="50000"/>
          </a:schemeClr>
        </a:solidFill>
      </dgm:spPr>
      <dgm:t>
        <a:bodyPr/>
        <a:lstStyle/>
        <a:p>
          <a:r>
            <a:rPr lang="en-US" dirty="0"/>
            <a:t>Extra Coverage (Dental, Hearing, Vision, </a:t>
          </a:r>
          <a:r>
            <a:rPr lang="en-US" dirty="0" err="1"/>
            <a:t>etc</a:t>
          </a:r>
          <a:r>
            <a:rPr lang="en-US" dirty="0"/>
            <a:t>)</a:t>
          </a:r>
        </a:p>
      </dgm:t>
    </dgm:pt>
    <dgm:pt modelId="{D8FC4938-6731-9E47-9D2E-070437C05FC2}" type="parTrans" cxnId="{D49F7B8A-9E34-964D-B8FF-F7821DCF7EA2}">
      <dgm:prSet/>
      <dgm:spPr/>
      <dgm:t>
        <a:bodyPr/>
        <a:lstStyle/>
        <a:p>
          <a:endParaRPr lang="en-US"/>
        </a:p>
      </dgm:t>
    </dgm:pt>
    <dgm:pt modelId="{D6B84092-A73E-014D-A57D-2A40157A0A06}" type="sibTrans" cxnId="{D49F7B8A-9E34-964D-B8FF-F7821DCF7EA2}">
      <dgm:prSet/>
      <dgm:spPr/>
      <dgm:t>
        <a:bodyPr/>
        <a:lstStyle/>
        <a:p>
          <a:endParaRPr lang="en-US"/>
        </a:p>
      </dgm:t>
    </dgm:pt>
    <dgm:pt modelId="{741A000A-C28D-4343-88F0-5F8BB4D86462}">
      <dgm:prSet phldrT="[Text]"/>
      <dgm:spPr/>
      <dgm:t>
        <a:bodyPr/>
        <a:lstStyle/>
        <a:p>
          <a:r>
            <a:rPr lang="en-US" dirty="0"/>
            <a:t>Part A Coverage (Hospital)</a:t>
          </a:r>
        </a:p>
      </dgm:t>
    </dgm:pt>
    <dgm:pt modelId="{0713C31E-3C59-0447-84A8-48DBB58DBE65}" type="parTrans" cxnId="{44FA30D2-54BA-2849-AE04-F31453D25107}">
      <dgm:prSet/>
      <dgm:spPr/>
      <dgm:t>
        <a:bodyPr/>
        <a:lstStyle/>
        <a:p>
          <a:endParaRPr lang="en-US"/>
        </a:p>
      </dgm:t>
    </dgm:pt>
    <dgm:pt modelId="{390FF8D3-78D6-5749-95CF-B976D0606270}" type="sibTrans" cxnId="{44FA30D2-54BA-2849-AE04-F31453D25107}">
      <dgm:prSet/>
      <dgm:spPr/>
      <dgm:t>
        <a:bodyPr/>
        <a:lstStyle/>
        <a:p>
          <a:endParaRPr lang="en-US"/>
        </a:p>
      </dgm:t>
    </dgm:pt>
    <dgm:pt modelId="{595D41F6-995A-E742-B50B-4FF4B39F4A14}">
      <dgm:prSet phldrT="[Text]"/>
      <dgm:spPr/>
      <dgm:t>
        <a:bodyPr/>
        <a:lstStyle/>
        <a:p>
          <a:r>
            <a:rPr lang="en-US" dirty="0"/>
            <a:t>Part D Coverage (Pharmacy)</a:t>
          </a:r>
        </a:p>
      </dgm:t>
    </dgm:pt>
    <dgm:pt modelId="{90D0F419-53C9-FD4C-A914-8089E5A5C8F9}" type="sibTrans" cxnId="{A3E069B9-E86E-214C-9755-A0217797530F}">
      <dgm:prSet/>
      <dgm:spPr/>
      <dgm:t>
        <a:bodyPr/>
        <a:lstStyle/>
        <a:p>
          <a:endParaRPr lang="en-US"/>
        </a:p>
      </dgm:t>
    </dgm:pt>
    <dgm:pt modelId="{1381C7F1-7BD8-C64F-A43F-F3EABD50F133}" type="parTrans" cxnId="{A3E069B9-E86E-214C-9755-A0217797530F}">
      <dgm:prSet/>
      <dgm:spPr/>
      <dgm:t>
        <a:bodyPr/>
        <a:lstStyle/>
        <a:p>
          <a:endParaRPr lang="en-US"/>
        </a:p>
      </dgm:t>
    </dgm:pt>
    <dgm:pt modelId="{DE23BEC2-8A02-D44E-8ABF-E1BAC865624F}" type="pres">
      <dgm:prSet presAssocID="{0F5ADB46-D4E2-DE47-9B54-51DE71E7B8FF}" presName="composite" presStyleCnt="0">
        <dgm:presLayoutVars>
          <dgm:chMax val="1"/>
          <dgm:dir/>
          <dgm:resizeHandles val="exact"/>
        </dgm:presLayoutVars>
      </dgm:prSet>
      <dgm:spPr/>
    </dgm:pt>
    <dgm:pt modelId="{E949206D-DEFB-184F-82BF-DF7EB44D448B}" type="pres">
      <dgm:prSet presAssocID="{0F5ADB46-D4E2-DE47-9B54-51DE71E7B8FF}" presName="radial" presStyleCnt="0">
        <dgm:presLayoutVars>
          <dgm:animLvl val="ctr"/>
        </dgm:presLayoutVars>
      </dgm:prSet>
      <dgm:spPr/>
    </dgm:pt>
    <dgm:pt modelId="{140C4AF3-F7F6-D641-9C14-973708C999A8}" type="pres">
      <dgm:prSet presAssocID="{53F70E70-A090-6C4A-A2DB-0995C6EF570D}" presName="centerShape" presStyleLbl="vennNode1" presStyleIdx="0" presStyleCnt="5"/>
      <dgm:spPr/>
    </dgm:pt>
    <dgm:pt modelId="{2AB90895-2EBB-E840-ADB8-E2CFC2229D35}" type="pres">
      <dgm:prSet presAssocID="{4AF72FB3-032C-5C4F-8D13-45976F203793}" presName="node" presStyleLbl="vennNode1" presStyleIdx="1" presStyleCnt="5">
        <dgm:presLayoutVars>
          <dgm:bulletEnabled val="1"/>
        </dgm:presLayoutVars>
      </dgm:prSet>
      <dgm:spPr/>
    </dgm:pt>
    <dgm:pt modelId="{A6553492-02A0-0F46-B457-75FC64949E48}" type="pres">
      <dgm:prSet presAssocID="{51698902-2586-A64B-8591-798B88E369A9}" presName="node" presStyleLbl="vennNode1" presStyleIdx="2" presStyleCnt="5">
        <dgm:presLayoutVars>
          <dgm:bulletEnabled val="1"/>
        </dgm:presLayoutVars>
      </dgm:prSet>
      <dgm:spPr/>
    </dgm:pt>
    <dgm:pt modelId="{FD2E8C52-5ABC-684A-99A4-136BCD8845BE}" type="pres">
      <dgm:prSet presAssocID="{595D41F6-995A-E742-B50B-4FF4B39F4A14}" presName="node" presStyleLbl="vennNode1" presStyleIdx="3" presStyleCnt="5">
        <dgm:presLayoutVars>
          <dgm:bulletEnabled val="1"/>
        </dgm:presLayoutVars>
      </dgm:prSet>
      <dgm:spPr/>
    </dgm:pt>
    <dgm:pt modelId="{CD01121E-3613-1A4A-BBE4-86B4700204B1}" type="pres">
      <dgm:prSet presAssocID="{741A000A-C28D-4343-88F0-5F8BB4D86462}" presName="node" presStyleLbl="vennNode1" presStyleIdx="4" presStyleCnt="5">
        <dgm:presLayoutVars>
          <dgm:bulletEnabled val="1"/>
        </dgm:presLayoutVars>
      </dgm:prSet>
      <dgm:spPr/>
    </dgm:pt>
  </dgm:ptLst>
  <dgm:cxnLst>
    <dgm:cxn modelId="{95D33C20-97CD-DD49-8395-458C04FBD01C}" type="presOf" srcId="{4AF72FB3-032C-5C4F-8D13-45976F203793}" destId="{2AB90895-2EBB-E840-ADB8-E2CFC2229D35}" srcOrd="0" destOrd="0" presId="urn:microsoft.com/office/officeart/2005/8/layout/radial3"/>
    <dgm:cxn modelId="{F5DD4A63-6E0A-1940-BC7E-655BAE2B3A3E}" type="presOf" srcId="{51698902-2586-A64B-8591-798B88E369A9}" destId="{A6553492-02A0-0F46-B457-75FC64949E48}" srcOrd="0" destOrd="0" presId="urn:microsoft.com/office/officeart/2005/8/layout/radial3"/>
    <dgm:cxn modelId="{54C8B165-5745-7A45-9B3B-AB5BFCE4E792}" type="presOf" srcId="{741A000A-C28D-4343-88F0-5F8BB4D86462}" destId="{CD01121E-3613-1A4A-BBE4-86B4700204B1}" srcOrd="0" destOrd="0" presId="urn:microsoft.com/office/officeart/2005/8/layout/radial3"/>
    <dgm:cxn modelId="{38325466-2A1A-5C45-8E54-9A610A700AEC}" srcId="{53F70E70-A090-6C4A-A2DB-0995C6EF570D}" destId="{4AF72FB3-032C-5C4F-8D13-45976F203793}" srcOrd="0" destOrd="0" parTransId="{B6A23817-B874-1941-8ED8-705BD29915D0}" sibTransId="{F0DA8AB6-F998-2A41-8626-C64B555D3906}"/>
    <dgm:cxn modelId="{6AC55A85-13EA-B04D-B851-63AE732F89EC}" type="presOf" srcId="{0F5ADB46-D4E2-DE47-9B54-51DE71E7B8FF}" destId="{DE23BEC2-8A02-D44E-8ABF-E1BAC865624F}" srcOrd="0" destOrd="0" presId="urn:microsoft.com/office/officeart/2005/8/layout/radial3"/>
    <dgm:cxn modelId="{D49F7B8A-9E34-964D-B8FF-F7821DCF7EA2}" srcId="{53F70E70-A090-6C4A-A2DB-0995C6EF570D}" destId="{51698902-2586-A64B-8591-798B88E369A9}" srcOrd="1" destOrd="0" parTransId="{D8FC4938-6731-9E47-9D2E-070437C05FC2}" sibTransId="{D6B84092-A73E-014D-A57D-2A40157A0A06}"/>
    <dgm:cxn modelId="{281E7998-4E80-4047-8200-45ED93572228}" srcId="{0F5ADB46-D4E2-DE47-9B54-51DE71E7B8FF}" destId="{53F70E70-A090-6C4A-A2DB-0995C6EF570D}" srcOrd="0" destOrd="0" parTransId="{AD8F1A17-4EB4-6846-828F-D0B9A1C122C0}" sibTransId="{05B44746-3CA6-3F46-B19A-A3C2D4A1C5CD}"/>
    <dgm:cxn modelId="{A3E069B9-E86E-214C-9755-A0217797530F}" srcId="{53F70E70-A090-6C4A-A2DB-0995C6EF570D}" destId="{595D41F6-995A-E742-B50B-4FF4B39F4A14}" srcOrd="2" destOrd="0" parTransId="{1381C7F1-7BD8-C64F-A43F-F3EABD50F133}" sibTransId="{90D0F419-53C9-FD4C-A914-8089E5A5C8F9}"/>
    <dgm:cxn modelId="{44FA30D2-54BA-2849-AE04-F31453D25107}" srcId="{53F70E70-A090-6C4A-A2DB-0995C6EF570D}" destId="{741A000A-C28D-4343-88F0-5F8BB4D86462}" srcOrd="3" destOrd="0" parTransId="{0713C31E-3C59-0447-84A8-48DBB58DBE65}" sibTransId="{390FF8D3-78D6-5749-95CF-B976D0606270}"/>
    <dgm:cxn modelId="{5B9D9CE3-EB34-3441-9D75-689946BC304F}" type="presOf" srcId="{53F70E70-A090-6C4A-A2DB-0995C6EF570D}" destId="{140C4AF3-F7F6-D641-9C14-973708C999A8}" srcOrd="0" destOrd="0" presId="urn:microsoft.com/office/officeart/2005/8/layout/radial3"/>
    <dgm:cxn modelId="{D91B0EE4-8DAC-F84D-A72E-4DCADA089515}" type="presOf" srcId="{595D41F6-995A-E742-B50B-4FF4B39F4A14}" destId="{FD2E8C52-5ABC-684A-99A4-136BCD8845BE}" srcOrd="0" destOrd="0" presId="urn:microsoft.com/office/officeart/2005/8/layout/radial3"/>
    <dgm:cxn modelId="{A23E28BB-B23E-DA4B-AAE9-677237C98A5C}" type="presParOf" srcId="{DE23BEC2-8A02-D44E-8ABF-E1BAC865624F}" destId="{E949206D-DEFB-184F-82BF-DF7EB44D448B}" srcOrd="0" destOrd="0" presId="urn:microsoft.com/office/officeart/2005/8/layout/radial3"/>
    <dgm:cxn modelId="{18B8F704-CE02-0342-BB83-870098548743}" type="presParOf" srcId="{E949206D-DEFB-184F-82BF-DF7EB44D448B}" destId="{140C4AF3-F7F6-D641-9C14-973708C999A8}" srcOrd="0" destOrd="0" presId="urn:microsoft.com/office/officeart/2005/8/layout/radial3"/>
    <dgm:cxn modelId="{98A62D2D-B893-FF46-97E5-244B2C2133C7}" type="presParOf" srcId="{E949206D-DEFB-184F-82BF-DF7EB44D448B}" destId="{2AB90895-2EBB-E840-ADB8-E2CFC2229D35}" srcOrd="1" destOrd="0" presId="urn:microsoft.com/office/officeart/2005/8/layout/radial3"/>
    <dgm:cxn modelId="{96CF30BF-63CF-DE46-99B3-75F3475CF77B}" type="presParOf" srcId="{E949206D-DEFB-184F-82BF-DF7EB44D448B}" destId="{A6553492-02A0-0F46-B457-75FC64949E48}" srcOrd="2" destOrd="0" presId="urn:microsoft.com/office/officeart/2005/8/layout/radial3"/>
    <dgm:cxn modelId="{73B9CEED-D63F-0243-B801-8C94F8E89814}" type="presParOf" srcId="{E949206D-DEFB-184F-82BF-DF7EB44D448B}" destId="{FD2E8C52-5ABC-684A-99A4-136BCD8845BE}" srcOrd="3" destOrd="0" presId="urn:microsoft.com/office/officeart/2005/8/layout/radial3"/>
    <dgm:cxn modelId="{E53FD33C-B3FA-8547-8A55-5914B92ACA2C}" type="presParOf" srcId="{E949206D-DEFB-184F-82BF-DF7EB44D448B}" destId="{CD01121E-3613-1A4A-BBE4-86B4700204B1}"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43D79C-9905-C845-A8D0-7095687277F1}" type="doc">
      <dgm:prSet loTypeId="urn:microsoft.com/office/officeart/2008/layout/HorizontalMultiLevelHierarchy" loCatId="" qsTypeId="urn:microsoft.com/office/officeart/2005/8/quickstyle/simple1" qsCatId="simple" csTypeId="urn:microsoft.com/office/officeart/2005/8/colors/colorful1" csCatId="colorful" phldr="1"/>
      <dgm:spPr/>
      <dgm:t>
        <a:bodyPr/>
        <a:lstStyle/>
        <a:p>
          <a:endParaRPr lang="en-US"/>
        </a:p>
      </dgm:t>
    </dgm:pt>
    <dgm:pt modelId="{3FDCECB2-9F37-D748-8887-3CD13CABFC65}">
      <dgm:prSet phldrT="[Text]"/>
      <dgm:spPr>
        <a:solidFill>
          <a:schemeClr val="accent4">
            <a:lumMod val="90000"/>
            <a:alpha val="50000"/>
          </a:schemeClr>
        </a:solidFill>
      </dgm:spPr>
      <dgm:t>
        <a:bodyPr/>
        <a:lstStyle/>
        <a:p>
          <a:r>
            <a:rPr lang="en-US" dirty="0">
              <a:solidFill>
                <a:schemeClr val="tx1"/>
              </a:solidFill>
            </a:rPr>
            <a:t>Integrated System of Care</a:t>
          </a:r>
        </a:p>
      </dgm:t>
    </dgm:pt>
    <dgm:pt modelId="{A7C8410A-FABF-0146-A8B5-3413676EA11B}" type="parTrans" cxnId="{D8F7FD73-9D4E-7B48-BC5D-7B60F6EECC45}">
      <dgm:prSet/>
      <dgm:spPr/>
      <dgm:t>
        <a:bodyPr/>
        <a:lstStyle/>
        <a:p>
          <a:endParaRPr lang="en-US"/>
        </a:p>
      </dgm:t>
    </dgm:pt>
    <dgm:pt modelId="{A3F262AC-3336-454B-9F15-171DABC6F228}" type="sibTrans" cxnId="{D8F7FD73-9D4E-7B48-BC5D-7B60F6EECC45}">
      <dgm:prSet/>
      <dgm:spPr/>
      <dgm:t>
        <a:bodyPr/>
        <a:lstStyle/>
        <a:p>
          <a:endParaRPr lang="en-US"/>
        </a:p>
      </dgm:t>
    </dgm:pt>
    <dgm:pt modelId="{EF2190B7-6ACA-6447-AC0C-536E2B2B5AE8}">
      <dgm:prSet phldrT="[Text]"/>
      <dgm:spPr>
        <a:solidFill>
          <a:schemeClr val="accent6">
            <a:lumMod val="60000"/>
            <a:lumOff val="40000"/>
            <a:alpha val="50000"/>
          </a:schemeClr>
        </a:solidFill>
      </dgm:spPr>
      <dgm:t>
        <a:bodyPr/>
        <a:lstStyle/>
        <a:p>
          <a:r>
            <a:rPr lang="en-US" dirty="0">
              <a:solidFill>
                <a:schemeClr val="tx1"/>
              </a:solidFill>
            </a:rPr>
            <a:t>Unified Grievance and Appeal  Process</a:t>
          </a:r>
        </a:p>
      </dgm:t>
    </dgm:pt>
    <dgm:pt modelId="{8803C572-C770-034B-A4EF-F14C40F4C8D0}" type="parTrans" cxnId="{B71A257E-999F-6A48-8AA7-586DA0F223F8}">
      <dgm:prSet/>
      <dgm:spPr/>
      <dgm:t>
        <a:bodyPr/>
        <a:lstStyle/>
        <a:p>
          <a:endParaRPr lang="en-US"/>
        </a:p>
      </dgm:t>
    </dgm:pt>
    <dgm:pt modelId="{B5DD4F0E-7667-D845-BC62-C7455060C94C}" type="sibTrans" cxnId="{B71A257E-999F-6A48-8AA7-586DA0F223F8}">
      <dgm:prSet/>
      <dgm:spPr/>
      <dgm:t>
        <a:bodyPr/>
        <a:lstStyle/>
        <a:p>
          <a:endParaRPr lang="en-US"/>
        </a:p>
      </dgm:t>
    </dgm:pt>
    <dgm:pt modelId="{437FFE91-D14A-8945-8182-FC9C2E1F615C}">
      <dgm:prSet phldrT="[Text]"/>
      <dgm:spPr>
        <a:solidFill>
          <a:schemeClr val="tx2">
            <a:lumMod val="75000"/>
            <a:alpha val="50000"/>
          </a:schemeClr>
        </a:solidFill>
      </dgm:spPr>
      <dgm:t>
        <a:bodyPr/>
        <a:lstStyle/>
        <a:p>
          <a:r>
            <a:rPr lang="en-US" dirty="0">
              <a:solidFill>
                <a:schemeClr val="tx1"/>
              </a:solidFill>
            </a:rPr>
            <a:t>Aligned Enrollment in Both Programs</a:t>
          </a:r>
        </a:p>
      </dgm:t>
    </dgm:pt>
    <dgm:pt modelId="{4F94A54C-B0A8-4141-8134-A090D9CA3CD0}" type="parTrans" cxnId="{5A03B552-C29B-CD4E-8D1A-D8AEBD2161A0}">
      <dgm:prSet/>
      <dgm:spPr/>
      <dgm:t>
        <a:bodyPr/>
        <a:lstStyle/>
        <a:p>
          <a:endParaRPr lang="en-US"/>
        </a:p>
      </dgm:t>
    </dgm:pt>
    <dgm:pt modelId="{55B570C0-5408-9848-9FC9-1D37ED82F45F}" type="sibTrans" cxnId="{5A03B552-C29B-CD4E-8D1A-D8AEBD2161A0}">
      <dgm:prSet/>
      <dgm:spPr/>
      <dgm:t>
        <a:bodyPr/>
        <a:lstStyle/>
        <a:p>
          <a:endParaRPr lang="en-US"/>
        </a:p>
      </dgm:t>
    </dgm:pt>
    <dgm:pt modelId="{BE38404D-A9BE-0741-9136-FDCFDA4FDB2D}">
      <dgm:prSet phldrT="[Text]"/>
      <dgm:spPr>
        <a:solidFill>
          <a:schemeClr val="bg1">
            <a:lumMod val="75000"/>
            <a:alpha val="50000"/>
          </a:schemeClr>
        </a:solidFill>
      </dgm:spPr>
      <dgm:t>
        <a:bodyPr/>
        <a:lstStyle/>
        <a:p>
          <a:r>
            <a:rPr lang="en-US" dirty="0">
              <a:solidFill>
                <a:schemeClr val="tx1"/>
              </a:solidFill>
            </a:rPr>
            <a:t>Unified Care Coordination Process</a:t>
          </a:r>
        </a:p>
      </dgm:t>
    </dgm:pt>
    <dgm:pt modelId="{92D2D051-3FD5-A541-A9ED-7A8A008E97BF}" type="parTrans" cxnId="{3B1028CA-F7D4-8246-999E-3AD117F7E261}">
      <dgm:prSet/>
      <dgm:spPr/>
      <dgm:t>
        <a:bodyPr/>
        <a:lstStyle/>
        <a:p>
          <a:endParaRPr lang="en-US"/>
        </a:p>
      </dgm:t>
    </dgm:pt>
    <dgm:pt modelId="{522A1D12-47B8-2443-8B48-D243059F86F0}" type="sibTrans" cxnId="{3B1028CA-F7D4-8246-999E-3AD117F7E261}">
      <dgm:prSet/>
      <dgm:spPr/>
      <dgm:t>
        <a:bodyPr/>
        <a:lstStyle/>
        <a:p>
          <a:endParaRPr lang="en-US"/>
        </a:p>
      </dgm:t>
    </dgm:pt>
    <dgm:pt modelId="{8B7AAAB8-1496-6749-A68D-2C2DFAADF9C6}" type="pres">
      <dgm:prSet presAssocID="{2643D79C-9905-C845-A8D0-7095687277F1}" presName="Name0" presStyleCnt="0">
        <dgm:presLayoutVars>
          <dgm:chPref val="1"/>
          <dgm:dir/>
          <dgm:animOne val="branch"/>
          <dgm:animLvl val="lvl"/>
          <dgm:resizeHandles val="exact"/>
        </dgm:presLayoutVars>
      </dgm:prSet>
      <dgm:spPr/>
    </dgm:pt>
    <dgm:pt modelId="{9EFA9AD9-1900-9941-AC37-D45B5ECF32DE}" type="pres">
      <dgm:prSet presAssocID="{3FDCECB2-9F37-D748-8887-3CD13CABFC65}" presName="root1" presStyleCnt="0"/>
      <dgm:spPr/>
    </dgm:pt>
    <dgm:pt modelId="{CF1CE033-CC35-FF4A-B78C-96DF79610178}" type="pres">
      <dgm:prSet presAssocID="{3FDCECB2-9F37-D748-8887-3CD13CABFC65}" presName="LevelOneTextNode" presStyleLbl="node0" presStyleIdx="0" presStyleCnt="1">
        <dgm:presLayoutVars>
          <dgm:chPref val="3"/>
        </dgm:presLayoutVars>
      </dgm:prSet>
      <dgm:spPr/>
    </dgm:pt>
    <dgm:pt modelId="{CA302B5B-D929-284E-A0F1-10ABA002B3E9}" type="pres">
      <dgm:prSet presAssocID="{3FDCECB2-9F37-D748-8887-3CD13CABFC65}" presName="level2hierChild" presStyleCnt="0"/>
      <dgm:spPr/>
    </dgm:pt>
    <dgm:pt modelId="{1376D39E-4220-1A45-840B-906FC519AD8C}" type="pres">
      <dgm:prSet presAssocID="{8803C572-C770-034B-A4EF-F14C40F4C8D0}" presName="conn2-1" presStyleLbl="parChTrans1D2" presStyleIdx="0" presStyleCnt="3"/>
      <dgm:spPr/>
    </dgm:pt>
    <dgm:pt modelId="{E82A2181-4569-2442-B9B5-AEC7A46B4EC9}" type="pres">
      <dgm:prSet presAssocID="{8803C572-C770-034B-A4EF-F14C40F4C8D0}" presName="connTx" presStyleLbl="parChTrans1D2" presStyleIdx="0" presStyleCnt="3"/>
      <dgm:spPr/>
    </dgm:pt>
    <dgm:pt modelId="{BA16CA0A-2042-1D48-9B29-F7921B62AD52}" type="pres">
      <dgm:prSet presAssocID="{EF2190B7-6ACA-6447-AC0C-536E2B2B5AE8}" presName="root2" presStyleCnt="0"/>
      <dgm:spPr/>
    </dgm:pt>
    <dgm:pt modelId="{E04C38F2-B27F-7B45-8231-80B6F855695E}" type="pres">
      <dgm:prSet presAssocID="{EF2190B7-6ACA-6447-AC0C-536E2B2B5AE8}" presName="LevelTwoTextNode" presStyleLbl="node2" presStyleIdx="0" presStyleCnt="3">
        <dgm:presLayoutVars>
          <dgm:chPref val="3"/>
        </dgm:presLayoutVars>
      </dgm:prSet>
      <dgm:spPr/>
    </dgm:pt>
    <dgm:pt modelId="{1A18EA61-3F11-C543-A450-20AC56B97006}" type="pres">
      <dgm:prSet presAssocID="{EF2190B7-6ACA-6447-AC0C-536E2B2B5AE8}" presName="level3hierChild" presStyleCnt="0"/>
      <dgm:spPr/>
    </dgm:pt>
    <dgm:pt modelId="{603E91FB-FF02-394B-BC13-BF566511D4A2}" type="pres">
      <dgm:prSet presAssocID="{4F94A54C-B0A8-4141-8134-A090D9CA3CD0}" presName="conn2-1" presStyleLbl="parChTrans1D2" presStyleIdx="1" presStyleCnt="3"/>
      <dgm:spPr/>
    </dgm:pt>
    <dgm:pt modelId="{982969B4-DD6E-DB42-A8D6-7331933A885A}" type="pres">
      <dgm:prSet presAssocID="{4F94A54C-B0A8-4141-8134-A090D9CA3CD0}" presName="connTx" presStyleLbl="parChTrans1D2" presStyleIdx="1" presStyleCnt="3"/>
      <dgm:spPr/>
    </dgm:pt>
    <dgm:pt modelId="{C7688933-AE6C-474F-AA67-B692D30325CB}" type="pres">
      <dgm:prSet presAssocID="{437FFE91-D14A-8945-8182-FC9C2E1F615C}" presName="root2" presStyleCnt="0"/>
      <dgm:spPr/>
    </dgm:pt>
    <dgm:pt modelId="{D4D112E7-D592-2B43-9B97-30C677727CA5}" type="pres">
      <dgm:prSet presAssocID="{437FFE91-D14A-8945-8182-FC9C2E1F615C}" presName="LevelTwoTextNode" presStyleLbl="node2" presStyleIdx="1" presStyleCnt="3">
        <dgm:presLayoutVars>
          <dgm:chPref val="3"/>
        </dgm:presLayoutVars>
      </dgm:prSet>
      <dgm:spPr/>
    </dgm:pt>
    <dgm:pt modelId="{C9BAF49D-7186-F94C-899E-B824EE9F47F3}" type="pres">
      <dgm:prSet presAssocID="{437FFE91-D14A-8945-8182-FC9C2E1F615C}" presName="level3hierChild" presStyleCnt="0"/>
      <dgm:spPr/>
    </dgm:pt>
    <dgm:pt modelId="{1437F25D-3FFE-BD4C-9D68-95675075F10B}" type="pres">
      <dgm:prSet presAssocID="{92D2D051-3FD5-A541-A9ED-7A8A008E97BF}" presName="conn2-1" presStyleLbl="parChTrans1D2" presStyleIdx="2" presStyleCnt="3"/>
      <dgm:spPr/>
    </dgm:pt>
    <dgm:pt modelId="{A9B3F9BA-C601-D846-8E1E-BCB1E993B83D}" type="pres">
      <dgm:prSet presAssocID="{92D2D051-3FD5-A541-A9ED-7A8A008E97BF}" presName="connTx" presStyleLbl="parChTrans1D2" presStyleIdx="2" presStyleCnt="3"/>
      <dgm:spPr/>
    </dgm:pt>
    <dgm:pt modelId="{82FD578F-840E-1542-85EE-93B4A796AD41}" type="pres">
      <dgm:prSet presAssocID="{BE38404D-A9BE-0741-9136-FDCFDA4FDB2D}" presName="root2" presStyleCnt="0"/>
      <dgm:spPr/>
    </dgm:pt>
    <dgm:pt modelId="{33FA81E3-E326-9F41-AAB7-90A0A872E45B}" type="pres">
      <dgm:prSet presAssocID="{BE38404D-A9BE-0741-9136-FDCFDA4FDB2D}" presName="LevelTwoTextNode" presStyleLbl="node2" presStyleIdx="2" presStyleCnt="3">
        <dgm:presLayoutVars>
          <dgm:chPref val="3"/>
        </dgm:presLayoutVars>
      </dgm:prSet>
      <dgm:spPr/>
    </dgm:pt>
    <dgm:pt modelId="{BC48A790-81CE-C641-AB92-4D8EF8328145}" type="pres">
      <dgm:prSet presAssocID="{BE38404D-A9BE-0741-9136-FDCFDA4FDB2D}" presName="level3hierChild" presStyleCnt="0"/>
      <dgm:spPr/>
    </dgm:pt>
  </dgm:ptLst>
  <dgm:cxnLst>
    <dgm:cxn modelId="{6BA89B11-2E4A-2B45-9D95-05A3C4CE9AD9}" type="presOf" srcId="{92D2D051-3FD5-A541-A9ED-7A8A008E97BF}" destId="{A9B3F9BA-C601-D846-8E1E-BCB1E993B83D}" srcOrd="1" destOrd="0" presId="urn:microsoft.com/office/officeart/2008/layout/HorizontalMultiLevelHierarchy"/>
    <dgm:cxn modelId="{DDA7941F-8C1D-5E49-B0A1-5DDC98EBC438}" type="presOf" srcId="{EF2190B7-6ACA-6447-AC0C-536E2B2B5AE8}" destId="{E04C38F2-B27F-7B45-8231-80B6F855695E}" srcOrd="0" destOrd="0" presId="urn:microsoft.com/office/officeart/2008/layout/HorizontalMultiLevelHierarchy"/>
    <dgm:cxn modelId="{59CBFD20-4E74-C74A-B1A9-2D656E8336FC}" type="presOf" srcId="{4F94A54C-B0A8-4141-8134-A090D9CA3CD0}" destId="{982969B4-DD6E-DB42-A8D6-7331933A885A}" srcOrd="1" destOrd="0" presId="urn:microsoft.com/office/officeart/2008/layout/HorizontalMultiLevelHierarchy"/>
    <dgm:cxn modelId="{5397C83C-F413-644A-ABEA-2D919195A173}" type="presOf" srcId="{2643D79C-9905-C845-A8D0-7095687277F1}" destId="{8B7AAAB8-1496-6749-A68D-2C2DFAADF9C6}" srcOrd="0" destOrd="0" presId="urn:microsoft.com/office/officeart/2008/layout/HorizontalMultiLevelHierarchy"/>
    <dgm:cxn modelId="{DC5B3D64-77B6-5D4A-BD77-A35E848B909A}" type="presOf" srcId="{8803C572-C770-034B-A4EF-F14C40F4C8D0}" destId="{E82A2181-4569-2442-B9B5-AEC7A46B4EC9}" srcOrd="1" destOrd="0" presId="urn:microsoft.com/office/officeart/2008/layout/HorizontalMultiLevelHierarchy"/>
    <dgm:cxn modelId="{C1656D6A-9E12-194D-8A73-B003B4CBC59F}" type="presOf" srcId="{92D2D051-3FD5-A541-A9ED-7A8A008E97BF}" destId="{1437F25D-3FFE-BD4C-9D68-95675075F10B}" srcOrd="0" destOrd="0" presId="urn:microsoft.com/office/officeart/2008/layout/HorizontalMultiLevelHierarchy"/>
    <dgm:cxn modelId="{C06C8A71-6436-CD4E-B0C0-78DB6BA8DECD}" type="presOf" srcId="{BE38404D-A9BE-0741-9136-FDCFDA4FDB2D}" destId="{33FA81E3-E326-9F41-AAB7-90A0A872E45B}" srcOrd="0" destOrd="0" presId="urn:microsoft.com/office/officeart/2008/layout/HorizontalMultiLevelHierarchy"/>
    <dgm:cxn modelId="{5A03B552-C29B-CD4E-8D1A-D8AEBD2161A0}" srcId="{3FDCECB2-9F37-D748-8887-3CD13CABFC65}" destId="{437FFE91-D14A-8945-8182-FC9C2E1F615C}" srcOrd="1" destOrd="0" parTransId="{4F94A54C-B0A8-4141-8134-A090D9CA3CD0}" sibTransId="{55B570C0-5408-9848-9FC9-1D37ED82F45F}"/>
    <dgm:cxn modelId="{D8F7FD73-9D4E-7B48-BC5D-7B60F6EECC45}" srcId="{2643D79C-9905-C845-A8D0-7095687277F1}" destId="{3FDCECB2-9F37-D748-8887-3CD13CABFC65}" srcOrd="0" destOrd="0" parTransId="{A7C8410A-FABF-0146-A8B5-3413676EA11B}" sibTransId="{A3F262AC-3336-454B-9F15-171DABC6F228}"/>
    <dgm:cxn modelId="{B71A257E-999F-6A48-8AA7-586DA0F223F8}" srcId="{3FDCECB2-9F37-D748-8887-3CD13CABFC65}" destId="{EF2190B7-6ACA-6447-AC0C-536E2B2B5AE8}" srcOrd="0" destOrd="0" parTransId="{8803C572-C770-034B-A4EF-F14C40F4C8D0}" sibTransId="{B5DD4F0E-7667-D845-BC62-C7455060C94C}"/>
    <dgm:cxn modelId="{1506A482-8FD5-8B40-9616-169125ADA2CF}" type="presOf" srcId="{4F94A54C-B0A8-4141-8134-A090D9CA3CD0}" destId="{603E91FB-FF02-394B-BC13-BF566511D4A2}" srcOrd="0" destOrd="0" presId="urn:microsoft.com/office/officeart/2008/layout/HorizontalMultiLevelHierarchy"/>
    <dgm:cxn modelId="{3B1028CA-F7D4-8246-999E-3AD117F7E261}" srcId="{3FDCECB2-9F37-D748-8887-3CD13CABFC65}" destId="{BE38404D-A9BE-0741-9136-FDCFDA4FDB2D}" srcOrd="2" destOrd="0" parTransId="{92D2D051-3FD5-A541-A9ED-7A8A008E97BF}" sibTransId="{522A1D12-47B8-2443-8B48-D243059F86F0}"/>
    <dgm:cxn modelId="{C84596DA-C377-1241-874A-8BDCE148A0DF}" type="presOf" srcId="{437FFE91-D14A-8945-8182-FC9C2E1F615C}" destId="{D4D112E7-D592-2B43-9B97-30C677727CA5}" srcOrd="0" destOrd="0" presId="urn:microsoft.com/office/officeart/2008/layout/HorizontalMultiLevelHierarchy"/>
    <dgm:cxn modelId="{D3AA0EDB-8F9B-5A45-8847-CE42D1BE17E1}" type="presOf" srcId="{3FDCECB2-9F37-D748-8887-3CD13CABFC65}" destId="{CF1CE033-CC35-FF4A-B78C-96DF79610178}" srcOrd="0" destOrd="0" presId="urn:microsoft.com/office/officeart/2008/layout/HorizontalMultiLevelHierarchy"/>
    <dgm:cxn modelId="{6FE3B5F9-E9DC-EF4E-A7FF-47752A513D0B}" type="presOf" srcId="{8803C572-C770-034B-A4EF-F14C40F4C8D0}" destId="{1376D39E-4220-1A45-840B-906FC519AD8C}" srcOrd="0" destOrd="0" presId="urn:microsoft.com/office/officeart/2008/layout/HorizontalMultiLevelHierarchy"/>
    <dgm:cxn modelId="{D6C7AA2A-ED87-E14D-9BE4-BC8CB65FA877}" type="presParOf" srcId="{8B7AAAB8-1496-6749-A68D-2C2DFAADF9C6}" destId="{9EFA9AD9-1900-9941-AC37-D45B5ECF32DE}" srcOrd="0" destOrd="0" presId="urn:microsoft.com/office/officeart/2008/layout/HorizontalMultiLevelHierarchy"/>
    <dgm:cxn modelId="{36BA7BEC-39DA-B746-814D-6F20E3B8E548}" type="presParOf" srcId="{9EFA9AD9-1900-9941-AC37-D45B5ECF32DE}" destId="{CF1CE033-CC35-FF4A-B78C-96DF79610178}" srcOrd="0" destOrd="0" presId="urn:microsoft.com/office/officeart/2008/layout/HorizontalMultiLevelHierarchy"/>
    <dgm:cxn modelId="{1603D867-8CCC-F84C-A759-BEB2404A79F4}" type="presParOf" srcId="{9EFA9AD9-1900-9941-AC37-D45B5ECF32DE}" destId="{CA302B5B-D929-284E-A0F1-10ABA002B3E9}" srcOrd="1" destOrd="0" presId="urn:microsoft.com/office/officeart/2008/layout/HorizontalMultiLevelHierarchy"/>
    <dgm:cxn modelId="{9FBFC6AF-94D8-354C-8AE3-21EA8EE9F14B}" type="presParOf" srcId="{CA302B5B-D929-284E-A0F1-10ABA002B3E9}" destId="{1376D39E-4220-1A45-840B-906FC519AD8C}" srcOrd="0" destOrd="0" presId="urn:microsoft.com/office/officeart/2008/layout/HorizontalMultiLevelHierarchy"/>
    <dgm:cxn modelId="{1F32C87B-6AE9-714B-881C-27643BB2DCF1}" type="presParOf" srcId="{1376D39E-4220-1A45-840B-906FC519AD8C}" destId="{E82A2181-4569-2442-B9B5-AEC7A46B4EC9}" srcOrd="0" destOrd="0" presId="urn:microsoft.com/office/officeart/2008/layout/HorizontalMultiLevelHierarchy"/>
    <dgm:cxn modelId="{989A0D27-6A9E-284A-B5A3-887CB03006C2}" type="presParOf" srcId="{CA302B5B-D929-284E-A0F1-10ABA002B3E9}" destId="{BA16CA0A-2042-1D48-9B29-F7921B62AD52}" srcOrd="1" destOrd="0" presId="urn:microsoft.com/office/officeart/2008/layout/HorizontalMultiLevelHierarchy"/>
    <dgm:cxn modelId="{D191B5FD-177E-D44C-A0E6-215BC0B10A58}" type="presParOf" srcId="{BA16CA0A-2042-1D48-9B29-F7921B62AD52}" destId="{E04C38F2-B27F-7B45-8231-80B6F855695E}" srcOrd="0" destOrd="0" presId="urn:microsoft.com/office/officeart/2008/layout/HorizontalMultiLevelHierarchy"/>
    <dgm:cxn modelId="{73A8B5E7-DA1C-A247-B409-81B2B11BA00B}" type="presParOf" srcId="{BA16CA0A-2042-1D48-9B29-F7921B62AD52}" destId="{1A18EA61-3F11-C543-A450-20AC56B97006}" srcOrd="1" destOrd="0" presId="urn:microsoft.com/office/officeart/2008/layout/HorizontalMultiLevelHierarchy"/>
    <dgm:cxn modelId="{0A80CE91-4824-2647-B2FE-7F94BB268B4E}" type="presParOf" srcId="{CA302B5B-D929-284E-A0F1-10ABA002B3E9}" destId="{603E91FB-FF02-394B-BC13-BF566511D4A2}" srcOrd="2" destOrd="0" presId="urn:microsoft.com/office/officeart/2008/layout/HorizontalMultiLevelHierarchy"/>
    <dgm:cxn modelId="{FC9FBBC8-F4D9-1343-A1F0-2AE80D3B4BCE}" type="presParOf" srcId="{603E91FB-FF02-394B-BC13-BF566511D4A2}" destId="{982969B4-DD6E-DB42-A8D6-7331933A885A}" srcOrd="0" destOrd="0" presId="urn:microsoft.com/office/officeart/2008/layout/HorizontalMultiLevelHierarchy"/>
    <dgm:cxn modelId="{B3F5DE8B-8FF3-9E44-A5A8-7916EE768F62}" type="presParOf" srcId="{CA302B5B-D929-284E-A0F1-10ABA002B3E9}" destId="{C7688933-AE6C-474F-AA67-B692D30325CB}" srcOrd="3" destOrd="0" presId="urn:microsoft.com/office/officeart/2008/layout/HorizontalMultiLevelHierarchy"/>
    <dgm:cxn modelId="{6DFFA056-A0A3-D34D-9F23-9E7EEE3358CA}" type="presParOf" srcId="{C7688933-AE6C-474F-AA67-B692D30325CB}" destId="{D4D112E7-D592-2B43-9B97-30C677727CA5}" srcOrd="0" destOrd="0" presId="urn:microsoft.com/office/officeart/2008/layout/HorizontalMultiLevelHierarchy"/>
    <dgm:cxn modelId="{5DF34D96-0B54-BE46-BEB9-65A327AE2FC9}" type="presParOf" srcId="{C7688933-AE6C-474F-AA67-B692D30325CB}" destId="{C9BAF49D-7186-F94C-899E-B824EE9F47F3}" srcOrd="1" destOrd="0" presId="urn:microsoft.com/office/officeart/2008/layout/HorizontalMultiLevelHierarchy"/>
    <dgm:cxn modelId="{10B76016-FEC2-FA44-9678-5E4B5E201032}" type="presParOf" srcId="{CA302B5B-D929-284E-A0F1-10ABA002B3E9}" destId="{1437F25D-3FFE-BD4C-9D68-95675075F10B}" srcOrd="4" destOrd="0" presId="urn:microsoft.com/office/officeart/2008/layout/HorizontalMultiLevelHierarchy"/>
    <dgm:cxn modelId="{13A19FC0-E86F-FE42-BAF1-7E0BDF1E4542}" type="presParOf" srcId="{1437F25D-3FFE-BD4C-9D68-95675075F10B}" destId="{A9B3F9BA-C601-D846-8E1E-BCB1E993B83D}" srcOrd="0" destOrd="0" presId="urn:microsoft.com/office/officeart/2008/layout/HorizontalMultiLevelHierarchy"/>
    <dgm:cxn modelId="{DC89D84D-9507-4B42-AE95-343D3C5D0081}" type="presParOf" srcId="{CA302B5B-D929-284E-A0F1-10ABA002B3E9}" destId="{82FD578F-840E-1542-85EE-93B4A796AD41}" srcOrd="5" destOrd="0" presId="urn:microsoft.com/office/officeart/2008/layout/HorizontalMultiLevelHierarchy"/>
    <dgm:cxn modelId="{AC36885A-B8E8-9243-976A-E0F9F1F9719A}" type="presParOf" srcId="{82FD578F-840E-1542-85EE-93B4A796AD41}" destId="{33FA81E3-E326-9F41-AAB7-90A0A872E45B}" srcOrd="0" destOrd="0" presId="urn:microsoft.com/office/officeart/2008/layout/HorizontalMultiLevelHierarchy"/>
    <dgm:cxn modelId="{2FD1DD5B-8ACC-F843-BB36-F74151D43041}" type="presParOf" srcId="{82FD578F-840E-1542-85EE-93B4A796AD41}" destId="{BC48A790-81CE-C641-AB92-4D8EF832814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F3870DC7-8091-4A6E-ABC2-5B1590A3CA22}">
      <dgm:prSet phldrT="[Text]" phldr="0"/>
      <dgm:spPr/>
      <dgm:t>
        <a:bodyPr/>
        <a:lstStyle/>
        <a:p>
          <a:pPr>
            <a:lnSpc>
              <a:spcPct val="100000"/>
            </a:lnSpc>
          </a:pPr>
          <a:r>
            <a:rPr lang="en-US">
              <a:solidFill>
                <a:srgbClr val="004F6E"/>
              </a:solidFill>
            </a:rPr>
            <a:t>State </a:t>
          </a:r>
          <a:r>
            <a:rPr lang="en-US">
              <a:solidFill>
                <a:srgbClr val="004F6E"/>
              </a:solidFill>
              <a:latin typeface="Arial"/>
            </a:rPr>
            <a:t>Roundtables</a:t>
          </a:r>
          <a:endParaRPr lang="en-US">
            <a:solidFill>
              <a:srgbClr val="004F6E"/>
            </a:solidFill>
          </a:endParaRPr>
        </a:p>
      </dgm:t>
    </dgm:pt>
    <dgm:pt modelId="{822CB2AC-80D0-4FEF-9B31-CBECBC23B023}" type="parTrans" cxnId="{ABF44B54-20FA-49C5-A9A9-73F9728A35C0}">
      <dgm:prSet/>
      <dgm:spPr/>
      <dgm:t>
        <a:bodyPr/>
        <a:lstStyle/>
        <a:p>
          <a:endParaRPr lang="en-US"/>
        </a:p>
      </dgm:t>
    </dgm:pt>
    <dgm:pt modelId="{0614C972-3DAD-42B6-A06C-F4CB8E871076}" type="sibTrans" cxnId="{ABF44B54-20FA-49C5-A9A9-73F9728A35C0}">
      <dgm:prSet/>
      <dgm:spPr/>
      <dgm:t>
        <a:bodyPr/>
        <a:lstStyle/>
        <a:p>
          <a:endParaRPr lang="en-US"/>
        </a:p>
      </dgm:t>
    </dgm:pt>
    <dgm:pt modelId="{56E4204E-EED4-4498-B74B-347496DC5DA9}">
      <dgm:prSet phldrT="[Text]" phldr="0"/>
      <dgm:spPr/>
      <dgm:t>
        <a:bodyPr/>
        <a:lstStyle/>
        <a:p>
          <a:pPr rtl="0">
            <a:lnSpc>
              <a:spcPct val="100000"/>
            </a:lnSpc>
          </a:pPr>
          <a:r>
            <a:rPr lang="en-US">
              <a:solidFill>
                <a:srgbClr val="004F6E"/>
              </a:solidFill>
            </a:rPr>
            <a:t>State</a:t>
          </a:r>
          <a:r>
            <a:rPr lang="en-US">
              <a:solidFill>
                <a:srgbClr val="004F6E"/>
              </a:solidFill>
              <a:latin typeface="Arial"/>
            </a:rPr>
            <a:t> DD AgencyTraining</a:t>
          </a:r>
          <a:r>
            <a:rPr lang="en-US">
              <a:solidFill>
                <a:srgbClr val="004F6E"/>
              </a:solidFill>
            </a:rPr>
            <a:t> Series</a:t>
          </a:r>
        </a:p>
      </dgm:t>
    </dgm:pt>
    <dgm:pt modelId="{3725EF0E-8B64-46C9-A44E-BB8D2EF87F56}" type="parTrans" cxnId="{51750973-F200-4B59-B1AB-6645A3ED3FF4}">
      <dgm:prSet/>
      <dgm:spPr/>
      <dgm:t>
        <a:bodyPr/>
        <a:lstStyle/>
        <a:p>
          <a:endParaRPr lang="en-US"/>
        </a:p>
      </dgm:t>
    </dgm:pt>
    <dgm:pt modelId="{ABD8BA1F-2264-4642-A787-C30E08AAC7A9}" type="sibTrans" cxnId="{51750973-F200-4B59-B1AB-6645A3ED3FF4}">
      <dgm:prSet/>
      <dgm:spPr/>
      <dgm:t>
        <a:bodyPr/>
        <a:lstStyle/>
        <a:p>
          <a:endParaRPr lang="en-US"/>
        </a:p>
      </dgm:t>
    </dgm:pt>
    <dgm:pt modelId="{C721E19A-6131-43A4-B6E9-B01A29D46135}">
      <dgm:prSet phldrT="[Text]" phldr="0"/>
      <dgm:spPr/>
      <dgm:t>
        <a:bodyPr/>
        <a:lstStyle/>
        <a:p>
          <a:pPr>
            <a:lnSpc>
              <a:spcPct val="100000"/>
            </a:lnSpc>
          </a:pPr>
          <a:r>
            <a:rPr lang="en-US">
              <a:solidFill>
                <a:srgbClr val="004F6E"/>
              </a:solidFill>
            </a:rPr>
            <a:t>Targeted Technical Assistance</a:t>
          </a:r>
        </a:p>
      </dgm:t>
    </dgm:pt>
    <dgm:pt modelId="{AE55C37C-B7E7-4135-98F6-9421DBF51361}" type="parTrans" cxnId="{3AD257EC-90BB-44F4-9D80-ACDD57DBCBDD}">
      <dgm:prSet/>
      <dgm:spPr/>
      <dgm:t>
        <a:bodyPr/>
        <a:lstStyle/>
        <a:p>
          <a:endParaRPr lang="en-US"/>
        </a:p>
      </dgm:t>
    </dgm:pt>
    <dgm:pt modelId="{CC493272-CBA5-477F-AC2E-5A0EB7AEE195}" type="sibTrans" cxnId="{3AD257EC-90BB-44F4-9D80-ACDD57DBCBDD}">
      <dgm:prSet/>
      <dgm:spPr/>
      <dgm:t>
        <a:bodyPr/>
        <a:lstStyle/>
        <a:p>
          <a:endParaRPr lang="en-US"/>
        </a:p>
      </dgm:t>
    </dgm:pt>
    <dgm:pt modelId="{C791506C-31B2-4E4A-9967-03CC47882BAB}">
      <dgm:prSet phldr="0"/>
      <dgm:spPr/>
      <dgm:t>
        <a:bodyPr/>
        <a:lstStyle/>
        <a:p>
          <a:pPr rtl="0">
            <a:lnSpc>
              <a:spcPct val="100000"/>
            </a:lnSpc>
          </a:pPr>
          <a:r>
            <a:rPr lang="en-US">
              <a:solidFill>
                <a:srgbClr val="004F6E"/>
              </a:solidFill>
            </a:rPr>
            <a:t>State Toolkit</a:t>
          </a:r>
          <a:r>
            <a:rPr lang="en-US">
              <a:solidFill>
                <a:srgbClr val="004F6E"/>
              </a:solidFill>
              <a:latin typeface="Arial"/>
            </a:rPr>
            <a:t> &amp; Policy Recommendations</a:t>
          </a:r>
          <a:endParaRPr lang="en-US">
            <a:solidFill>
              <a:srgbClr val="004F6E"/>
            </a:solidFill>
          </a:endParaRPr>
        </a:p>
      </dgm:t>
    </dgm:pt>
    <dgm:pt modelId="{AB13BE5E-DC4A-48FF-951E-8A3B21E20CE5}" type="parTrans" cxnId="{5E1E0490-848A-4807-93CE-EBF94516CB22}">
      <dgm:prSet/>
      <dgm:spPr/>
      <dgm:t>
        <a:bodyPr/>
        <a:lstStyle/>
        <a:p>
          <a:endParaRPr lang="en-US"/>
        </a:p>
      </dgm:t>
    </dgm:pt>
    <dgm:pt modelId="{0E00B794-1A5F-4B05-B42E-ED1C10A561CB}" type="sibTrans" cxnId="{5E1E0490-848A-4807-93CE-EBF94516CB22}">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44651671-6E83-4294-BA4D-31217BFDBEE1}" type="pres">
      <dgm:prSet presAssocID="{F3870DC7-8091-4A6E-ABC2-5B1590A3CA22}" presName="compNode" presStyleCnt="0"/>
      <dgm:spPr/>
    </dgm:pt>
    <dgm:pt modelId="{3D5755AD-60B8-40F4-8480-047FA0DA9383}" type="pres">
      <dgm:prSet presAssocID="{F3870DC7-8091-4A6E-ABC2-5B1590A3CA22}" presName="bgRect" presStyleLbl="bgShp" presStyleIdx="0" presStyleCnt="4"/>
      <dgm:spPr>
        <a:solidFill>
          <a:schemeClr val="accent3"/>
        </a:solidFill>
      </dgm:spPr>
    </dgm:pt>
    <dgm:pt modelId="{9A7FA9FF-C322-4834-B0D6-37A1FD91B490}" type="pres">
      <dgm:prSet presAssocID="{F3870DC7-8091-4A6E-ABC2-5B1590A3CA2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with solid fill"/>
        </a:ext>
      </dgm:extLst>
    </dgm:pt>
    <dgm:pt modelId="{9FD8560A-87C9-4C70-BCBB-058019E5C8C2}" type="pres">
      <dgm:prSet presAssocID="{F3870DC7-8091-4A6E-ABC2-5B1590A3CA22}" presName="spaceRect" presStyleCnt="0"/>
      <dgm:spPr/>
    </dgm:pt>
    <dgm:pt modelId="{AAA973A1-122D-47B6-839D-ABAE76BA748B}" type="pres">
      <dgm:prSet presAssocID="{F3870DC7-8091-4A6E-ABC2-5B1590A3CA22}" presName="parTx" presStyleLbl="revTx" presStyleIdx="0" presStyleCnt="4">
        <dgm:presLayoutVars>
          <dgm:chMax val="0"/>
          <dgm:chPref val="0"/>
        </dgm:presLayoutVars>
      </dgm:prSet>
      <dgm:spPr/>
    </dgm:pt>
    <dgm:pt modelId="{C45F74A8-2B6D-486E-95C1-FB442898BC6F}" type="pres">
      <dgm:prSet presAssocID="{0614C972-3DAD-42B6-A06C-F4CB8E871076}" presName="sibTrans" presStyleCnt="0"/>
      <dgm:spPr/>
    </dgm:pt>
    <dgm:pt modelId="{3F5CAFF0-372A-4E97-90F6-82A20C946EDB}" type="pres">
      <dgm:prSet presAssocID="{56E4204E-EED4-4498-B74B-347496DC5DA9}" presName="compNode" presStyleCnt="0"/>
      <dgm:spPr/>
    </dgm:pt>
    <dgm:pt modelId="{471A0321-36CE-417C-AA9D-66267319A39C}" type="pres">
      <dgm:prSet presAssocID="{56E4204E-EED4-4498-B74B-347496DC5DA9}" presName="bgRect" presStyleLbl="bgShp" presStyleIdx="1" presStyleCnt="4" custLinFactNeighborX="200"/>
      <dgm:spPr>
        <a:solidFill>
          <a:schemeClr val="accent6">
            <a:lumMod val="60000"/>
            <a:lumOff val="40000"/>
          </a:schemeClr>
        </a:solidFill>
      </dgm:spPr>
    </dgm:pt>
    <dgm:pt modelId="{9DD25C4C-BEE0-4984-99F2-F1BC898261F1}" type="pres">
      <dgm:prSet presAssocID="{56E4204E-EED4-4498-B74B-347496DC5D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D394CE6-49B7-49D3-B0E9-C55CB412AAEF}" type="pres">
      <dgm:prSet presAssocID="{56E4204E-EED4-4498-B74B-347496DC5DA9}" presName="spaceRect" presStyleCnt="0"/>
      <dgm:spPr/>
    </dgm:pt>
    <dgm:pt modelId="{C10E3BEE-595B-48F5-8240-06DB810FD0E3}" type="pres">
      <dgm:prSet presAssocID="{56E4204E-EED4-4498-B74B-347496DC5DA9}" presName="parTx" presStyleLbl="revTx" presStyleIdx="1" presStyleCnt="4">
        <dgm:presLayoutVars>
          <dgm:chMax val="0"/>
          <dgm:chPref val="0"/>
        </dgm:presLayoutVars>
      </dgm:prSet>
      <dgm:spPr/>
    </dgm:pt>
    <dgm:pt modelId="{8FEC9BB6-B04A-4C37-94C4-4AB4B95557A9}" type="pres">
      <dgm:prSet presAssocID="{ABD8BA1F-2264-4642-A787-C30E08AAC7A9}" presName="sibTrans" presStyleCnt="0"/>
      <dgm:spPr/>
    </dgm:pt>
    <dgm:pt modelId="{B85FAEFA-D3AD-4323-A3CC-6605A9C48218}" type="pres">
      <dgm:prSet presAssocID="{C721E19A-6131-43A4-B6E9-B01A29D46135}" presName="compNode" presStyleCnt="0"/>
      <dgm:spPr/>
    </dgm:pt>
    <dgm:pt modelId="{19121C3F-980A-41BE-89FC-D2B63DA41EA5}" type="pres">
      <dgm:prSet presAssocID="{C721E19A-6131-43A4-B6E9-B01A29D46135}" presName="bgRect" presStyleLbl="bgShp" presStyleIdx="2" presStyleCnt="4"/>
      <dgm:spPr>
        <a:solidFill>
          <a:schemeClr val="bg1">
            <a:lumMod val="85000"/>
          </a:schemeClr>
        </a:solidFill>
      </dgm:spPr>
    </dgm:pt>
    <dgm:pt modelId="{E51CB579-BA68-40CA-B3A3-38AB42964547}" type="pres">
      <dgm:prSet presAssocID="{C721E19A-6131-43A4-B6E9-B01A29D4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8169CB0D-C87E-4AF4-82D7-1C7AFAD7526A}" type="pres">
      <dgm:prSet presAssocID="{C721E19A-6131-43A4-B6E9-B01A29D46135}" presName="spaceRect" presStyleCnt="0"/>
      <dgm:spPr/>
    </dgm:pt>
    <dgm:pt modelId="{74942428-E0C4-4FF5-87F8-CC2610D9C5E0}" type="pres">
      <dgm:prSet presAssocID="{C721E19A-6131-43A4-B6E9-B01A29D46135}" presName="parTx" presStyleLbl="revTx" presStyleIdx="2" presStyleCnt="4">
        <dgm:presLayoutVars>
          <dgm:chMax val="0"/>
          <dgm:chPref val="0"/>
        </dgm:presLayoutVars>
      </dgm:prSet>
      <dgm:spPr/>
    </dgm:pt>
    <dgm:pt modelId="{3482AB32-FAA8-4D13-B29F-CAB33FAD94D5}" type="pres">
      <dgm:prSet presAssocID="{CC493272-CBA5-477F-AC2E-5A0EB7AEE195}" presName="sibTrans" presStyleCnt="0"/>
      <dgm:spPr/>
    </dgm:pt>
    <dgm:pt modelId="{81B417F1-09E9-417C-BED6-CC0365461333}" type="pres">
      <dgm:prSet presAssocID="{C791506C-31B2-4E4A-9967-03CC47882BAB}" presName="compNode" presStyleCnt="0"/>
      <dgm:spPr/>
    </dgm:pt>
    <dgm:pt modelId="{1937CECD-B3B4-44CD-9D18-F0CA4AB2B6F2}" type="pres">
      <dgm:prSet presAssocID="{C791506C-31B2-4E4A-9967-03CC47882BAB}" presName="bgRect" presStyleLbl="bgShp" presStyleIdx="3" presStyleCnt="4"/>
      <dgm:spPr>
        <a:solidFill>
          <a:srgbClr val="D7A461">
            <a:alpha val="71000"/>
          </a:srgbClr>
        </a:solidFill>
      </dgm:spPr>
    </dgm:pt>
    <dgm:pt modelId="{1B415AB7-194A-4E64-84B9-FF6F7A713FBF}" type="pres">
      <dgm:prSet presAssocID="{C791506C-31B2-4E4A-9967-03CC47882B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A6BD4875-C804-497D-BDDA-01DE17EFEE31}" type="pres">
      <dgm:prSet presAssocID="{C791506C-31B2-4E4A-9967-03CC47882BAB}" presName="spaceRect" presStyleCnt="0"/>
      <dgm:spPr/>
    </dgm:pt>
    <dgm:pt modelId="{3882870D-2CAE-4EF5-A9FD-02AE3FC065EA}" type="pres">
      <dgm:prSet presAssocID="{C791506C-31B2-4E4A-9967-03CC47882BAB}" presName="parTx" presStyleLbl="revTx" presStyleIdx="3" presStyleCnt="4">
        <dgm:presLayoutVars>
          <dgm:chMax val="0"/>
          <dgm:chPref val="0"/>
        </dgm:presLayoutVars>
      </dgm:prSet>
      <dgm:spPr/>
    </dgm:pt>
  </dgm:ptLst>
  <dgm:cxnLst>
    <dgm:cxn modelId="{3849FD1C-FC8F-4563-99B6-368154B2B263}" type="presOf" srcId="{F3870DC7-8091-4A6E-ABC2-5B1590A3CA22}" destId="{AAA973A1-122D-47B6-839D-ABAE76BA748B}" srcOrd="0" destOrd="0" presId="urn:microsoft.com/office/officeart/2018/2/layout/IconVerticalSolidList"/>
    <dgm:cxn modelId="{B45C6251-48DF-4D7A-833F-15512EA57612}" type="presOf" srcId="{C791506C-31B2-4E4A-9967-03CC47882BAB}" destId="{3882870D-2CAE-4EF5-A9FD-02AE3FC065EA}" srcOrd="0" destOrd="0" presId="urn:microsoft.com/office/officeart/2018/2/layout/IconVerticalSolidList"/>
    <dgm:cxn modelId="{51750973-F200-4B59-B1AB-6645A3ED3FF4}" srcId="{1DBCA3FE-9AE4-4E84-95C7-C41BAAF79A26}" destId="{56E4204E-EED4-4498-B74B-347496DC5DA9}" srcOrd="1" destOrd="0" parTransId="{3725EF0E-8B64-46C9-A44E-BB8D2EF87F56}" sibTransId="{ABD8BA1F-2264-4642-A787-C30E08AAC7A9}"/>
    <dgm:cxn modelId="{ABF44B54-20FA-49C5-A9A9-73F9728A35C0}" srcId="{1DBCA3FE-9AE4-4E84-95C7-C41BAAF79A26}" destId="{F3870DC7-8091-4A6E-ABC2-5B1590A3CA22}" srcOrd="0" destOrd="0" parTransId="{822CB2AC-80D0-4FEF-9B31-CBECBC23B023}" sibTransId="{0614C972-3DAD-42B6-A06C-F4CB8E871076}"/>
    <dgm:cxn modelId="{99485A56-C4B5-4A51-B8E1-DB8CA3435EA8}" type="presOf" srcId="{C721E19A-6131-43A4-B6E9-B01A29D46135}" destId="{74942428-E0C4-4FF5-87F8-CC2610D9C5E0}" srcOrd="0" destOrd="0" presId="urn:microsoft.com/office/officeart/2018/2/layout/IconVerticalSolidList"/>
    <dgm:cxn modelId="{5E1E0490-848A-4807-93CE-EBF94516CB22}" srcId="{1DBCA3FE-9AE4-4E84-95C7-C41BAAF79A26}" destId="{C791506C-31B2-4E4A-9967-03CC47882BAB}" srcOrd="3" destOrd="0" parTransId="{AB13BE5E-DC4A-48FF-951E-8A3B21E20CE5}" sibTransId="{0E00B794-1A5F-4B05-B42E-ED1C10A561CB}"/>
    <dgm:cxn modelId="{686994B6-53C5-4FF4-9FC8-2DAC13911B4C}" type="presOf" srcId="{1DBCA3FE-9AE4-4E84-95C7-C41BAAF79A26}" destId="{403C29C7-1CA7-437F-B536-B47207D8E653}" srcOrd="0" destOrd="0" presId="urn:microsoft.com/office/officeart/2018/2/layout/IconVerticalSolidList"/>
    <dgm:cxn modelId="{17EE73E0-FFA4-4BAC-A61C-198D98D36B24}" type="presOf" srcId="{56E4204E-EED4-4498-B74B-347496DC5DA9}" destId="{C10E3BEE-595B-48F5-8240-06DB810FD0E3}" srcOrd="0" destOrd="0" presId="urn:microsoft.com/office/officeart/2018/2/layout/IconVerticalSolidList"/>
    <dgm:cxn modelId="{3AD257EC-90BB-44F4-9D80-ACDD57DBCBDD}" srcId="{1DBCA3FE-9AE4-4E84-95C7-C41BAAF79A26}" destId="{C721E19A-6131-43A4-B6E9-B01A29D46135}" srcOrd="2" destOrd="0" parTransId="{AE55C37C-B7E7-4135-98F6-9421DBF51361}" sibTransId="{CC493272-CBA5-477F-AC2E-5A0EB7AEE195}"/>
    <dgm:cxn modelId="{B3A4F874-7D60-44B4-B48B-984E753A2161}" type="presParOf" srcId="{403C29C7-1CA7-437F-B536-B47207D8E653}" destId="{44651671-6E83-4294-BA4D-31217BFDBEE1}" srcOrd="0" destOrd="0" presId="urn:microsoft.com/office/officeart/2018/2/layout/IconVerticalSolidList"/>
    <dgm:cxn modelId="{B46CEE95-25D2-4DBA-A5F0-822119AC0826}" type="presParOf" srcId="{44651671-6E83-4294-BA4D-31217BFDBEE1}" destId="{3D5755AD-60B8-40F4-8480-047FA0DA9383}" srcOrd="0" destOrd="0" presId="urn:microsoft.com/office/officeart/2018/2/layout/IconVerticalSolidList"/>
    <dgm:cxn modelId="{B831D003-A432-4F53-88E7-066B1456B36C}" type="presParOf" srcId="{44651671-6E83-4294-BA4D-31217BFDBEE1}" destId="{9A7FA9FF-C322-4834-B0D6-37A1FD91B490}" srcOrd="1" destOrd="0" presId="urn:microsoft.com/office/officeart/2018/2/layout/IconVerticalSolidList"/>
    <dgm:cxn modelId="{3AFD069F-7F49-4868-A769-126FB39123CF}" type="presParOf" srcId="{44651671-6E83-4294-BA4D-31217BFDBEE1}" destId="{9FD8560A-87C9-4C70-BCBB-058019E5C8C2}" srcOrd="2" destOrd="0" presId="urn:microsoft.com/office/officeart/2018/2/layout/IconVerticalSolidList"/>
    <dgm:cxn modelId="{FD8A6838-84F9-4A7A-ABDA-391584E8EEA8}" type="presParOf" srcId="{44651671-6E83-4294-BA4D-31217BFDBEE1}" destId="{AAA973A1-122D-47B6-839D-ABAE76BA748B}" srcOrd="3" destOrd="0" presId="urn:microsoft.com/office/officeart/2018/2/layout/IconVerticalSolidList"/>
    <dgm:cxn modelId="{E7F4F567-F0CB-4F4B-BD9D-EC13EB4AEE20}" type="presParOf" srcId="{403C29C7-1CA7-437F-B536-B47207D8E653}" destId="{C45F74A8-2B6D-486E-95C1-FB442898BC6F}" srcOrd="1" destOrd="0" presId="urn:microsoft.com/office/officeart/2018/2/layout/IconVerticalSolidList"/>
    <dgm:cxn modelId="{7D22CB23-B61D-4311-B97C-3AAAF265DA83}" type="presParOf" srcId="{403C29C7-1CA7-437F-B536-B47207D8E653}" destId="{3F5CAFF0-372A-4E97-90F6-82A20C946EDB}" srcOrd="2" destOrd="0" presId="urn:microsoft.com/office/officeart/2018/2/layout/IconVerticalSolidList"/>
    <dgm:cxn modelId="{8C6B7E8B-F734-4542-96D9-4D1791B3B401}" type="presParOf" srcId="{3F5CAFF0-372A-4E97-90F6-82A20C946EDB}" destId="{471A0321-36CE-417C-AA9D-66267319A39C}" srcOrd="0" destOrd="0" presId="urn:microsoft.com/office/officeart/2018/2/layout/IconVerticalSolidList"/>
    <dgm:cxn modelId="{2339C2E8-B51D-410B-829B-C2CF3A2BC8E7}" type="presParOf" srcId="{3F5CAFF0-372A-4E97-90F6-82A20C946EDB}" destId="{9DD25C4C-BEE0-4984-99F2-F1BC898261F1}" srcOrd="1" destOrd="0" presId="urn:microsoft.com/office/officeart/2018/2/layout/IconVerticalSolidList"/>
    <dgm:cxn modelId="{EA446415-6892-408E-8585-637874C0B7A0}" type="presParOf" srcId="{3F5CAFF0-372A-4E97-90F6-82A20C946EDB}" destId="{FD394CE6-49B7-49D3-B0E9-C55CB412AAEF}" srcOrd="2" destOrd="0" presId="urn:microsoft.com/office/officeart/2018/2/layout/IconVerticalSolidList"/>
    <dgm:cxn modelId="{0995D8B1-C607-4B80-8472-AA3E4E8D6E21}" type="presParOf" srcId="{3F5CAFF0-372A-4E97-90F6-82A20C946EDB}" destId="{C10E3BEE-595B-48F5-8240-06DB810FD0E3}" srcOrd="3" destOrd="0" presId="urn:microsoft.com/office/officeart/2018/2/layout/IconVerticalSolidList"/>
    <dgm:cxn modelId="{2679EE95-1C5C-4686-827F-8586E64261CB}" type="presParOf" srcId="{403C29C7-1CA7-437F-B536-B47207D8E653}" destId="{8FEC9BB6-B04A-4C37-94C4-4AB4B95557A9}" srcOrd="3" destOrd="0" presId="urn:microsoft.com/office/officeart/2018/2/layout/IconVerticalSolidList"/>
    <dgm:cxn modelId="{37A323C8-66DB-4C40-A76E-69891BCB5226}" type="presParOf" srcId="{403C29C7-1CA7-437F-B536-B47207D8E653}" destId="{B85FAEFA-D3AD-4323-A3CC-6605A9C48218}" srcOrd="4" destOrd="0" presId="urn:microsoft.com/office/officeart/2018/2/layout/IconVerticalSolidList"/>
    <dgm:cxn modelId="{6948CBDE-177A-4CF1-A20F-1D0769456736}" type="presParOf" srcId="{B85FAEFA-D3AD-4323-A3CC-6605A9C48218}" destId="{19121C3F-980A-41BE-89FC-D2B63DA41EA5}" srcOrd="0" destOrd="0" presId="urn:microsoft.com/office/officeart/2018/2/layout/IconVerticalSolidList"/>
    <dgm:cxn modelId="{CAECBDBE-0B73-46F9-AB21-AA1EFBF66F13}" type="presParOf" srcId="{B85FAEFA-D3AD-4323-A3CC-6605A9C48218}" destId="{E51CB579-BA68-40CA-B3A3-38AB42964547}" srcOrd="1" destOrd="0" presId="urn:microsoft.com/office/officeart/2018/2/layout/IconVerticalSolidList"/>
    <dgm:cxn modelId="{556EA41C-0B26-435B-B745-8EDAE5347984}" type="presParOf" srcId="{B85FAEFA-D3AD-4323-A3CC-6605A9C48218}" destId="{8169CB0D-C87E-4AF4-82D7-1C7AFAD7526A}" srcOrd="2" destOrd="0" presId="urn:microsoft.com/office/officeart/2018/2/layout/IconVerticalSolidList"/>
    <dgm:cxn modelId="{2113EEA9-4698-42B0-8E42-E63EB44C7B88}" type="presParOf" srcId="{B85FAEFA-D3AD-4323-A3CC-6605A9C48218}" destId="{74942428-E0C4-4FF5-87F8-CC2610D9C5E0}" srcOrd="3" destOrd="0" presId="urn:microsoft.com/office/officeart/2018/2/layout/IconVerticalSolidList"/>
    <dgm:cxn modelId="{64CB1331-9418-4A81-B2A0-02539622885E}" type="presParOf" srcId="{403C29C7-1CA7-437F-B536-B47207D8E653}" destId="{3482AB32-FAA8-4D13-B29F-CAB33FAD94D5}" srcOrd="5" destOrd="0" presId="urn:microsoft.com/office/officeart/2018/2/layout/IconVerticalSolidList"/>
    <dgm:cxn modelId="{313F0F8B-B7F0-43E8-8F14-376E8EE9D3C7}" type="presParOf" srcId="{403C29C7-1CA7-437F-B536-B47207D8E653}" destId="{81B417F1-09E9-417C-BED6-CC0365461333}" srcOrd="6" destOrd="0" presId="urn:microsoft.com/office/officeart/2018/2/layout/IconVerticalSolidList"/>
    <dgm:cxn modelId="{D55C70A1-2887-42A5-87A9-5CE25FD4285B}" type="presParOf" srcId="{81B417F1-09E9-417C-BED6-CC0365461333}" destId="{1937CECD-B3B4-44CD-9D18-F0CA4AB2B6F2}" srcOrd="0" destOrd="0" presId="urn:microsoft.com/office/officeart/2018/2/layout/IconVerticalSolidList"/>
    <dgm:cxn modelId="{D575B3B9-9158-42D9-878D-57201D3B1C16}" type="presParOf" srcId="{81B417F1-09E9-417C-BED6-CC0365461333}" destId="{1B415AB7-194A-4E64-84B9-FF6F7A713FBF}" srcOrd="1" destOrd="0" presId="urn:microsoft.com/office/officeart/2018/2/layout/IconVerticalSolidList"/>
    <dgm:cxn modelId="{3F97698A-8923-486F-9951-BED498609F90}" type="presParOf" srcId="{81B417F1-09E9-417C-BED6-CC0365461333}" destId="{A6BD4875-C804-497D-BDDA-01DE17EFEE31}" srcOrd="2" destOrd="0" presId="urn:microsoft.com/office/officeart/2018/2/layout/IconVerticalSolidList"/>
    <dgm:cxn modelId="{06585C01-E95C-48EA-BCAB-FDFCF11AFF07}" type="presParOf" srcId="{81B417F1-09E9-417C-BED6-CC0365461333}" destId="{3882870D-2CAE-4EF5-A9FD-02AE3FC065EA}"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AD-60B8-40F4-8480-047FA0DA9383}">
      <dsp:nvSpPr>
        <dsp:cNvPr id="0" name=""/>
        <dsp:cNvSpPr/>
      </dsp:nvSpPr>
      <dsp:spPr>
        <a:xfrm>
          <a:off x="0" y="1518"/>
          <a:ext cx="4572000" cy="76938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A7FA9FF-C322-4834-B0D6-37A1FD91B490}">
      <dsp:nvSpPr>
        <dsp:cNvPr id="0" name=""/>
        <dsp:cNvSpPr/>
      </dsp:nvSpPr>
      <dsp:spPr>
        <a:xfrm>
          <a:off x="232738" y="174628"/>
          <a:ext cx="423160" cy="4231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973A1-122D-47B6-839D-ABAE76BA748B}">
      <dsp:nvSpPr>
        <dsp:cNvPr id="0" name=""/>
        <dsp:cNvSpPr/>
      </dsp:nvSpPr>
      <dsp:spPr>
        <a:xfrm>
          <a:off x="888636" y="1518"/>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004F6E"/>
              </a:solidFill>
            </a:rPr>
            <a:t>State </a:t>
          </a:r>
          <a:r>
            <a:rPr lang="en-US" sz="2100" kern="1200" dirty="0">
              <a:solidFill>
                <a:srgbClr val="004F6E"/>
              </a:solidFill>
              <a:latin typeface="Arial"/>
            </a:rPr>
            <a:t>Roundtables</a:t>
          </a:r>
          <a:endParaRPr lang="en-US" sz="2100" kern="1200" dirty="0">
            <a:solidFill>
              <a:srgbClr val="004F6E"/>
            </a:solidFill>
          </a:endParaRPr>
        </a:p>
      </dsp:txBody>
      <dsp:txXfrm>
        <a:off x="888636" y="1518"/>
        <a:ext cx="3683363" cy="769381"/>
      </dsp:txXfrm>
    </dsp:sp>
    <dsp:sp modelId="{471A0321-36CE-417C-AA9D-66267319A39C}">
      <dsp:nvSpPr>
        <dsp:cNvPr id="0" name=""/>
        <dsp:cNvSpPr/>
      </dsp:nvSpPr>
      <dsp:spPr>
        <a:xfrm>
          <a:off x="0" y="963245"/>
          <a:ext cx="4572000" cy="769381"/>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DD25C4C-BEE0-4984-99F2-F1BC898261F1}">
      <dsp:nvSpPr>
        <dsp:cNvPr id="0" name=""/>
        <dsp:cNvSpPr/>
      </dsp:nvSpPr>
      <dsp:spPr>
        <a:xfrm>
          <a:off x="232738" y="1136356"/>
          <a:ext cx="423160" cy="423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E3BEE-595B-48F5-8240-06DB810FD0E3}">
      <dsp:nvSpPr>
        <dsp:cNvPr id="0" name=""/>
        <dsp:cNvSpPr/>
      </dsp:nvSpPr>
      <dsp:spPr>
        <a:xfrm>
          <a:off x="888636" y="963245"/>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004F6E"/>
              </a:solidFill>
            </a:rPr>
            <a:t>State Training Event</a:t>
          </a:r>
        </a:p>
      </dsp:txBody>
      <dsp:txXfrm>
        <a:off x="888636" y="963245"/>
        <a:ext cx="3683363" cy="769381"/>
      </dsp:txXfrm>
    </dsp:sp>
    <dsp:sp modelId="{19121C3F-980A-41BE-89FC-D2B63DA41EA5}">
      <dsp:nvSpPr>
        <dsp:cNvPr id="0" name=""/>
        <dsp:cNvSpPr/>
      </dsp:nvSpPr>
      <dsp:spPr>
        <a:xfrm>
          <a:off x="0" y="1924972"/>
          <a:ext cx="4572000" cy="76938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51CB579-BA68-40CA-B3A3-38AB42964547}">
      <dsp:nvSpPr>
        <dsp:cNvPr id="0" name=""/>
        <dsp:cNvSpPr/>
      </dsp:nvSpPr>
      <dsp:spPr>
        <a:xfrm>
          <a:off x="232738" y="2098083"/>
          <a:ext cx="423160" cy="423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2428-E0C4-4FF5-87F8-CC2610D9C5E0}">
      <dsp:nvSpPr>
        <dsp:cNvPr id="0" name=""/>
        <dsp:cNvSpPr/>
      </dsp:nvSpPr>
      <dsp:spPr>
        <a:xfrm>
          <a:off x="888636" y="1924972"/>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004F6E"/>
              </a:solidFill>
            </a:rPr>
            <a:t>Targeted Technical Assistance</a:t>
          </a:r>
        </a:p>
      </dsp:txBody>
      <dsp:txXfrm>
        <a:off x="888636" y="1924972"/>
        <a:ext cx="3683363" cy="769381"/>
      </dsp:txXfrm>
    </dsp:sp>
    <dsp:sp modelId="{1937CECD-B3B4-44CD-9D18-F0CA4AB2B6F2}">
      <dsp:nvSpPr>
        <dsp:cNvPr id="0" name=""/>
        <dsp:cNvSpPr/>
      </dsp:nvSpPr>
      <dsp:spPr>
        <a:xfrm>
          <a:off x="0" y="2886700"/>
          <a:ext cx="4572000" cy="769381"/>
        </a:xfrm>
        <a:prstGeom prst="roundRect">
          <a:avLst>
            <a:gd name="adj" fmla="val 10000"/>
          </a:avLst>
        </a:prstGeom>
        <a:solidFill>
          <a:srgbClr val="D7A461">
            <a:alpha val="71000"/>
          </a:srgbClr>
        </a:solidFill>
        <a:ln>
          <a:noFill/>
        </a:ln>
        <a:effectLst/>
      </dsp:spPr>
      <dsp:style>
        <a:lnRef idx="0">
          <a:scrgbClr r="0" g="0" b="0"/>
        </a:lnRef>
        <a:fillRef idx="1">
          <a:scrgbClr r="0" g="0" b="0"/>
        </a:fillRef>
        <a:effectRef idx="0">
          <a:scrgbClr r="0" g="0" b="0"/>
        </a:effectRef>
        <a:fontRef idx="minor"/>
      </dsp:style>
    </dsp:sp>
    <dsp:sp modelId="{1B415AB7-194A-4E64-84B9-FF6F7A713FBF}">
      <dsp:nvSpPr>
        <dsp:cNvPr id="0" name=""/>
        <dsp:cNvSpPr/>
      </dsp:nvSpPr>
      <dsp:spPr>
        <a:xfrm>
          <a:off x="232738" y="3059811"/>
          <a:ext cx="423160" cy="423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2870D-2CAE-4EF5-A9FD-02AE3FC065EA}">
      <dsp:nvSpPr>
        <dsp:cNvPr id="0" name=""/>
        <dsp:cNvSpPr/>
      </dsp:nvSpPr>
      <dsp:spPr>
        <a:xfrm>
          <a:off x="888636" y="2886700"/>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rtl="0">
            <a:lnSpc>
              <a:spcPct val="100000"/>
            </a:lnSpc>
            <a:spcBef>
              <a:spcPct val="0"/>
            </a:spcBef>
            <a:spcAft>
              <a:spcPct val="35000"/>
            </a:spcAft>
            <a:buNone/>
          </a:pPr>
          <a:r>
            <a:rPr lang="en-US" sz="2100" kern="1200" dirty="0">
              <a:solidFill>
                <a:srgbClr val="004F6E"/>
              </a:solidFill>
            </a:rPr>
            <a:t>State Toolkit</a:t>
          </a:r>
          <a:r>
            <a:rPr lang="en-US" sz="2100" kern="1200" dirty="0">
              <a:solidFill>
                <a:srgbClr val="004F6E"/>
              </a:solidFill>
              <a:latin typeface="Arial"/>
            </a:rPr>
            <a:t> &amp; Policy Recommendations</a:t>
          </a:r>
          <a:endParaRPr lang="en-US" sz="2100" kern="1200" dirty="0">
            <a:solidFill>
              <a:srgbClr val="004F6E"/>
            </a:solidFill>
          </a:endParaRPr>
        </a:p>
      </dsp:txBody>
      <dsp:txXfrm>
        <a:off x="888636" y="2886700"/>
        <a:ext cx="3683363" cy="769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AD28F-72E6-472C-A4E2-42D4974B458F}">
      <dsp:nvSpPr>
        <dsp:cNvPr id="0" name=""/>
        <dsp:cNvSpPr/>
      </dsp:nvSpPr>
      <dsp:spPr>
        <a:xfrm>
          <a:off x="307680" y="0"/>
          <a:ext cx="4690877" cy="3587292"/>
        </a:xfrm>
        <a:prstGeom prst="ellipse">
          <a:avLst/>
        </a:prstGeom>
        <a:solidFill>
          <a:schemeClr val="accent3">
            <a:shade val="80000"/>
            <a:hueOff val="0"/>
            <a:satOff val="0"/>
            <a:lumOff val="0"/>
            <a:alpha val="6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ts val="0"/>
            </a:spcAft>
            <a:buNone/>
          </a:pPr>
          <a:endParaRPr lang="en-US" sz="2800" kern="1200">
            <a:solidFill>
              <a:srgbClr val="FFFFFF"/>
            </a:solidFill>
            <a:latin typeface="Calibri" pitchFamily="34" charset="0"/>
            <a:cs typeface="Calibri" pitchFamily="34" charset="0"/>
          </a:endParaRPr>
        </a:p>
      </dsp:txBody>
      <dsp:txXfrm>
        <a:off x="962713" y="423018"/>
        <a:ext cx="2704650" cy="2741255"/>
      </dsp:txXfrm>
    </dsp:sp>
    <dsp:sp modelId="{23A8FCBF-CC7E-4469-AC02-6F38FC313566}">
      <dsp:nvSpPr>
        <dsp:cNvPr id="0" name=""/>
        <dsp:cNvSpPr/>
      </dsp:nvSpPr>
      <dsp:spPr>
        <a:xfrm>
          <a:off x="2512890" y="0"/>
          <a:ext cx="4687024" cy="3587292"/>
        </a:xfrm>
        <a:prstGeom prst="ellipse">
          <a:avLst/>
        </a:prstGeom>
        <a:solidFill>
          <a:schemeClr val="accent3">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ts val="0"/>
            </a:spcAft>
            <a:buNone/>
          </a:pPr>
          <a:endParaRPr lang="en-US" sz="2800" kern="1200">
            <a:solidFill>
              <a:srgbClr val="000000"/>
            </a:solidFill>
            <a:latin typeface="Calibri" pitchFamily="34" charset="0"/>
            <a:cs typeface="Calibri" pitchFamily="34" charset="0"/>
          </a:endParaRPr>
        </a:p>
      </dsp:txBody>
      <dsp:txXfrm>
        <a:off x="3842992" y="423018"/>
        <a:ext cx="2702428" cy="2741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C4AF3-F7F6-D641-9C14-973708C999A8}">
      <dsp:nvSpPr>
        <dsp:cNvPr id="0" name=""/>
        <dsp:cNvSpPr/>
      </dsp:nvSpPr>
      <dsp:spPr>
        <a:xfrm>
          <a:off x="2561166" y="1206500"/>
          <a:ext cx="3005666" cy="3005666"/>
        </a:xfrm>
        <a:prstGeom prst="ellipse">
          <a:avLst/>
        </a:prstGeom>
        <a:solidFill>
          <a:schemeClr val="tx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a:t>Part C (Medicare Advantage)</a:t>
          </a:r>
        </a:p>
      </dsp:txBody>
      <dsp:txXfrm>
        <a:off x="3001336" y="1646670"/>
        <a:ext cx="2125326" cy="2125326"/>
      </dsp:txXfrm>
    </dsp:sp>
    <dsp:sp modelId="{2AB90895-2EBB-E840-ADB8-E2CFC2229D35}">
      <dsp:nvSpPr>
        <dsp:cNvPr id="0" name=""/>
        <dsp:cNvSpPr/>
      </dsp:nvSpPr>
      <dsp:spPr>
        <a:xfrm>
          <a:off x="3312583" y="536"/>
          <a:ext cx="1502833" cy="1502833"/>
        </a:xfrm>
        <a:prstGeom prst="ellipse">
          <a:avLst/>
        </a:prstGeom>
        <a:solidFill>
          <a:schemeClr val="accent4">
            <a:alpha val="50000"/>
            <a:hueOff val="-2047063"/>
            <a:satOff val="2257"/>
            <a:lumOff val="-6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Part B Coverage (Medical)</a:t>
          </a:r>
        </a:p>
      </dsp:txBody>
      <dsp:txXfrm>
        <a:off x="3532668" y="220621"/>
        <a:ext cx="1062663" cy="1062663"/>
      </dsp:txXfrm>
    </dsp:sp>
    <dsp:sp modelId="{A6553492-02A0-0F46-B457-75FC64949E48}">
      <dsp:nvSpPr>
        <dsp:cNvPr id="0" name=""/>
        <dsp:cNvSpPr/>
      </dsp:nvSpPr>
      <dsp:spPr>
        <a:xfrm>
          <a:off x="5269963" y="1957916"/>
          <a:ext cx="1502833" cy="1502833"/>
        </a:xfrm>
        <a:prstGeom prst="ellipse">
          <a:avLst/>
        </a:prstGeom>
        <a:solidFill>
          <a:schemeClr val="bg1">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Extra Coverage (Dental, Hearing, Vision, </a:t>
          </a:r>
          <a:r>
            <a:rPr lang="en-US" sz="1500" kern="1200" dirty="0" err="1"/>
            <a:t>etc</a:t>
          </a:r>
          <a:r>
            <a:rPr lang="en-US" sz="1500" kern="1200" dirty="0"/>
            <a:t>)</a:t>
          </a:r>
        </a:p>
      </dsp:txBody>
      <dsp:txXfrm>
        <a:off x="5490048" y="2178001"/>
        <a:ext cx="1062663" cy="1062663"/>
      </dsp:txXfrm>
    </dsp:sp>
    <dsp:sp modelId="{FD2E8C52-5ABC-684A-99A4-136BCD8845BE}">
      <dsp:nvSpPr>
        <dsp:cNvPr id="0" name=""/>
        <dsp:cNvSpPr/>
      </dsp:nvSpPr>
      <dsp:spPr>
        <a:xfrm>
          <a:off x="3312583" y="3915297"/>
          <a:ext cx="1502833" cy="1502833"/>
        </a:xfrm>
        <a:prstGeom prst="ellipse">
          <a:avLst/>
        </a:prstGeom>
        <a:solidFill>
          <a:schemeClr val="accent4">
            <a:alpha val="50000"/>
            <a:hueOff val="-6141188"/>
            <a:satOff val="6770"/>
            <a:lumOff val="-18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Part D Coverage (Pharmacy)</a:t>
          </a:r>
        </a:p>
      </dsp:txBody>
      <dsp:txXfrm>
        <a:off x="3532668" y="4135382"/>
        <a:ext cx="1062663" cy="1062663"/>
      </dsp:txXfrm>
    </dsp:sp>
    <dsp:sp modelId="{CD01121E-3613-1A4A-BBE4-86B4700204B1}">
      <dsp:nvSpPr>
        <dsp:cNvPr id="0" name=""/>
        <dsp:cNvSpPr/>
      </dsp:nvSpPr>
      <dsp:spPr>
        <a:xfrm>
          <a:off x="1355202" y="1957916"/>
          <a:ext cx="1502833" cy="1502833"/>
        </a:xfrm>
        <a:prstGeom prst="ellipse">
          <a:avLst/>
        </a:prstGeom>
        <a:solidFill>
          <a:schemeClr val="accent4">
            <a:alpha val="50000"/>
            <a:hueOff val="-8188250"/>
            <a:satOff val="9027"/>
            <a:lumOff val="-2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Part A Coverage (Hospital)</a:t>
          </a:r>
        </a:p>
      </dsp:txBody>
      <dsp:txXfrm>
        <a:off x="1575287" y="2178001"/>
        <a:ext cx="1062663" cy="10626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7F25D-3FFE-BD4C-9D68-95675075F10B}">
      <dsp:nvSpPr>
        <dsp:cNvPr id="0" name=""/>
        <dsp:cNvSpPr/>
      </dsp:nvSpPr>
      <dsp:spPr>
        <a:xfrm>
          <a:off x="765792" y="2841171"/>
          <a:ext cx="501444" cy="955496"/>
        </a:xfrm>
        <a:custGeom>
          <a:avLst/>
          <a:gdLst/>
          <a:ahLst/>
          <a:cxnLst/>
          <a:rect l="0" t="0" r="0" b="0"/>
          <a:pathLst>
            <a:path>
              <a:moveTo>
                <a:pt x="0" y="0"/>
              </a:moveTo>
              <a:lnTo>
                <a:pt x="250722" y="0"/>
              </a:lnTo>
              <a:lnTo>
                <a:pt x="250722" y="955496"/>
              </a:lnTo>
              <a:lnTo>
                <a:pt x="501444" y="9554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89537" y="3291942"/>
        <a:ext cx="53954" cy="53954"/>
      </dsp:txXfrm>
    </dsp:sp>
    <dsp:sp modelId="{603E91FB-FF02-394B-BC13-BF566511D4A2}">
      <dsp:nvSpPr>
        <dsp:cNvPr id="0" name=""/>
        <dsp:cNvSpPr/>
      </dsp:nvSpPr>
      <dsp:spPr>
        <a:xfrm>
          <a:off x="765792" y="2795451"/>
          <a:ext cx="501444" cy="91440"/>
        </a:xfrm>
        <a:custGeom>
          <a:avLst/>
          <a:gdLst/>
          <a:ahLst/>
          <a:cxnLst/>
          <a:rect l="0" t="0" r="0" b="0"/>
          <a:pathLst>
            <a:path>
              <a:moveTo>
                <a:pt x="0" y="45720"/>
              </a:moveTo>
              <a:lnTo>
                <a:pt x="501444"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003978" y="2828635"/>
        <a:ext cx="25072" cy="25072"/>
      </dsp:txXfrm>
    </dsp:sp>
    <dsp:sp modelId="{1376D39E-4220-1A45-840B-906FC519AD8C}">
      <dsp:nvSpPr>
        <dsp:cNvPr id="0" name=""/>
        <dsp:cNvSpPr/>
      </dsp:nvSpPr>
      <dsp:spPr>
        <a:xfrm>
          <a:off x="765792" y="1885674"/>
          <a:ext cx="501444" cy="955496"/>
        </a:xfrm>
        <a:custGeom>
          <a:avLst/>
          <a:gdLst/>
          <a:ahLst/>
          <a:cxnLst/>
          <a:rect l="0" t="0" r="0" b="0"/>
          <a:pathLst>
            <a:path>
              <a:moveTo>
                <a:pt x="0" y="955496"/>
              </a:moveTo>
              <a:lnTo>
                <a:pt x="250722" y="955496"/>
              </a:lnTo>
              <a:lnTo>
                <a:pt x="250722" y="0"/>
              </a:lnTo>
              <a:lnTo>
                <a:pt x="50144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89537" y="2336446"/>
        <a:ext cx="53954" cy="53954"/>
      </dsp:txXfrm>
    </dsp:sp>
    <dsp:sp modelId="{CF1CE033-CC35-FF4A-B78C-96DF79610178}">
      <dsp:nvSpPr>
        <dsp:cNvPr id="0" name=""/>
        <dsp:cNvSpPr/>
      </dsp:nvSpPr>
      <dsp:spPr>
        <a:xfrm rot="16200000">
          <a:off x="-1627977" y="2458972"/>
          <a:ext cx="4023143" cy="764397"/>
        </a:xfrm>
        <a:prstGeom prst="rect">
          <a:avLst/>
        </a:prstGeom>
        <a:solidFill>
          <a:schemeClr val="accent4">
            <a:lumMod val="9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Integrated System of Care</a:t>
          </a:r>
        </a:p>
      </dsp:txBody>
      <dsp:txXfrm>
        <a:off x="-1627977" y="2458972"/>
        <a:ext cx="4023143" cy="764397"/>
      </dsp:txXfrm>
    </dsp:sp>
    <dsp:sp modelId="{E04C38F2-B27F-7B45-8231-80B6F855695E}">
      <dsp:nvSpPr>
        <dsp:cNvPr id="0" name=""/>
        <dsp:cNvSpPr/>
      </dsp:nvSpPr>
      <dsp:spPr>
        <a:xfrm>
          <a:off x="1267236" y="1503476"/>
          <a:ext cx="2507222" cy="764397"/>
        </a:xfrm>
        <a:prstGeom prst="rect">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Unified Grievance and Appeal  Process</a:t>
          </a:r>
        </a:p>
      </dsp:txBody>
      <dsp:txXfrm>
        <a:off x="1267236" y="1503476"/>
        <a:ext cx="2507222" cy="764397"/>
      </dsp:txXfrm>
    </dsp:sp>
    <dsp:sp modelId="{D4D112E7-D592-2B43-9B97-30C677727CA5}">
      <dsp:nvSpPr>
        <dsp:cNvPr id="0" name=""/>
        <dsp:cNvSpPr/>
      </dsp:nvSpPr>
      <dsp:spPr>
        <a:xfrm>
          <a:off x="1267236" y="2458972"/>
          <a:ext cx="2507222" cy="764397"/>
        </a:xfrm>
        <a:prstGeom prst="rect">
          <a:avLst/>
        </a:prstGeom>
        <a:solidFill>
          <a:schemeClr val="tx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Aligned Enrollment in Both Programs</a:t>
          </a:r>
        </a:p>
      </dsp:txBody>
      <dsp:txXfrm>
        <a:off x="1267236" y="2458972"/>
        <a:ext cx="2507222" cy="764397"/>
      </dsp:txXfrm>
    </dsp:sp>
    <dsp:sp modelId="{33FA81E3-E326-9F41-AAB7-90A0A872E45B}">
      <dsp:nvSpPr>
        <dsp:cNvPr id="0" name=""/>
        <dsp:cNvSpPr/>
      </dsp:nvSpPr>
      <dsp:spPr>
        <a:xfrm>
          <a:off x="1267236" y="3414469"/>
          <a:ext cx="2507222" cy="764397"/>
        </a:xfrm>
        <a:prstGeom prst="rect">
          <a:avLst/>
        </a:prstGeom>
        <a:solidFill>
          <a:schemeClr val="bg1">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Unified Care Coordination Process</a:t>
          </a:r>
        </a:p>
      </dsp:txBody>
      <dsp:txXfrm>
        <a:off x="1267236" y="3414469"/>
        <a:ext cx="2507222" cy="7643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AD-60B8-40F4-8480-047FA0DA9383}">
      <dsp:nvSpPr>
        <dsp:cNvPr id="0" name=""/>
        <dsp:cNvSpPr/>
      </dsp:nvSpPr>
      <dsp:spPr>
        <a:xfrm>
          <a:off x="0" y="1518"/>
          <a:ext cx="4572000" cy="76938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A7FA9FF-C322-4834-B0D6-37A1FD91B490}">
      <dsp:nvSpPr>
        <dsp:cNvPr id="0" name=""/>
        <dsp:cNvSpPr/>
      </dsp:nvSpPr>
      <dsp:spPr>
        <a:xfrm>
          <a:off x="232738" y="174628"/>
          <a:ext cx="423160" cy="4231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973A1-122D-47B6-839D-ABAE76BA748B}">
      <dsp:nvSpPr>
        <dsp:cNvPr id="0" name=""/>
        <dsp:cNvSpPr/>
      </dsp:nvSpPr>
      <dsp:spPr>
        <a:xfrm>
          <a:off x="888636" y="1518"/>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a:lnSpc>
              <a:spcPct val="100000"/>
            </a:lnSpc>
            <a:spcBef>
              <a:spcPct val="0"/>
            </a:spcBef>
            <a:spcAft>
              <a:spcPct val="35000"/>
            </a:spcAft>
            <a:buNone/>
          </a:pPr>
          <a:r>
            <a:rPr lang="en-US" sz="2100" kern="1200">
              <a:solidFill>
                <a:srgbClr val="004F6E"/>
              </a:solidFill>
            </a:rPr>
            <a:t>State </a:t>
          </a:r>
          <a:r>
            <a:rPr lang="en-US" sz="2100" kern="1200">
              <a:solidFill>
                <a:srgbClr val="004F6E"/>
              </a:solidFill>
              <a:latin typeface="Arial"/>
            </a:rPr>
            <a:t>Roundtables</a:t>
          </a:r>
          <a:endParaRPr lang="en-US" sz="2100" kern="1200">
            <a:solidFill>
              <a:srgbClr val="004F6E"/>
            </a:solidFill>
          </a:endParaRPr>
        </a:p>
      </dsp:txBody>
      <dsp:txXfrm>
        <a:off x="888636" y="1518"/>
        <a:ext cx="3683363" cy="769381"/>
      </dsp:txXfrm>
    </dsp:sp>
    <dsp:sp modelId="{471A0321-36CE-417C-AA9D-66267319A39C}">
      <dsp:nvSpPr>
        <dsp:cNvPr id="0" name=""/>
        <dsp:cNvSpPr/>
      </dsp:nvSpPr>
      <dsp:spPr>
        <a:xfrm>
          <a:off x="0" y="963245"/>
          <a:ext cx="4572000" cy="769381"/>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DD25C4C-BEE0-4984-99F2-F1BC898261F1}">
      <dsp:nvSpPr>
        <dsp:cNvPr id="0" name=""/>
        <dsp:cNvSpPr/>
      </dsp:nvSpPr>
      <dsp:spPr>
        <a:xfrm>
          <a:off x="232738" y="1136356"/>
          <a:ext cx="423160" cy="423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E3BEE-595B-48F5-8240-06DB810FD0E3}">
      <dsp:nvSpPr>
        <dsp:cNvPr id="0" name=""/>
        <dsp:cNvSpPr/>
      </dsp:nvSpPr>
      <dsp:spPr>
        <a:xfrm>
          <a:off x="888636" y="963245"/>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rtl="0">
            <a:lnSpc>
              <a:spcPct val="100000"/>
            </a:lnSpc>
            <a:spcBef>
              <a:spcPct val="0"/>
            </a:spcBef>
            <a:spcAft>
              <a:spcPct val="35000"/>
            </a:spcAft>
            <a:buNone/>
          </a:pPr>
          <a:r>
            <a:rPr lang="en-US" sz="2100" kern="1200">
              <a:solidFill>
                <a:srgbClr val="004F6E"/>
              </a:solidFill>
            </a:rPr>
            <a:t>State</a:t>
          </a:r>
          <a:r>
            <a:rPr lang="en-US" sz="2100" kern="1200">
              <a:solidFill>
                <a:srgbClr val="004F6E"/>
              </a:solidFill>
              <a:latin typeface="Arial"/>
            </a:rPr>
            <a:t> DD AgencyTraining</a:t>
          </a:r>
          <a:r>
            <a:rPr lang="en-US" sz="2100" kern="1200">
              <a:solidFill>
                <a:srgbClr val="004F6E"/>
              </a:solidFill>
            </a:rPr>
            <a:t> Series</a:t>
          </a:r>
        </a:p>
      </dsp:txBody>
      <dsp:txXfrm>
        <a:off x="888636" y="963245"/>
        <a:ext cx="3683363" cy="769381"/>
      </dsp:txXfrm>
    </dsp:sp>
    <dsp:sp modelId="{19121C3F-980A-41BE-89FC-D2B63DA41EA5}">
      <dsp:nvSpPr>
        <dsp:cNvPr id="0" name=""/>
        <dsp:cNvSpPr/>
      </dsp:nvSpPr>
      <dsp:spPr>
        <a:xfrm>
          <a:off x="0" y="1924972"/>
          <a:ext cx="4572000" cy="76938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51CB579-BA68-40CA-B3A3-38AB42964547}">
      <dsp:nvSpPr>
        <dsp:cNvPr id="0" name=""/>
        <dsp:cNvSpPr/>
      </dsp:nvSpPr>
      <dsp:spPr>
        <a:xfrm>
          <a:off x="232738" y="2098083"/>
          <a:ext cx="423160" cy="423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2428-E0C4-4FF5-87F8-CC2610D9C5E0}">
      <dsp:nvSpPr>
        <dsp:cNvPr id="0" name=""/>
        <dsp:cNvSpPr/>
      </dsp:nvSpPr>
      <dsp:spPr>
        <a:xfrm>
          <a:off x="888636" y="1924972"/>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a:lnSpc>
              <a:spcPct val="100000"/>
            </a:lnSpc>
            <a:spcBef>
              <a:spcPct val="0"/>
            </a:spcBef>
            <a:spcAft>
              <a:spcPct val="35000"/>
            </a:spcAft>
            <a:buNone/>
          </a:pPr>
          <a:r>
            <a:rPr lang="en-US" sz="2100" kern="1200">
              <a:solidFill>
                <a:srgbClr val="004F6E"/>
              </a:solidFill>
            </a:rPr>
            <a:t>Targeted Technical Assistance</a:t>
          </a:r>
        </a:p>
      </dsp:txBody>
      <dsp:txXfrm>
        <a:off x="888636" y="1924972"/>
        <a:ext cx="3683363" cy="769381"/>
      </dsp:txXfrm>
    </dsp:sp>
    <dsp:sp modelId="{1937CECD-B3B4-44CD-9D18-F0CA4AB2B6F2}">
      <dsp:nvSpPr>
        <dsp:cNvPr id="0" name=""/>
        <dsp:cNvSpPr/>
      </dsp:nvSpPr>
      <dsp:spPr>
        <a:xfrm>
          <a:off x="0" y="2886700"/>
          <a:ext cx="4572000" cy="769381"/>
        </a:xfrm>
        <a:prstGeom prst="roundRect">
          <a:avLst>
            <a:gd name="adj" fmla="val 10000"/>
          </a:avLst>
        </a:prstGeom>
        <a:solidFill>
          <a:srgbClr val="D7A461">
            <a:alpha val="71000"/>
          </a:srgbClr>
        </a:solidFill>
        <a:ln>
          <a:noFill/>
        </a:ln>
        <a:effectLst/>
      </dsp:spPr>
      <dsp:style>
        <a:lnRef idx="0">
          <a:scrgbClr r="0" g="0" b="0"/>
        </a:lnRef>
        <a:fillRef idx="1">
          <a:scrgbClr r="0" g="0" b="0"/>
        </a:fillRef>
        <a:effectRef idx="0">
          <a:scrgbClr r="0" g="0" b="0"/>
        </a:effectRef>
        <a:fontRef idx="minor"/>
      </dsp:style>
    </dsp:sp>
    <dsp:sp modelId="{1B415AB7-194A-4E64-84B9-FF6F7A713FBF}">
      <dsp:nvSpPr>
        <dsp:cNvPr id="0" name=""/>
        <dsp:cNvSpPr/>
      </dsp:nvSpPr>
      <dsp:spPr>
        <a:xfrm>
          <a:off x="232738" y="3059811"/>
          <a:ext cx="423160" cy="423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2870D-2CAE-4EF5-A9FD-02AE3FC065EA}">
      <dsp:nvSpPr>
        <dsp:cNvPr id="0" name=""/>
        <dsp:cNvSpPr/>
      </dsp:nvSpPr>
      <dsp:spPr>
        <a:xfrm>
          <a:off x="888636" y="2886700"/>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933450" rtl="0">
            <a:lnSpc>
              <a:spcPct val="100000"/>
            </a:lnSpc>
            <a:spcBef>
              <a:spcPct val="0"/>
            </a:spcBef>
            <a:spcAft>
              <a:spcPct val="35000"/>
            </a:spcAft>
            <a:buNone/>
          </a:pPr>
          <a:r>
            <a:rPr lang="en-US" sz="2100" kern="1200">
              <a:solidFill>
                <a:srgbClr val="004F6E"/>
              </a:solidFill>
            </a:rPr>
            <a:t>State Toolkit</a:t>
          </a:r>
          <a:r>
            <a:rPr lang="en-US" sz="2100" kern="1200">
              <a:solidFill>
                <a:srgbClr val="004F6E"/>
              </a:solidFill>
              <a:latin typeface="Arial"/>
            </a:rPr>
            <a:t> &amp; Policy Recommendations</a:t>
          </a:r>
          <a:endParaRPr lang="en-US" sz="2100" kern="1200">
            <a:solidFill>
              <a:srgbClr val="004F6E"/>
            </a:solidFill>
          </a:endParaRPr>
        </a:p>
      </dsp:txBody>
      <dsp:txXfrm>
        <a:off x="888636" y="2886700"/>
        <a:ext cx="3683363" cy="7693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D584A-AA50-4462-8B36-745B29FDA303}"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BFF68-D494-49B8-AB79-67D851609E9E}" type="slidenum">
              <a:rPr lang="en-US" smtClean="0"/>
              <a:t>‹#›</a:t>
            </a:fld>
            <a:endParaRPr lang="en-US"/>
          </a:p>
        </p:txBody>
      </p:sp>
    </p:spTree>
    <p:extLst>
      <p:ext uri="{BB962C8B-B14F-4D97-AF65-F5344CB8AC3E}">
        <p14:creationId xmlns:p14="http://schemas.microsoft.com/office/powerpoint/2010/main" val="377213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a:t>
            </a:fld>
            <a:endParaRPr lang="en-US"/>
          </a:p>
        </p:txBody>
      </p:sp>
    </p:spTree>
    <p:extLst>
      <p:ext uri="{BB962C8B-B14F-4D97-AF65-F5344CB8AC3E}">
        <p14:creationId xmlns:p14="http://schemas.microsoft.com/office/powerpoint/2010/main" val="2057028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SMACs are important because you can leverage this contract even if your state does not use managed care as a delivery model for its Medicaid program.  Even states that are in a fee for service model can control how D-SNPs run for dually eligible members</a:t>
            </a:r>
          </a:p>
          <a:p>
            <a:endParaRPr lang="en-US" dirty="0"/>
          </a:p>
          <a:p>
            <a:r>
              <a:rPr lang="en-US" dirty="0"/>
              <a:t>D-SNPs exist in 45 states and DC with an enrollment of nearly 4.9 million beneficiaries or 40 percent of all dually eligible beneficiaries nationally</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12</a:t>
            </a:fld>
            <a:endParaRPr lang="en-US"/>
          </a:p>
        </p:txBody>
      </p:sp>
    </p:spTree>
    <p:extLst>
      <p:ext uri="{BB962C8B-B14F-4D97-AF65-F5344CB8AC3E}">
        <p14:creationId xmlns:p14="http://schemas.microsoft.com/office/powerpoint/2010/main" val="402255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most successful aspects of the SMAC involve streamlining some of the process between programs to make it easier for members to get care and to appeal/grieve if they need to.  </a:t>
            </a:r>
          </a:p>
          <a:p>
            <a:endParaRPr lang="en-US" dirty="0"/>
          </a:p>
          <a:p>
            <a:r>
              <a:rPr lang="en-US" dirty="0"/>
              <a:t>Often times many people don’t even know they have both programs; they only know the name of their health plan.</a:t>
            </a:r>
          </a:p>
          <a:p>
            <a:endParaRPr lang="en-US" dirty="0"/>
          </a:p>
          <a:p>
            <a:r>
              <a:rPr lang="en-US" dirty="0"/>
              <a:t>These processes help people to have one number to call one coordinator to help them with all services they need – care coordination is critical</a:t>
            </a:r>
          </a:p>
          <a:p>
            <a:endParaRPr lang="en-US" dirty="0"/>
          </a:p>
          <a:p>
            <a:r>
              <a:rPr lang="en-US" dirty="0"/>
              <a:t>Also – people don’t understand they can “align” their plans to make coordination easier.  New processes allow people to be aligned and the contract allows states to designate how they would like coordination to look (give examples here from a couple of states)</a:t>
            </a:r>
          </a:p>
          <a:p>
            <a:endParaRPr lang="en-US" dirty="0"/>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13</a:t>
            </a:fld>
            <a:endParaRPr lang="en-US"/>
          </a:p>
        </p:txBody>
      </p:sp>
    </p:spTree>
    <p:extLst>
      <p:ext uri="{BB962C8B-B14F-4D97-AF65-F5344CB8AC3E}">
        <p14:creationId xmlns:p14="http://schemas.microsoft.com/office/powerpoint/2010/main" val="120590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after first bullet that we will discuss this in more detail following this section</a:t>
            </a:r>
          </a:p>
          <a:p>
            <a:endParaRPr lang="en-US" dirty="0"/>
          </a:p>
          <a:p>
            <a:r>
              <a:rPr lang="en-US" dirty="0"/>
              <a:t>MACPAC – over 10 million people with disabilities are dually eligible for Medicaid and Medicare services but most (6.2 million) have not applied for </a:t>
            </a:r>
            <a:r>
              <a:rPr lang="en-US" dirty="0" err="1"/>
              <a:t>medicare</a:t>
            </a:r>
            <a:r>
              <a:rPr lang="en-US" dirty="0"/>
              <a:t> coverage.  Those who are are enrolled through disability pathways including those with physical conditions (such as </a:t>
            </a:r>
            <a:r>
              <a:rPr lang="en-US" dirty="0" err="1"/>
              <a:t>quadriplega</a:t>
            </a:r>
            <a:r>
              <a:rPr lang="en-US" dirty="0"/>
              <a:t>, traumatic brain injury), those with IDD and serious behavioral disorders or mental illness (such as schizophrenia or bipolar disorder)</a:t>
            </a:r>
          </a:p>
        </p:txBody>
      </p:sp>
      <p:sp>
        <p:nvSpPr>
          <p:cNvPr id="4" name="Slide Number Placeholder 3"/>
          <p:cNvSpPr>
            <a:spLocks noGrp="1"/>
          </p:cNvSpPr>
          <p:nvPr>
            <p:ph type="sldNum" sz="quarter" idx="5"/>
          </p:nvPr>
        </p:nvSpPr>
        <p:spPr/>
        <p:txBody>
          <a:bodyPr/>
          <a:lstStyle/>
          <a:p>
            <a:fld id="{89DBFF68-D494-49B8-AB79-67D851609E9E}" type="slidenum">
              <a:rPr lang="en-US" smtClean="0"/>
              <a:t>15</a:t>
            </a:fld>
            <a:endParaRPr lang="en-US"/>
          </a:p>
        </p:txBody>
      </p:sp>
    </p:spTree>
    <p:extLst>
      <p:ext uri="{BB962C8B-B14F-4D97-AF65-F5344CB8AC3E}">
        <p14:creationId xmlns:p14="http://schemas.microsoft.com/office/powerpoint/2010/main" val="424220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Quick Bites  that individuals and families can easily understand with basic information and inclusive of culturally appropriate materials </a:t>
            </a:r>
          </a:p>
          <a:p>
            <a:pPr marL="171450" indent="-171450">
              <a:buFontTx/>
              <a:buChar char="-"/>
            </a:pPr>
            <a:endParaRPr lang="en-US" dirty="0"/>
          </a:p>
          <a:p>
            <a:pPr marL="171450" indent="-171450">
              <a:buFontTx/>
              <a:buChar char="-"/>
            </a:pPr>
            <a:r>
              <a:rPr lang="en-US" dirty="0"/>
              <a:t>Over one-third of Medicaid beneficiaries who quality on the basis of a disability do so through receipt of Supplemental Security Income (SSI), the federal case assistance program for the elderly and people with disabilities who have low levels of income and assets</a:t>
            </a:r>
          </a:p>
        </p:txBody>
      </p:sp>
      <p:sp>
        <p:nvSpPr>
          <p:cNvPr id="4" name="Slide Number Placeholder 3"/>
          <p:cNvSpPr>
            <a:spLocks noGrp="1"/>
          </p:cNvSpPr>
          <p:nvPr>
            <p:ph type="sldNum" sz="quarter" idx="5"/>
          </p:nvPr>
        </p:nvSpPr>
        <p:spPr/>
        <p:txBody>
          <a:bodyPr/>
          <a:lstStyle/>
          <a:p>
            <a:fld id="{89DBFF68-D494-49B8-AB79-67D851609E9E}" type="slidenum">
              <a:rPr lang="en-US" smtClean="0"/>
              <a:t>16</a:t>
            </a:fld>
            <a:endParaRPr lang="en-US"/>
          </a:p>
        </p:txBody>
      </p:sp>
    </p:spTree>
    <p:extLst>
      <p:ext uri="{BB962C8B-B14F-4D97-AF65-F5344CB8AC3E}">
        <p14:creationId xmlns:p14="http://schemas.microsoft.com/office/powerpoint/2010/main" val="1480641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17</a:t>
            </a:fld>
            <a:endParaRPr lang="en-US"/>
          </a:p>
        </p:txBody>
      </p:sp>
    </p:spTree>
    <p:extLst>
      <p:ext uri="{BB962C8B-B14F-4D97-AF65-F5344CB8AC3E}">
        <p14:creationId xmlns:p14="http://schemas.microsoft.com/office/powerpoint/2010/main" val="1702441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Pathways  for dual eligibility aren’t well known and often surprise individuals and families, so supports coordinators and other key providers/supports can help individuals and families with navigating these systems.</a:t>
            </a:r>
          </a:p>
          <a:p>
            <a:endParaRPr lang="en-US" dirty="0"/>
          </a:p>
          <a:p>
            <a:r>
              <a:rPr lang="en-US" dirty="0"/>
              <a:t>While Supports Coordinators/case managers are generally the main gatekeepers, benefits navigators/counselors and residential providers also offer extensive support and can be strong partners with individuals and families to help navigate these systems.  They could also benefit from education/</a:t>
            </a:r>
            <a:r>
              <a:rPr lang="en-US" dirty="0" err="1"/>
              <a:t>trainin</a:t>
            </a:r>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18</a:t>
            </a:fld>
            <a:endParaRPr lang="en-US"/>
          </a:p>
        </p:txBody>
      </p:sp>
    </p:spTree>
    <p:extLst>
      <p:ext uri="{BB962C8B-B14F-4D97-AF65-F5344CB8AC3E}">
        <p14:creationId xmlns:p14="http://schemas.microsoft.com/office/powerpoint/2010/main" val="3767338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Roundtable discussions indicate care managers/supports coordinators are “hungry” for this information</a:t>
            </a:r>
          </a:p>
        </p:txBody>
      </p:sp>
      <p:sp>
        <p:nvSpPr>
          <p:cNvPr id="4" name="Slide Number Placeholder 3"/>
          <p:cNvSpPr>
            <a:spLocks noGrp="1"/>
          </p:cNvSpPr>
          <p:nvPr>
            <p:ph type="sldNum" sz="quarter" idx="5"/>
          </p:nvPr>
        </p:nvSpPr>
        <p:spPr/>
        <p:txBody>
          <a:bodyPr/>
          <a:lstStyle/>
          <a:p>
            <a:fld id="{89DBFF68-D494-49B8-AB79-67D851609E9E}" type="slidenum">
              <a:rPr lang="en-US" smtClean="0"/>
              <a:t>19</a:t>
            </a:fld>
            <a:endParaRPr lang="en-US"/>
          </a:p>
        </p:txBody>
      </p:sp>
    </p:spTree>
    <p:extLst>
      <p:ext uri="{BB962C8B-B14F-4D97-AF65-F5344CB8AC3E}">
        <p14:creationId xmlns:p14="http://schemas.microsoft.com/office/powerpoint/2010/main" val="1717374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20</a:t>
            </a:fld>
            <a:endParaRPr lang="en-US"/>
          </a:p>
        </p:txBody>
      </p:sp>
    </p:spTree>
    <p:extLst>
      <p:ext uri="{BB962C8B-B14F-4D97-AF65-F5344CB8AC3E}">
        <p14:creationId xmlns:p14="http://schemas.microsoft.com/office/powerpoint/2010/main" val="3633324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also support and counsel families in how to express their </a:t>
            </a:r>
            <a:r>
              <a:rPr lang="en-US" dirty="0" err="1"/>
              <a:t>concenrs</a:t>
            </a:r>
            <a:r>
              <a:rPr lang="en-US" dirty="0"/>
              <a:t> and make referrals to other community and advocacy agencies</a:t>
            </a:r>
          </a:p>
        </p:txBody>
      </p:sp>
      <p:sp>
        <p:nvSpPr>
          <p:cNvPr id="4" name="Slide Number Placeholder 3"/>
          <p:cNvSpPr>
            <a:spLocks noGrp="1"/>
          </p:cNvSpPr>
          <p:nvPr>
            <p:ph type="sldNum" sz="quarter" idx="5"/>
          </p:nvPr>
        </p:nvSpPr>
        <p:spPr/>
        <p:txBody>
          <a:bodyPr/>
          <a:lstStyle/>
          <a:p>
            <a:fld id="{89DBFF68-D494-49B8-AB79-67D851609E9E}" type="slidenum">
              <a:rPr lang="en-US" smtClean="0"/>
              <a:t>25</a:t>
            </a:fld>
            <a:endParaRPr lang="en-US"/>
          </a:p>
        </p:txBody>
      </p:sp>
    </p:spTree>
    <p:extLst>
      <p:ext uri="{BB962C8B-B14F-4D97-AF65-F5344CB8AC3E}">
        <p14:creationId xmlns:p14="http://schemas.microsoft.com/office/powerpoint/2010/main" val="169285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28</a:t>
            </a:fld>
            <a:endParaRPr lang="en-US"/>
          </a:p>
        </p:txBody>
      </p:sp>
    </p:spTree>
    <p:extLst>
      <p:ext uri="{BB962C8B-B14F-4D97-AF65-F5344CB8AC3E}">
        <p14:creationId xmlns:p14="http://schemas.microsoft.com/office/powerpoint/2010/main" val="862176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a:t>
            </a:fld>
            <a:endParaRPr lang="en-US"/>
          </a:p>
        </p:txBody>
      </p:sp>
    </p:spTree>
    <p:extLst>
      <p:ext uri="{BB962C8B-B14F-4D97-AF65-F5344CB8AC3E}">
        <p14:creationId xmlns:p14="http://schemas.microsoft.com/office/powerpoint/2010/main" val="1763455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largest opportunity here is the assess member needs and leverage this data to improve pathways to care and make it more streamlined for people.  Also opportunities to help drive decisions about what care coordination for this population really should look like when navigating two programs</a:t>
            </a:r>
          </a:p>
        </p:txBody>
      </p:sp>
      <p:sp>
        <p:nvSpPr>
          <p:cNvPr id="4" name="Slide Number Placeholder 3"/>
          <p:cNvSpPr>
            <a:spLocks noGrp="1"/>
          </p:cNvSpPr>
          <p:nvPr>
            <p:ph type="sldNum" sz="quarter" idx="5"/>
          </p:nvPr>
        </p:nvSpPr>
        <p:spPr/>
        <p:txBody>
          <a:bodyPr/>
          <a:lstStyle/>
          <a:p>
            <a:fld id="{89DBFF68-D494-49B8-AB79-67D851609E9E}" type="slidenum">
              <a:rPr lang="en-US" smtClean="0"/>
              <a:t>29</a:t>
            </a:fld>
            <a:endParaRPr lang="en-US"/>
          </a:p>
        </p:txBody>
      </p:sp>
    </p:spTree>
    <p:extLst>
      <p:ext uri="{BB962C8B-B14F-4D97-AF65-F5344CB8AC3E}">
        <p14:creationId xmlns:p14="http://schemas.microsoft.com/office/powerpoint/2010/main" val="1742375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data can be received by the Medicaid agency and used for purposes of enhancing member experience and care.  </a:t>
            </a:r>
          </a:p>
          <a:p>
            <a:endParaRPr lang="en-US" dirty="0"/>
          </a:p>
          <a:p>
            <a:r>
              <a:rPr lang="en-US" dirty="0"/>
              <a:t>Check – can they receive it directly?  Recall an issue here</a:t>
            </a:r>
          </a:p>
        </p:txBody>
      </p:sp>
      <p:sp>
        <p:nvSpPr>
          <p:cNvPr id="4" name="Slide Number Placeholder 3"/>
          <p:cNvSpPr>
            <a:spLocks noGrp="1"/>
          </p:cNvSpPr>
          <p:nvPr>
            <p:ph type="sldNum" sz="quarter" idx="5"/>
          </p:nvPr>
        </p:nvSpPr>
        <p:spPr/>
        <p:txBody>
          <a:bodyPr/>
          <a:lstStyle/>
          <a:p>
            <a:fld id="{89DBFF68-D494-49B8-AB79-67D851609E9E}" type="slidenum">
              <a:rPr lang="en-US" smtClean="0"/>
              <a:t>31</a:t>
            </a:fld>
            <a:endParaRPr lang="en-US"/>
          </a:p>
        </p:txBody>
      </p:sp>
    </p:spTree>
    <p:extLst>
      <p:ext uri="{BB962C8B-B14F-4D97-AF65-F5344CB8AC3E}">
        <p14:creationId xmlns:p14="http://schemas.microsoft.com/office/powerpoint/2010/main" val="1054118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32</a:t>
            </a:fld>
            <a:endParaRPr lang="en-US"/>
          </a:p>
        </p:txBody>
      </p:sp>
    </p:spTree>
    <p:extLst>
      <p:ext uri="{BB962C8B-B14F-4D97-AF65-F5344CB8AC3E}">
        <p14:creationId xmlns:p14="http://schemas.microsoft.com/office/powerpoint/2010/main" val="147970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2C317-C413-0B6B-4A41-AE58A7637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686CB-92A1-9798-0B5B-0FAF4C987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19E49-5B81-6DE8-DD17-A38F3645F5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a:extLst>
              <a:ext uri="{FF2B5EF4-FFF2-40B4-BE49-F238E27FC236}">
                <a16:creationId xmlns:a16="http://schemas.microsoft.com/office/drawing/2014/main" id="{4D9283C6-B097-7E98-BC22-A6B1F05D6B5D}"/>
              </a:ext>
            </a:extLst>
          </p:cNvPr>
          <p:cNvSpPr>
            <a:spLocks noGrp="1"/>
          </p:cNvSpPr>
          <p:nvPr>
            <p:ph type="sldNum" sz="quarter" idx="5"/>
          </p:nvPr>
        </p:nvSpPr>
        <p:spPr/>
        <p:txBody>
          <a:bodyPr/>
          <a:lstStyle/>
          <a:p>
            <a:fld id="{89DBFF68-D494-49B8-AB79-67D851609E9E}" type="slidenum">
              <a:rPr lang="en-US" smtClean="0"/>
              <a:t>33</a:t>
            </a:fld>
            <a:endParaRPr lang="en-US"/>
          </a:p>
        </p:txBody>
      </p:sp>
    </p:spTree>
    <p:extLst>
      <p:ext uri="{BB962C8B-B14F-4D97-AF65-F5344CB8AC3E}">
        <p14:creationId xmlns:p14="http://schemas.microsoft.com/office/powerpoint/2010/main" val="536121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35</a:t>
            </a:fld>
            <a:endParaRPr lang="en-US"/>
          </a:p>
        </p:txBody>
      </p:sp>
    </p:spTree>
    <p:extLst>
      <p:ext uri="{BB962C8B-B14F-4D97-AF65-F5344CB8AC3E}">
        <p14:creationId xmlns:p14="http://schemas.microsoft.com/office/powerpoint/2010/main" val="28142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36</a:t>
            </a:fld>
            <a:endParaRPr lang="en-US"/>
          </a:p>
        </p:txBody>
      </p:sp>
    </p:spTree>
    <p:extLst>
      <p:ext uri="{BB962C8B-B14F-4D97-AF65-F5344CB8AC3E}">
        <p14:creationId xmlns:p14="http://schemas.microsoft.com/office/powerpoint/2010/main" val="281423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5</a:t>
            </a:fld>
            <a:endParaRPr lang="en-US"/>
          </a:p>
        </p:txBody>
      </p:sp>
    </p:spTree>
    <p:extLst>
      <p:ext uri="{BB962C8B-B14F-4D97-AF65-F5344CB8AC3E}">
        <p14:creationId xmlns:p14="http://schemas.microsoft.com/office/powerpoint/2010/main" val="112238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6</a:t>
            </a:fld>
            <a:endParaRPr lang="en-US"/>
          </a:p>
        </p:txBody>
      </p:sp>
    </p:spTree>
    <p:extLst>
      <p:ext uri="{BB962C8B-B14F-4D97-AF65-F5344CB8AC3E}">
        <p14:creationId xmlns:p14="http://schemas.microsoft.com/office/powerpoint/2010/main" val="2686887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 Medicare and Medicaid both run in FFS and Managed care environments.   Duals have a choice in some states whether some or all of their Medicaid is in managed care; in Medicare participation in Medicare managed care programs (Medicare Advantage) is voluntary</a:t>
            </a:r>
          </a:p>
          <a:p>
            <a:endParaRPr lang="en-US" dirty="0"/>
          </a:p>
          <a:p>
            <a:r>
              <a:rPr lang="en-US" dirty="0"/>
              <a:t>Note that Medicare does not cover LTSS</a:t>
            </a:r>
          </a:p>
          <a:p>
            <a:pPr>
              <a:lnSpc>
                <a:spcPct val="120000"/>
              </a:lnSpc>
            </a:pPr>
            <a:r>
              <a:rPr lang="en-US" sz="1200" dirty="0"/>
              <a:t>Data from the 2021 Medicare Payment Advisory Commission and the Medicaid and CHIP Payment and Access Commission (MACPAC) indicate that approximately 13% of individuals that are dually eligible for Medicare and Medicaid have an intellectual disability or related condition.</a:t>
            </a:r>
            <a:r>
              <a:rPr lang="en-US" sz="1000" dirty="0">
                <a:hlinkClick r:id="rId3"/>
              </a:rPr>
              <a:t>[1]</a:t>
            </a:r>
            <a:r>
              <a:rPr lang="en-US" sz="1200" dirty="0"/>
              <a:t> </a:t>
            </a:r>
            <a:endParaRPr lang="en-US" sz="1200" dirty="0">
              <a:cs typeface="Arial"/>
            </a:endParaRPr>
          </a:p>
          <a:p>
            <a:pPr>
              <a:lnSpc>
                <a:spcPct val="120000"/>
              </a:lnSpc>
            </a:pPr>
            <a:r>
              <a:rPr lang="en-US" sz="1200" dirty="0"/>
              <a:t>For individuals served by state I/DD systems, it is estimated that as many as 50% are dually eligible for both Medicare &amp; Medicaid.</a:t>
            </a:r>
            <a:endParaRPr lang="en-US" sz="1200" dirty="0">
              <a:cs typeface="Arial"/>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key opportunity involves collaboration with</a:t>
            </a:r>
            <a:r>
              <a:rPr lang="en-US" sz="1200" dirty="0">
                <a:effectLst/>
              </a:rPr>
              <a:t> the State Medicaid Agency (SMA) when setting </a:t>
            </a:r>
            <a:r>
              <a:rPr lang="en-US" sz="1200" dirty="0"/>
              <a:t>priorities for expectations identified in the State Medicaid Agency Contract.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BFF68-D494-49B8-AB79-67D851609E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44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2250" dirty="0">
                <a:cs typeface="Arial"/>
              </a:rPr>
              <a:t>This is in part due to the extra benefits health plans offer to entice beneficiaries to choose them</a:t>
            </a:r>
          </a:p>
          <a:p>
            <a:pPr marL="742950" lvl="1" indent="-285750">
              <a:buFont typeface="Courier New"/>
              <a:buChar char="o"/>
            </a:pPr>
            <a:r>
              <a:rPr lang="en-US" sz="2250" dirty="0">
                <a:cs typeface="Arial"/>
              </a:rPr>
              <a:t>Eyeglasses</a:t>
            </a:r>
          </a:p>
          <a:p>
            <a:pPr marL="742950" lvl="1" indent="-285750">
              <a:buFont typeface="Courier New"/>
              <a:buChar char="o"/>
            </a:pPr>
            <a:r>
              <a:rPr lang="en-US" sz="2250" dirty="0">
                <a:cs typeface="Arial"/>
              </a:rPr>
              <a:t>Hearing aids</a:t>
            </a:r>
          </a:p>
          <a:p>
            <a:pPr marL="742950" lvl="1" indent="-285750">
              <a:buFont typeface="Courier New"/>
              <a:buChar char="o"/>
            </a:pPr>
            <a:r>
              <a:rPr lang="en-US" sz="2250" dirty="0">
                <a:cs typeface="Arial"/>
              </a:rPr>
              <a:t>Dental care</a:t>
            </a:r>
          </a:p>
          <a:p>
            <a:pPr marL="742950" lvl="1" indent="-285750">
              <a:buFont typeface="Courier New"/>
              <a:buChar char="o"/>
            </a:pPr>
            <a:r>
              <a:rPr lang="en-US" sz="2250" dirty="0">
                <a:cs typeface="Arial"/>
              </a:rPr>
              <a:t>Medical tailored meals</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8</a:t>
            </a:fld>
            <a:endParaRPr lang="en-US"/>
          </a:p>
        </p:txBody>
      </p:sp>
    </p:spTree>
    <p:extLst>
      <p:ext uri="{BB962C8B-B14F-4D97-AF65-F5344CB8AC3E}">
        <p14:creationId xmlns:p14="http://schemas.microsoft.com/office/powerpoint/2010/main" val="2611790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CO- 38 states and DC use this type of D-SNP 2.8 million (57 percent)</a:t>
            </a:r>
          </a:p>
          <a:p>
            <a:endParaRPr lang="en-US" dirty="0"/>
          </a:p>
          <a:p>
            <a:r>
              <a:rPr lang="en-US" dirty="0"/>
              <a:t>HIDE – 15 states and DC – 1.7 million </a:t>
            </a:r>
            <a:r>
              <a:rPr lang="en-US" dirty="0" err="1"/>
              <a:t>benes</a:t>
            </a:r>
            <a:r>
              <a:rPr lang="en-US" dirty="0"/>
              <a:t> (35 percent)</a:t>
            </a:r>
          </a:p>
          <a:p>
            <a:endParaRPr lang="en-US" dirty="0"/>
          </a:p>
          <a:p>
            <a:r>
              <a:rPr lang="en-US" dirty="0"/>
              <a:t>FIDE – 12 states and DC  403,000 (8 percent)</a:t>
            </a:r>
          </a:p>
          <a:p>
            <a:endParaRPr lang="en-US" dirty="0"/>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9</a:t>
            </a:fld>
            <a:endParaRPr lang="en-US"/>
          </a:p>
        </p:txBody>
      </p:sp>
    </p:spTree>
    <p:extLst>
      <p:ext uri="{BB962C8B-B14F-4D97-AF65-F5344CB8AC3E}">
        <p14:creationId xmlns:p14="http://schemas.microsoft.com/office/powerpoint/2010/main" val="3626101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10</a:t>
            </a:fld>
            <a:endParaRPr lang="en-US"/>
          </a:p>
        </p:txBody>
      </p:sp>
    </p:spTree>
    <p:extLst>
      <p:ext uri="{BB962C8B-B14F-4D97-AF65-F5344CB8AC3E}">
        <p14:creationId xmlns:p14="http://schemas.microsoft.com/office/powerpoint/2010/main" val="113923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11</a:t>
            </a:fld>
            <a:endParaRPr lang="en-US"/>
          </a:p>
        </p:txBody>
      </p:sp>
    </p:spTree>
    <p:extLst>
      <p:ext uri="{BB962C8B-B14F-4D97-AF65-F5344CB8AC3E}">
        <p14:creationId xmlns:p14="http://schemas.microsoft.com/office/powerpoint/2010/main" val="366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Tree>
    <p:extLst>
      <p:ext uri="{BB962C8B-B14F-4D97-AF65-F5344CB8AC3E}">
        <p14:creationId xmlns:p14="http://schemas.microsoft.com/office/powerpoint/2010/main" val="420482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
        <p:nvSpPr>
          <p:cNvPr id="5" name="Title 4"/>
          <p:cNvSpPr>
            <a:spLocks noGrp="1"/>
          </p:cNvSpPr>
          <p:nvPr>
            <p:ph type="title"/>
          </p:nvPr>
        </p:nvSpPr>
        <p:spPr>
          <a:xfrm>
            <a:off x="1760284" y="5236803"/>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Text Placeholder 6"/>
          <p:cNvSpPr>
            <a:spLocks noGrp="1"/>
          </p:cNvSpPr>
          <p:nvPr>
            <p:ph type="body" sz="quarter" idx="11"/>
          </p:nvPr>
        </p:nvSpPr>
        <p:spPr>
          <a:xfrm>
            <a:off x="276225" y="238125"/>
            <a:ext cx="3581400" cy="46513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1916453" y="5899584"/>
            <a:ext cx="506012" cy="73158"/>
          </a:xfrm>
          <a:prstGeom prst="rect">
            <a:avLst/>
          </a:prstGeom>
        </p:spPr>
      </p:pic>
    </p:spTree>
    <p:extLst>
      <p:ext uri="{BB962C8B-B14F-4D97-AF65-F5344CB8AC3E}">
        <p14:creationId xmlns:p14="http://schemas.microsoft.com/office/powerpoint/2010/main" val="1365315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a:t>Add Picture</a:t>
            </a:r>
            <a:endParaRPr lang="id-ID"/>
          </a:p>
        </p:txBody>
      </p:sp>
      <p:sp>
        <p:nvSpPr>
          <p:cNvPr id="5" name="TextBox 4"/>
          <p:cNvSpPr txBox="1"/>
          <p:nvPr userDrawn="1"/>
        </p:nvSpPr>
        <p:spPr>
          <a:xfrm>
            <a:off x="4076899" y="0"/>
            <a:ext cx="210792" cy="6858000"/>
          </a:xfrm>
          <a:prstGeom prst="rect">
            <a:avLst/>
          </a:prstGeom>
          <a:solidFill>
            <a:schemeClr val="accent1"/>
          </a:solidFill>
          <a:ln>
            <a:noFill/>
          </a:ln>
        </p:spPr>
        <p:txBody>
          <a:bodyPr wrap="square" rtlCol="0">
            <a:spAutoFit/>
          </a:bodyPr>
          <a:lstStyle/>
          <a:p>
            <a:endParaRPr lang="en-US"/>
          </a:p>
        </p:txBody>
      </p:sp>
      <p:sp>
        <p:nvSpPr>
          <p:cNvPr id="7" name="TextBox 6"/>
          <p:cNvSpPr txBox="1"/>
          <p:nvPr userDrawn="1"/>
        </p:nvSpPr>
        <p:spPr>
          <a:xfrm>
            <a:off x="4287691" y="0"/>
            <a:ext cx="176733" cy="6858000"/>
          </a:xfrm>
          <a:prstGeom prst="rect">
            <a:avLst/>
          </a:prstGeom>
          <a:solidFill>
            <a:schemeClr val="accent6"/>
          </a:solidFill>
          <a:ln>
            <a:noFill/>
          </a:ln>
        </p:spPr>
        <p:txBody>
          <a:bodyPr wrap="square" rtlCol="0">
            <a:spAutoFit/>
          </a:bodyPr>
          <a:lstStyle/>
          <a:p>
            <a:endParaRPr lang="en-US"/>
          </a:p>
        </p:txBody>
      </p:sp>
      <p:sp>
        <p:nvSpPr>
          <p:cNvPr id="8" name="TextBox 7"/>
          <p:cNvSpPr txBox="1"/>
          <p:nvPr userDrawn="1"/>
        </p:nvSpPr>
        <p:spPr>
          <a:xfrm>
            <a:off x="4464424" y="0"/>
            <a:ext cx="176733" cy="6858000"/>
          </a:xfrm>
          <a:prstGeom prst="rect">
            <a:avLst/>
          </a:prstGeom>
          <a:solidFill>
            <a:schemeClr val="accent3"/>
          </a:solidFill>
          <a:ln>
            <a:noFill/>
          </a:ln>
        </p:spPr>
        <p:txBody>
          <a:bodyPr wrap="square" rtlCol="0">
            <a:spAutoFit/>
          </a:bodyPr>
          <a:lstStyle/>
          <a:p>
            <a:endParaRPr lang="en-US"/>
          </a:p>
        </p:txBody>
      </p:sp>
      <p:sp>
        <p:nvSpPr>
          <p:cNvPr id="9" name="Title 8"/>
          <p:cNvSpPr>
            <a:spLocks noGrp="1"/>
          </p:cNvSpPr>
          <p:nvPr>
            <p:ph type="title"/>
          </p:nvPr>
        </p:nvSpPr>
        <p:spPr>
          <a:xfrm>
            <a:off x="4954999" y="211444"/>
            <a:ext cx="6397598" cy="1325563"/>
          </a:xfrm>
          <a:prstGeom prst="rect">
            <a:avLst/>
          </a:prstGeom>
        </p:spPr>
        <p:txBody>
          <a:bodyPr/>
          <a:lstStyle>
            <a:lvl1pPr>
              <a:defRPr sz="4000">
                <a:solidFill>
                  <a:schemeClr val="accent1"/>
                </a:solidFill>
              </a:defRPr>
            </a:lvl1pPr>
          </a:lstStyle>
          <a:p>
            <a:r>
              <a:rPr lang="en-US"/>
              <a:t>Click to edit Master title style</a:t>
            </a:r>
          </a:p>
        </p:txBody>
      </p:sp>
      <p:sp>
        <p:nvSpPr>
          <p:cNvPr id="11" name="Text Placeholder 10"/>
          <p:cNvSpPr>
            <a:spLocks noGrp="1"/>
          </p:cNvSpPr>
          <p:nvPr>
            <p:ph type="body" sz="quarter" idx="11"/>
          </p:nvPr>
        </p:nvSpPr>
        <p:spPr>
          <a:xfrm>
            <a:off x="4986338" y="1982788"/>
            <a:ext cx="6478587" cy="45339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5059223" y="1537007"/>
            <a:ext cx="506012" cy="73158"/>
          </a:xfrm>
          <a:prstGeom prst="rect">
            <a:avLst/>
          </a:prstGeom>
        </p:spPr>
      </p:pic>
    </p:spTree>
    <p:extLst>
      <p:ext uri="{BB962C8B-B14F-4D97-AF65-F5344CB8AC3E}">
        <p14:creationId xmlns:p14="http://schemas.microsoft.com/office/powerpoint/2010/main" val="2539169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7" name="Title 6"/>
          <p:cNvSpPr>
            <a:spLocks noGrp="1"/>
          </p:cNvSpPr>
          <p:nvPr>
            <p:ph type="title"/>
          </p:nvPr>
        </p:nvSpPr>
        <p:spPr>
          <a:xfrm>
            <a:off x="1053353" y="3400319"/>
            <a:ext cx="4540623" cy="1325563"/>
          </a:xfrm>
          <a:prstGeom prst="rect">
            <a:avLst/>
          </a:prstGeom>
        </p:spPr>
        <p:txBody>
          <a:bodyPr/>
          <a:lstStyle>
            <a:lvl1pPr>
              <a:defRPr sz="4000">
                <a:solidFill>
                  <a:schemeClr val="accent1"/>
                </a:solidFill>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186470" y="4725882"/>
            <a:ext cx="506012" cy="73158"/>
          </a:xfrm>
          <a:prstGeom prst="rect">
            <a:avLst/>
          </a:prstGeom>
        </p:spPr>
      </p:pic>
    </p:spTree>
    <p:extLst>
      <p:ext uri="{BB962C8B-B14F-4D97-AF65-F5344CB8AC3E}">
        <p14:creationId xmlns:p14="http://schemas.microsoft.com/office/powerpoint/2010/main" val="3438260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4049486" y="365125"/>
            <a:ext cx="7304314"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2"/>
          </p:nvPr>
        </p:nvSpPr>
        <p:spPr>
          <a:xfrm>
            <a:off x="6308725" y="1974850"/>
            <a:ext cx="5240338" cy="45640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4049486" y="1425309"/>
            <a:ext cx="506012" cy="73158"/>
          </a:xfrm>
          <a:prstGeom prst="rect">
            <a:avLst/>
          </a:prstGeom>
        </p:spPr>
      </p:pic>
    </p:spTree>
    <p:extLst>
      <p:ext uri="{BB962C8B-B14F-4D97-AF65-F5344CB8AC3E}">
        <p14:creationId xmlns:p14="http://schemas.microsoft.com/office/powerpoint/2010/main" val="2293348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822325" y="1905000"/>
            <a:ext cx="5232400" cy="3714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979001" y="1540569"/>
            <a:ext cx="506012" cy="73158"/>
          </a:xfrm>
          <a:prstGeom prst="rect">
            <a:avLst/>
          </a:prstGeom>
        </p:spPr>
      </p:pic>
    </p:spTree>
    <p:extLst>
      <p:ext uri="{BB962C8B-B14F-4D97-AF65-F5344CB8AC3E}">
        <p14:creationId xmlns:p14="http://schemas.microsoft.com/office/powerpoint/2010/main" val="1919567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9906F5F-895C-4656-9606-87D12AC19C0D}"/>
              </a:ext>
            </a:extLst>
          </p:cNvPr>
          <p:cNvSpPr/>
          <p:nvPr userDrawn="1"/>
        </p:nvSpPr>
        <p:spPr>
          <a:xfrm rot="18900000">
            <a:off x="-35514" y="968465"/>
            <a:ext cx="4921072" cy="4921072"/>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solidFill>
            <a:schemeClr val="accent1">
              <a:alpha val="50000"/>
            </a:schemeClr>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Freeform 10">
            <a:extLst>
              <a:ext uri="{FF2B5EF4-FFF2-40B4-BE49-F238E27FC236}">
                <a16:creationId xmlns:a16="http://schemas.microsoft.com/office/drawing/2014/main" id="{96E88FE7-21EE-4F89-B382-F9D0C29F7D74}"/>
              </a:ext>
            </a:extLst>
          </p:cNvPr>
          <p:cNvSpPr/>
          <p:nvPr userDrawn="1"/>
        </p:nvSpPr>
        <p:spPr>
          <a:xfrm rot="18900000">
            <a:off x="11419923" y="734464"/>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5" name="Freeform 11">
            <a:extLst>
              <a:ext uri="{FF2B5EF4-FFF2-40B4-BE49-F238E27FC236}">
                <a16:creationId xmlns:a16="http://schemas.microsoft.com/office/drawing/2014/main" id="{A98BB4DC-F08A-406A-9E18-62E9B51964F1}"/>
              </a:ext>
            </a:extLst>
          </p:cNvPr>
          <p:cNvSpPr/>
          <p:nvPr userDrawn="1"/>
        </p:nvSpPr>
        <p:spPr>
          <a:xfrm rot="18900000">
            <a:off x="4053997" y="6021340"/>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8" name="Title 7"/>
          <p:cNvSpPr>
            <a:spLocks noGrp="1"/>
          </p:cNvSpPr>
          <p:nvPr>
            <p:ph type="title"/>
          </p:nvPr>
        </p:nvSpPr>
        <p:spPr>
          <a:xfrm>
            <a:off x="4287690" y="365125"/>
            <a:ext cx="7066109" cy="1325563"/>
          </a:xfrm>
          <a:prstGeom prst="rect">
            <a:avLst/>
          </a:prstGeom>
        </p:spPr>
        <p:txBody>
          <a:bodyPr/>
          <a:lstStyle>
            <a:lvl1pPr>
              <a:defRPr sz="4000">
                <a:solidFill>
                  <a:schemeClr val="accent1"/>
                </a:solidFill>
              </a:defRPr>
            </a:lvl1pPr>
          </a:lstStyle>
          <a:p>
            <a:r>
              <a:rPr lang="en-US"/>
              <a:t>Click to edit Master title style</a:t>
            </a:r>
          </a:p>
        </p:txBody>
      </p:sp>
      <p:sp>
        <p:nvSpPr>
          <p:cNvPr id="12" name="Content Placeholder 11"/>
          <p:cNvSpPr>
            <a:spLocks noGrp="1"/>
          </p:cNvSpPr>
          <p:nvPr>
            <p:ph sz="quarter" idx="11"/>
          </p:nvPr>
        </p:nvSpPr>
        <p:spPr>
          <a:xfrm>
            <a:off x="6592888" y="1990725"/>
            <a:ext cx="4740275" cy="3568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55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77906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899673" y="4652816"/>
            <a:ext cx="10515600" cy="1325563"/>
          </a:xfrm>
          <a:prstGeom prst="rect">
            <a:avLst/>
          </a:prstGeom>
        </p:spPr>
        <p:txBody>
          <a:bodyPr/>
          <a:lstStyle>
            <a:lvl1pPr>
              <a:defRPr sz="4000">
                <a:solidFill>
                  <a:schemeClr val="accent1"/>
                </a:solidFill>
              </a:defRPr>
            </a:lvl1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086577" y="5558903"/>
            <a:ext cx="506012" cy="73158"/>
          </a:xfrm>
          <a:prstGeom prst="rect">
            <a:avLst/>
          </a:prstGeom>
        </p:spPr>
      </p:pic>
    </p:spTree>
    <p:extLst>
      <p:ext uri="{BB962C8B-B14F-4D97-AF65-F5344CB8AC3E}">
        <p14:creationId xmlns:p14="http://schemas.microsoft.com/office/powerpoint/2010/main" val="1193500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a:t>Add Picture</a:t>
            </a:r>
          </a:p>
        </p:txBody>
      </p:sp>
      <p:sp>
        <p:nvSpPr>
          <p:cNvPr id="5" name="Title 4"/>
          <p:cNvSpPr>
            <a:spLocks noGrp="1"/>
          </p:cNvSpPr>
          <p:nvPr>
            <p:ph type="title"/>
          </p:nvPr>
        </p:nvSpPr>
        <p:spPr>
          <a:xfrm>
            <a:off x="7714770" y="365125"/>
            <a:ext cx="363903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7723188" y="2266950"/>
            <a:ext cx="4248150" cy="42338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861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61472"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4554711" y="5698580"/>
            <a:ext cx="7637289" cy="818216"/>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98280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005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Tree>
    <p:extLst>
      <p:ext uri="{BB962C8B-B14F-4D97-AF65-F5344CB8AC3E}">
        <p14:creationId xmlns:p14="http://schemas.microsoft.com/office/powerpoint/2010/main" val="298362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9" name="Title 8"/>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4186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
        <p:nvSpPr>
          <p:cNvPr id="2" name="Title 1"/>
          <p:cNvSpPr>
            <a:spLocks noGrp="1"/>
          </p:cNvSpPr>
          <p:nvPr>
            <p:ph type="title"/>
          </p:nvPr>
        </p:nvSpPr>
        <p:spPr>
          <a:xfrm>
            <a:off x="1099458" y="972164"/>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84803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7" name="Title 6"/>
          <p:cNvSpPr>
            <a:spLocks noGrp="1"/>
          </p:cNvSpPr>
          <p:nvPr>
            <p:ph type="title"/>
          </p:nvPr>
        </p:nvSpPr>
        <p:spPr>
          <a:xfrm>
            <a:off x="884304" y="987531"/>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31556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a:t>Add Picture</a:t>
            </a:r>
          </a:p>
        </p:txBody>
      </p:sp>
      <p:sp>
        <p:nvSpPr>
          <p:cNvPr id="5" name="Title 4"/>
          <p:cNvSpPr>
            <a:spLocks noGrp="1"/>
          </p:cNvSpPr>
          <p:nvPr>
            <p:ph type="title"/>
          </p:nvPr>
        </p:nvSpPr>
        <p:spPr>
          <a:xfrm>
            <a:off x="5264202" y="242181"/>
            <a:ext cx="6338835" cy="1325563"/>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5248275" y="1958975"/>
            <a:ext cx="6354763" cy="4657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812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7" name="Title 6"/>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1489024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8" name="Title 7"/>
          <p:cNvSpPr>
            <a:spLocks noGrp="1"/>
          </p:cNvSpPr>
          <p:nvPr>
            <p:ph type="title"/>
          </p:nvPr>
        </p:nvSpPr>
        <p:spPr>
          <a:xfrm>
            <a:off x="1029335" y="887639"/>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2414023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12"/>
          </p:nvPr>
        </p:nvSpPr>
        <p:spPr>
          <a:xfrm>
            <a:off x="884238" y="1898650"/>
            <a:ext cx="5140325" cy="3721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426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7" name="Content Placeholder 6"/>
          <p:cNvSpPr>
            <a:spLocks noGrp="1"/>
          </p:cNvSpPr>
          <p:nvPr>
            <p:ph sz="quarter" idx="28"/>
          </p:nvPr>
        </p:nvSpPr>
        <p:spPr>
          <a:xfrm>
            <a:off x="3865563" y="1479550"/>
            <a:ext cx="7488237" cy="37449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15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29"/>
          </p:nvPr>
        </p:nvSpPr>
        <p:spPr>
          <a:xfrm>
            <a:off x="6554788" y="1480311"/>
            <a:ext cx="4799012" cy="37217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66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74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823057" y="-220756"/>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4663568" cy="1325563"/>
          </a:xfrm>
          <a:prstGeom prst="rect">
            <a:avLst/>
          </a:prstGeom>
        </p:spPr>
        <p:txBody>
          <a:bodyPr/>
          <a:lstStyle>
            <a:lvl1pPr>
              <a:defRPr sz="4000">
                <a:solidFill>
                  <a:schemeClr val="tx2"/>
                </a:solidFill>
              </a:defRPr>
            </a:lvl1pPr>
          </a:lstStyle>
          <a:p>
            <a:r>
              <a:rPr lang="en-US"/>
              <a:t>Click to edit Master title style</a:t>
            </a:r>
          </a:p>
        </p:txBody>
      </p:sp>
      <p:sp>
        <p:nvSpPr>
          <p:cNvPr id="7" name="Content Placeholder 6"/>
          <p:cNvSpPr>
            <a:spLocks noGrp="1"/>
          </p:cNvSpPr>
          <p:nvPr>
            <p:ph sz="quarter" idx="11"/>
          </p:nvPr>
        </p:nvSpPr>
        <p:spPr>
          <a:xfrm>
            <a:off x="814388" y="2036763"/>
            <a:ext cx="4595812" cy="38719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595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27311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Tree>
    <p:extLst>
      <p:ext uri="{BB962C8B-B14F-4D97-AF65-F5344CB8AC3E}">
        <p14:creationId xmlns:p14="http://schemas.microsoft.com/office/powerpoint/2010/main" val="3023052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1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129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4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ext Placeholder 4"/>
          <p:cNvSpPr>
            <a:spLocks noGrp="1"/>
          </p:cNvSpPr>
          <p:nvPr>
            <p:ph type="body" sz="quarter" idx="11"/>
          </p:nvPr>
        </p:nvSpPr>
        <p:spPr>
          <a:xfrm>
            <a:off x="1590994" y="5155906"/>
            <a:ext cx="5554663" cy="72231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69367" y="4107250"/>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35001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0" name="Flowchart: Alternate Process 9"/>
          <p:cNvSpPr/>
          <p:nvPr userDrawn="1"/>
        </p:nvSpPr>
        <p:spPr>
          <a:xfrm>
            <a:off x="338097" y="0"/>
            <a:ext cx="5947442" cy="6293223"/>
          </a:xfrm>
          <a:prstGeom prst="flowChartAlternateProcess">
            <a:avLst/>
          </a:prstGeom>
          <a:solidFill>
            <a:schemeClr val="accent5"/>
          </a:solidFill>
          <a:effectLst/>
        </p:spPr>
        <p:txBody>
          <a:bodyPr wrap="square" rtlCol="0" anchor="ctr">
            <a:noAutofit/>
          </a:bodyPr>
          <a:lstStyle/>
          <a:p>
            <a:pPr algn="just">
              <a:lnSpc>
                <a:spcPct val="109000"/>
              </a:lnSpc>
            </a:pPr>
            <a:endParaRPr lang="en-US" sz="1200" err="1">
              <a:solidFill>
                <a:schemeClr val="accent5"/>
              </a:solidFill>
              <a:latin typeface="+mj-lt"/>
            </a:endParaRPr>
          </a:p>
        </p:txBody>
      </p:sp>
      <p:sp>
        <p:nvSpPr>
          <p:cNvPr id="6" name="Flowchart: Alternate Process 5"/>
          <p:cNvSpPr/>
          <p:nvPr userDrawn="1"/>
        </p:nvSpPr>
        <p:spPr>
          <a:xfrm>
            <a:off x="442938" y="169049"/>
            <a:ext cx="5739973" cy="6024282"/>
          </a:xfrm>
          <a:prstGeom prst="flowChartAlternateProcess">
            <a:avLst/>
          </a:prstGeom>
          <a:solidFill>
            <a:schemeClr val="accent1"/>
          </a:solidFill>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684024" y="55229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8" name="Text Placeholder 7"/>
          <p:cNvSpPr>
            <a:spLocks noGrp="1"/>
          </p:cNvSpPr>
          <p:nvPr>
            <p:ph type="body" sz="quarter" idx="11"/>
          </p:nvPr>
        </p:nvSpPr>
        <p:spPr>
          <a:xfrm>
            <a:off x="6984292" y="1844116"/>
            <a:ext cx="4518025" cy="33733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423997" y="295968"/>
            <a:ext cx="5394047" cy="1325563"/>
          </a:xfrm>
          <a:prstGeom prst="rect">
            <a:avLst/>
          </a:prstGeom>
        </p:spPr>
        <p:txBody>
          <a:bodyPr/>
          <a:lstStyle>
            <a:lvl1pPr>
              <a:defRPr sz="4000">
                <a:solidFill>
                  <a:schemeClr val="accent1"/>
                </a:solidFill>
              </a:defRPr>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6508521" y="1463729"/>
            <a:ext cx="506012" cy="73158"/>
          </a:xfrm>
          <a:prstGeom prst="rect">
            <a:avLst/>
          </a:prstGeom>
        </p:spPr>
      </p:pic>
    </p:spTree>
    <p:extLst>
      <p:ext uri="{BB962C8B-B14F-4D97-AF65-F5344CB8AC3E}">
        <p14:creationId xmlns:p14="http://schemas.microsoft.com/office/powerpoint/2010/main" val="1550288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145185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1"/>
          </p:nvPr>
        </p:nvSpPr>
        <p:spPr>
          <a:xfrm>
            <a:off x="838200" y="1920875"/>
            <a:ext cx="3671888" cy="3535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971317" y="1094895"/>
            <a:ext cx="506012" cy="73158"/>
          </a:xfrm>
          <a:prstGeom prst="rect">
            <a:avLst/>
          </a:prstGeom>
        </p:spPr>
      </p:pic>
    </p:spTree>
    <p:extLst>
      <p:ext uri="{BB962C8B-B14F-4D97-AF65-F5344CB8AC3E}">
        <p14:creationId xmlns:p14="http://schemas.microsoft.com/office/powerpoint/2010/main" val="2824137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02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7476564" y="203760"/>
            <a:ext cx="4464423"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2"/>
          </p:nvPr>
        </p:nvSpPr>
        <p:spPr>
          <a:xfrm>
            <a:off x="7542213" y="1882775"/>
            <a:ext cx="4467225" cy="43418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541921" y="1379204"/>
            <a:ext cx="506012" cy="73158"/>
          </a:xfrm>
          <a:prstGeom prst="rect">
            <a:avLst/>
          </a:prstGeom>
        </p:spPr>
      </p:pic>
    </p:spTree>
    <p:extLst>
      <p:ext uri="{BB962C8B-B14F-4D97-AF65-F5344CB8AC3E}">
        <p14:creationId xmlns:p14="http://schemas.microsoft.com/office/powerpoint/2010/main" val="2785271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
        <p:nvSpPr>
          <p:cNvPr id="5" name="Title 4"/>
          <p:cNvSpPr>
            <a:spLocks noGrp="1"/>
          </p:cNvSpPr>
          <p:nvPr>
            <p:ph type="title"/>
          </p:nvPr>
        </p:nvSpPr>
        <p:spPr>
          <a:xfrm>
            <a:off x="1760284" y="5236803"/>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Text Placeholder 6"/>
          <p:cNvSpPr>
            <a:spLocks noGrp="1"/>
          </p:cNvSpPr>
          <p:nvPr>
            <p:ph type="body" sz="quarter" idx="11"/>
          </p:nvPr>
        </p:nvSpPr>
        <p:spPr>
          <a:xfrm>
            <a:off x="276225" y="238125"/>
            <a:ext cx="3581400" cy="46513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1916453" y="5899584"/>
            <a:ext cx="506012" cy="73158"/>
          </a:xfrm>
          <a:prstGeom prst="rect">
            <a:avLst/>
          </a:prstGeom>
        </p:spPr>
      </p:pic>
    </p:spTree>
    <p:extLst>
      <p:ext uri="{BB962C8B-B14F-4D97-AF65-F5344CB8AC3E}">
        <p14:creationId xmlns:p14="http://schemas.microsoft.com/office/powerpoint/2010/main" val="398793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a:t>Add Picture</a:t>
            </a:r>
            <a:endParaRPr lang="id-ID"/>
          </a:p>
        </p:txBody>
      </p:sp>
      <p:sp>
        <p:nvSpPr>
          <p:cNvPr id="5" name="TextBox 4"/>
          <p:cNvSpPr txBox="1"/>
          <p:nvPr userDrawn="1"/>
        </p:nvSpPr>
        <p:spPr>
          <a:xfrm>
            <a:off x="0" y="0"/>
            <a:ext cx="4287691" cy="6858000"/>
          </a:xfrm>
          <a:prstGeom prst="rect">
            <a:avLst/>
          </a:prstGeom>
          <a:solidFill>
            <a:schemeClr val="accent1"/>
          </a:solidFill>
          <a:ln>
            <a:noFill/>
          </a:ln>
        </p:spPr>
        <p:txBody>
          <a:bodyPr wrap="square" rtlCol="0">
            <a:spAutoFit/>
          </a:bodyPr>
          <a:lstStyle/>
          <a:p>
            <a:endParaRPr lang="en-US"/>
          </a:p>
        </p:txBody>
      </p:sp>
      <p:sp>
        <p:nvSpPr>
          <p:cNvPr id="7" name="TextBox 6"/>
          <p:cNvSpPr txBox="1"/>
          <p:nvPr userDrawn="1"/>
        </p:nvSpPr>
        <p:spPr>
          <a:xfrm>
            <a:off x="4287691" y="0"/>
            <a:ext cx="176733" cy="6858000"/>
          </a:xfrm>
          <a:prstGeom prst="rect">
            <a:avLst/>
          </a:prstGeom>
          <a:solidFill>
            <a:schemeClr val="accent6"/>
          </a:solidFill>
          <a:ln>
            <a:noFill/>
          </a:ln>
        </p:spPr>
        <p:txBody>
          <a:bodyPr wrap="square" rtlCol="0">
            <a:spAutoFit/>
          </a:bodyPr>
          <a:lstStyle/>
          <a:p>
            <a:endParaRPr lang="en-US"/>
          </a:p>
        </p:txBody>
      </p:sp>
      <p:sp>
        <p:nvSpPr>
          <p:cNvPr id="8" name="TextBox 7"/>
          <p:cNvSpPr txBox="1"/>
          <p:nvPr userDrawn="1"/>
        </p:nvSpPr>
        <p:spPr>
          <a:xfrm>
            <a:off x="4464424" y="0"/>
            <a:ext cx="176733" cy="6858000"/>
          </a:xfrm>
          <a:prstGeom prst="rect">
            <a:avLst/>
          </a:prstGeom>
          <a:solidFill>
            <a:schemeClr val="accent3"/>
          </a:solidFill>
          <a:ln>
            <a:noFill/>
          </a:ln>
        </p:spPr>
        <p:txBody>
          <a:bodyPr wrap="square" rtlCol="0">
            <a:spAutoFit/>
          </a:bodyPr>
          <a:lstStyle/>
          <a:p>
            <a:endParaRPr lang="en-US"/>
          </a:p>
        </p:txBody>
      </p:sp>
      <p:sp>
        <p:nvSpPr>
          <p:cNvPr id="9" name="Title 8"/>
          <p:cNvSpPr>
            <a:spLocks noGrp="1"/>
          </p:cNvSpPr>
          <p:nvPr>
            <p:ph type="title"/>
          </p:nvPr>
        </p:nvSpPr>
        <p:spPr>
          <a:xfrm>
            <a:off x="4954999" y="211444"/>
            <a:ext cx="6397598" cy="1325563"/>
          </a:xfrm>
          <a:prstGeom prst="rect">
            <a:avLst/>
          </a:prstGeom>
        </p:spPr>
        <p:txBody>
          <a:bodyPr/>
          <a:lstStyle>
            <a:lvl1pPr>
              <a:defRPr sz="4000">
                <a:solidFill>
                  <a:schemeClr val="accent1"/>
                </a:solidFill>
              </a:defRPr>
            </a:lvl1pPr>
          </a:lstStyle>
          <a:p>
            <a:r>
              <a:rPr lang="en-US"/>
              <a:t>Click to edit Master title style</a:t>
            </a:r>
          </a:p>
        </p:txBody>
      </p:sp>
      <p:sp>
        <p:nvSpPr>
          <p:cNvPr id="11" name="Text Placeholder 10"/>
          <p:cNvSpPr>
            <a:spLocks noGrp="1"/>
          </p:cNvSpPr>
          <p:nvPr>
            <p:ph type="body" sz="quarter" idx="11"/>
          </p:nvPr>
        </p:nvSpPr>
        <p:spPr>
          <a:xfrm>
            <a:off x="4986338" y="1982788"/>
            <a:ext cx="6478587" cy="45339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58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7" name="Title 6"/>
          <p:cNvSpPr>
            <a:spLocks noGrp="1"/>
          </p:cNvSpPr>
          <p:nvPr>
            <p:ph type="title"/>
          </p:nvPr>
        </p:nvSpPr>
        <p:spPr>
          <a:xfrm>
            <a:off x="1053353" y="3400319"/>
            <a:ext cx="4540623" cy="1325563"/>
          </a:xfrm>
          <a:prstGeom prst="rect">
            <a:avLst/>
          </a:prstGeom>
        </p:spPr>
        <p:txBody>
          <a:bodyPr/>
          <a:lstStyle>
            <a:lvl1pPr>
              <a:defRPr sz="4000">
                <a:solidFill>
                  <a:schemeClr val="accent1"/>
                </a:solidFill>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186470" y="4725882"/>
            <a:ext cx="506012" cy="73158"/>
          </a:xfrm>
          <a:prstGeom prst="rect">
            <a:avLst/>
          </a:prstGeom>
        </p:spPr>
      </p:pic>
    </p:spTree>
    <p:extLst>
      <p:ext uri="{BB962C8B-B14F-4D97-AF65-F5344CB8AC3E}">
        <p14:creationId xmlns:p14="http://schemas.microsoft.com/office/powerpoint/2010/main" val="46168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4049486" y="365125"/>
            <a:ext cx="7304314"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2"/>
          </p:nvPr>
        </p:nvSpPr>
        <p:spPr>
          <a:xfrm>
            <a:off x="6308725" y="1974850"/>
            <a:ext cx="5240338" cy="45640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4049486" y="1425309"/>
            <a:ext cx="506012" cy="73158"/>
          </a:xfrm>
          <a:prstGeom prst="rect">
            <a:avLst/>
          </a:prstGeom>
        </p:spPr>
      </p:pic>
    </p:spTree>
    <p:extLst>
      <p:ext uri="{BB962C8B-B14F-4D97-AF65-F5344CB8AC3E}">
        <p14:creationId xmlns:p14="http://schemas.microsoft.com/office/powerpoint/2010/main" val="3206527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822325" y="1905000"/>
            <a:ext cx="5232400" cy="3714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979001" y="1540569"/>
            <a:ext cx="506012" cy="73158"/>
          </a:xfrm>
          <a:prstGeom prst="rect">
            <a:avLst/>
          </a:prstGeom>
        </p:spPr>
      </p:pic>
    </p:spTree>
    <p:extLst>
      <p:ext uri="{BB962C8B-B14F-4D97-AF65-F5344CB8AC3E}">
        <p14:creationId xmlns:p14="http://schemas.microsoft.com/office/powerpoint/2010/main" val="1636337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9906F5F-895C-4656-9606-87D12AC19C0D}"/>
              </a:ext>
            </a:extLst>
          </p:cNvPr>
          <p:cNvSpPr/>
          <p:nvPr userDrawn="1"/>
        </p:nvSpPr>
        <p:spPr>
          <a:xfrm rot="18900000">
            <a:off x="-35514" y="968465"/>
            <a:ext cx="4921072" cy="4921072"/>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solidFill>
            <a:schemeClr val="accent1">
              <a:alpha val="50000"/>
            </a:schemeClr>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Freeform 10">
            <a:extLst>
              <a:ext uri="{FF2B5EF4-FFF2-40B4-BE49-F238E27FC236}">
                <a16:creationId xmlns:a16="http://schemas.microsoft.com/office/drawing/2014/main" id="{96E88FE7-21EE-4F89-B382-F9D0C29F7D74}"/>
              </a:ext>
            </a:extLst>
          </p:cNvPr>
          <p:cNvSpPr/>
          <p:nvPr userDrawn="1"/>
        </p:nvSpPr>
        <p:spPr>
          <a:xfrm rot="18900000">
            <a:off x="11419923" y="734464"/>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5" name="Freeform 11">
            <a:extLst>
              <a:ext uri="{FF2B5EF4-FFF2-40B4-BE49-F238E27FC236}">
                <a16:creationId xmlns:a16="http://schemas.microsoft.com/office/drawing/2014/main" id="{A98BB4DC-F08A-406A-9E18-62E9B51964F1}"/>
              </a:ext>
            </a:extLst>
          </p:cNvPr>
          <p:cNvSpPr/>
          <p:nvPr userDrawn="1"/>
        </p:nvSpPr>
        <p:spPr>
          <a:xfrm rot="18900000">
            <a:off x="4053997" y="6021340"/>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8" name="Title 7"/>
          <p:cNvSpPr>
            <a:spLocks noGrp="1"/>
          </p:cNvSpPr>
          <p:nvPr>
            <p:ph type="title"/>
          </p:nvPr>
        </p:nvSpPr>
        <p:spPr>
          <a:xfrm>
            <a:off x="4287690" y="365125"/>
            <a:ext cx="7066109" cy="1325563"/>
          </a:xfrm>
          <a:prstGeom prst="rect">
            <a:avLst/>
          </a:prstGeom>
        </p:spPr>
        <p:txBody>
          <a:bodyPr/>
          <a:lstStyle>
            <a:lvl1pPr>
              <a:defRPr sz="4000">
                <a:solidFill>
                  <a:schemeClr val="accent1"/>
                </a:solidFill>
              </a:defRPr>
            </a:lvl1pPr>
          </a:lstStyle>
          <a:p>
            <a:r>
              <a:rPr lang="en-US"/>
              <a:t>Click to edit Master title style</a:t>
            </a:r>
          </a:p>
        </p:txBody>
      </p:sp>
      <p:sp>
        <p:nvSpPr>
          <p:cNvPr id="12" name="Content Placeholder 11"/>
          <p:cNvSpPr>
            <a:spLocks noGrp="1"/>
          </p:cNvSpPr>
          <p:nvPr>
            <p:ph sz="quarter" idx="11"/>
          </p:nvPr>
        </p:nvSpPr>
        <p:spPr>
          <a:xfrm>
            <a:off x="6592888" y="1990725"/>
            <a:ext cx="4740275" cy="3568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215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406610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899673" y="4652816"/>
            <a:ext cx="10515600" cy="1325563"/>
          </a:xfrm>
          <a:prstGeom prst="rect">
            <a:avLst/>
          </a:prstGeom>
        </p:spPr>
        <p:txBody>
          <a:bodyPr/>
          <a:lstStyle>
            <a:lvl1pPr>
              <a:defRPr sz="4000">
                <a:solidFill>
                  <a:schemeClr val="accent1"/>
                </a:solidFill>
              </a:defRPr>
            </a:lvl1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086577" y="5558903"/>
            <a:ext cx="506012" cy="73158"/>
          </a:xfrm>
          <a:prstGeom prst="rect">
            <a:avLst/>
          </a:prstGeom>
        </p:spPr>
      </p:pic>
    </p:spTree>
    <p:extLst>
      <p:ext uri="{BB962C8B-B14F-4D97-AF65-F5344CB8AC3E}">
        <p14:creationId xmlns:p14="http://schemas.microsoft.com/office/powerpoint/2010/main" val="759289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a:t>Add Picture</a:t>
            </a:r>
          </a:p>
        </p:txBody>
      </p:sp>
      <p:sp>
        <p:nvSpPr>
          <p:cNvPr id="5" name="Title 4"/>
          <p:cNvSpPr>
            <a:spLocks noGrp="1"/>
          </p:cNvSpPr>
          <p:nvPr>
            <p:ph type="title"/>
          </p:nvPr>
        </p:nvSpPr>
        <p:spPr>
          <a:xfrm>
            <a:off x="7714770" y="365125"/>
            <a:ext cx="363903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7723188" y="2266950"/>
            <a:ext cx="4248150" cy="42338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5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ext Placeholder 4"/>
          <p:cNvSpPr>
            <a:spLocks noGrp="1"/>
          </p:cNvSpPr>
          <p:nvPr>
            <p:ph type="body" sz="quarter" idx="11"/>
          </p:nvPr>
        </p:nvSpPr>
        <p:spPr>
          <a:xfrm>
            <a:off x="1590994" y="5155906"/>
            <a:ext cx="5554663" cy="72231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69367" y="4107250"/>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73369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61472"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4554711" y="5698580"/>
            <a:ext cx="7637289" cy="818216"/>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416484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Tree>
    <p:extLst>
      <p:ext uri="{BB962C8B-B14F-4D97-AF65-F5344CB8AC3E}">
        <p14:creationId xmlns:p14="http://schemas.microsoft.com/office/powerpoint/2010/main" val="2791227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9" name="Title 8"/>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399641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
        <p:nvSpPr>
          <p:cNvPr id="2" name="Title 1"/>
          <p:cNvSpPr>
            <a:spLocks noGrp="1"/>
          </p:cNvSpPr>
          <p:nvPr>
            <p:ph type="title"/>
          </p:nvPr>
        </p:nvSpPr>
        <p:spPr>
          <a:xfrm>
            <a:off x="1099458" y="972164"/>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5734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7" name="Title 6"/>
          <p:cNvSpPr>
            <a:spLocks noGrp="1"/>
          </p:cNvSpPr>
          <p:nvPr>
            <p:ph type="title"/>
          </p:nvPr>
        </p:nvSpPr>
        <p:spPr>
          <a:xfrm>
            <a:off x="884304" y="987531"/>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19802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a:t>Add Picture</a:t>
            </a:r>
          </a:p>
        </p:txBody>
      </p:sp>
      <p:sp>
        <p:nvSpPr>
          <p:cNvPr id="5" name="Title 4"/>
          <p:cNvSpPr>
            <a:spLocks noGrp="1"/>
          </p:cNvSpPr>
          <p:nvPr>
            <p:ph type="title"/>
          </p:nvPr>
        </p:nvSpPr>
        <p:spPr>
          <a:xfrm>
            <a:off x="5264202" y="242181"/>
            <a:ext cx="6338835" cy="1325563"/>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5248275" y="1958975"/>
            <a:ext cx="6354763" cy="4657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940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7" name="Title 6"/>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3349032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8" name="Title 7"/>
          <p:cNvSpPr>
            <a:spLocks noGrp="1"/>
          </p:cNvSpPr>
          <p:nvPr>
            <p:ph type="title"/>
          </p:nvPr>
        </p:nvSpPr>
        <p:spPr>
          <a:xfrm>
            <a:off x="1029335" y="887639"/>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1897530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12"/>
          </p:nvPr>
        </p:nvSpPr>
        <p:spPr>
          <a:xfrm>
            <a:off x="884238" y="1898650"/>
            <a:ext cx="5140325" cy="3721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729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7" name="Content Placeholder 6"/>
          <p:cNvSpPr>
            <a:spLocks noGrp="1"/>
          </p:cNvSpPr>
          <p:nvPr>
            <p:ph sz="quarter" idx="28"/>
          </p:nvPr>
        </p:nvSpPr>
        <p:spPr>
          <a:xfrm>
            <a:off x="3865563" y="1479550"/>
            <a:ext cx="7488237" cy="37449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849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0" name="Flowchart: Alternate Process 9"/>
          <p:cNvSpPr/>
          <p:nvPr userDrawn="1"/>
        </p:nvSpPr>
        <p:spPr>
          <a:xfrm>
            <a:off x="338097" y="0"/>
            <a:ext cx="5947442" cy="6293223"/>
          </a:xfrm>
          <a:prstGeom prst="flowChartAlternateProcess">
            <a:avLst/>
          </a:prstGeom>
          <a:solidFill>
            <a:schemeClr val="accent5"/>
          </a:solidFill>
          <a:effectLst/>
        </p:spPr>
        <p:txBody>
          <a:bodyPr wrap="square" rtlCol="0" anchor="ctr">
            <a:noAutofit/>
          </a:bodyPr>
          <a:lstStyle/>
          <a:p>
            <a:pPr algn="just">
              <a:lnSpc>
                <a:spcPct val="109000"/>
              </a:lnSpc>
            </a:pPr>
            <a:endParaRPr lang="en-US" sz="1200" err="1">
              <a:solidFill>
                <a:schemeClr val="accent5"/>
              </a:solidFill>
              <a:latin typeface="+mj-lt"/>
            </a:endParaRPr>
          </a:p>
        </p:txBody>
      </p:sp>
      <p:sp>
        <p:nvSpPr>
          <p:cNvPr id="6" name="Flowchart: Alternate Process 5"/>
          <p:cNvSpPr/>
          <p:nvPr userDrawn="1"/>
        </p:nvSpPr>
        <p:spPr>
          <a:xfrm>
            <a:off x="442938" y="169049"/>
            <a:ext cx="5739973" cy="6024282"/>
          </a:xfrm>
          <a:prstGeom prst="flowChartAlternateProcess">
            <a:avLst/>
          </a:prstGeom>
          <a:solidFill>
            <a:schemeClr val="accent1"/>
          </a:solidFill>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684024" y="55229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8" name="Text Placeholder 7"/>
          <p:cNvSpPr>
            <a:spLocks noGrp="1"/>
          </p:cNvSpPr>
          <p:nvPr>
            <p:ph type="body" sz="quarter" idx="11"/>
          </p:nvPr>
        </p:nvSpPr>
        <p:spPr>
          <a:xfrm>
            <a:off x="6984292" y="1844116"/>
            <a:ext cx="4518025" cy="33733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423997" y="295968"/>
            <a:ext cx="5394047" cy="1325563"/>
          </a:xfrm>
          <a:prstGeom prst="rect">
            <a:avLst/>
          </a:prstGeom>
        </p:spPr>
        <p:txBody>
          <a:bodyPr/>
          <a:lstStyle>
            <a:lvl1pPr>
              <a:defRPr sz="4000">
                <a:solidFill>
                  <a:schemeClr val="accent1"/>
                </a:solidFill>
              </a:defRPr>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6508521" y="1463729"/>
            <a:ext cx="506012" cy="73158"/>
          </a:xfrm>
          <a:prstGeom prst="rect">
            <a:avLst/>
          </a:prstGeom>
        </p:spPr>
      </p:pic>
    </p:spTree>
    <p:extLst>
      <p:ext uri="{BB962C8B-B14F-4D97-AF65-F5344CB8AC3E}">
        <p14:creationId xmlns:p14="http://schemas.microsoft.com/office/powerpoint/2010/main" val="360244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29"/>
          </p:nvPr>
        </p:nvSpPr>
        <p:spPr>
          <a:xfrm>
            <a:off x="6554788" y="1480311"/>
            <a:ext cx="4799012" cy="37217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562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823057" y="-220756"/>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4663568" cy="1325563"/>
          </a:xfrm>
          <a:prstGeom prst="rect">
            <a:avLst/>
          </a:prstGeom>
        </p:spPr>
        <p:txBody>
          <a:bodyPr/>
          <a:lstStyle>
            <a:lvl1pPr>
              <a:defRPr sz="4000">
                <a:solidFill>
                  <a:schemeClr val="tx2"/>
                </a:solidFill>
              </a:defRPr>
            </a:lvl1pPr>
          </a:lstStyle>
          <a:p>
            <a:r>
              <a:rPr lang="en-US"/>
              <a:t>Click to edit Master title style</a:t>
            </a:r>
          </a:p>
        </p:txBody>
      </p:sp>
      <p:sp>
        <p:nvSpPr>
          <p:cNvPr id="7" name="Content Placeholder 6"/>
          <p:cNvSpPr>
            <a:spLocks noGrp="1"/>
          </p:cNvSpPr>
          <p:nvPr>
            <p:ph sz="quarter" idx="11"/>
          </p:nvPr>
        </p:nvSpPr>
        <p:spPr>
          <a:xfrm>
            <a:off x="814388" y="2036763"/>
            <a:ext cx="4595812" cy="38719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25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582151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8C8A-A9DD-B70E-B08C-C0C8B7059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62C6-B2B9-9698-BE3F-4FD3AF598E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3CBD5-011E-EAB4-C3DE-0C15DA9F3A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27975B2-1D24-B02A-E096-A044B125B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B64F-3A08-EA75-6691-FEA79029A283}"/>
              </a:ext>
            </a:extLst>
          </p:cNvPr>
          <p:cNvSpPr>
            <a:spLocks noGrp="1"/>
          </p:cNvSpPr>
          <p:nvPr>
            <p:ph type="sldNum" sz="quarter" idx="12"/>
          </p:nvPr>
        </p:nvSpPr>
        <p:spPr/>
        <p:txBody>
          <a:bodyPr/>
          <a:lstStyle/>
          <a:p>
            <a:fld id="{3600AA33-1342-1348-8F92-F8FF3F9A097E}" type="slidenum">
              <a:rPr lang="en-US" smtClean="0"/>
              <a:t>‹#›</a:t>
            </a:fld>
            <a:endParaRPr lang="en-US"/>
          </a:p>
        </p:txBody>
      </p:sp>
    </p:spTree>
    <p:extLst>
      <p:ext uri="{BB962C8B-B14F-4D97-AF65-F5344CB8AC3E}">
        <p14:creationId xmlns:p14="http://schemas.microsoft.com/office/powerpoint/2010/main" val="4155268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5471D-7398-845A-76BF-9E67C8FA593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DE82BAD-7411-CD61-7266-7373327CE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0AB05F-A66B-95D0-45A5-C8BAFE9F360A}"/>
              </a:ext>
            </a:extLst>
          </p:cNvPr>
          <p:cNvSpPr>
            <a:spLocks noGrp="1"/>
          </p:cNvSpPr>
          <p:nvPr>
            <p:ph type="sldNum" sz="quarter" idx="12"/>
          </p:nvPr>
        </p:nvSpPr>
        <p:spPr/>
        <p:txBody>
          <a:bodyPr/>
          <a:lstStyle/>
          <a:p>
            <a:fld id="{3600AA33-1342-1348-8F92-F8FF3F9A097E}" type="slidenum">
              <a:rPr lang="en-US" smtClean="0"/>
              <a:t>‹#›</a:t>
            </a:fld>
            <a:endParaRPr lang="en-US"/>
          </a:p>
        </p:txBody>
      </p:sp>
    </p:spTree>
    <p:extLst>
      <p:ext uri="{BB962C8B-B14F-4D97-AF65-F5344CB8AC3E}">
        <p14:creationId xmlns:p14="http://schemas.microsoft.com/office/powerpoint/2010/main" val="1570311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4143258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1"/>
          </p:nvPr>
        </p:nvSpPr>
        <p:spPr>
          <a:xfrm>
            <a:off x="838200" y="1920875"/>
            <a:ext cx="3671888" cy="3535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971317" y="1094895"/>
            <a:ext cx="506012" cy="73158"/>
          </a:xfrm>
          <a:prstGeom prst="rect">
            <a:avLst/>
          </a:prstGeom>
        </p:spPr>
      </p:pic>
    </p:spTree>
    <p:extLst>
      <p:ext uri="{BB962C8B-B14F-4D97-AF65-F5344CB8AC3E}">
        <p14:creationId xmlns:p14="http://schemas.microsoft.com/office/powerpoint/2010/main" val="785973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7476564" y="203760"/>
            <a:ext cx="4464423"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2"/>
          </p:nvPr>
        </p:nvSpPr>
        <p:spPr>
          <a:xfrm>
            <a:off x="7542213" y="1882775"/>
            <a:ext cx="4467225" cy="43418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541921" y="1379204"/>
            <a:ext cx="506012" cy="73158"/>
          </a:xfrm>
          <a:prstGeom prst="rect">
            <a:avLst/>
          </a:prstGeom>
        </p:spPr>
      </p:pic>
    </p:spTree>
    <p:extLst>
      <p:ext uri="{BB962C8B-B14F-4D97-AF65-F5344CB8AC3E}">
        <p14:creationId xmlns:p14="http://schemas.microsoft.com/office/powerpoint/2010/main" val="2774746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315588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294479"/>
            <a:ext cx="6674722" cy="369332"/>
          </a:xfrm>
          <a:prstGeom prst="rect">
            <a:avLst/>
          </a:prstGeom>
          <a:noFill/>
        </p:spPr>
        <p:txBody>
          <a:bodyPr wrap="square" rtlCol="0" anchor="b">
            <a:spAutoFit/>
          </a:bodyPr>
          <a:lstStyle/>
          <a:p>
            <a:pPr algn="l"/>
            <a:r>
              <a:rPr lang="id-ID"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60540286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hyperlink" Target="https://www.shiphelp.org/" TargetMode="Externa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hyperlink" Target="http://www.consumervoice.org/"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hyperlink" Target="http://www.smpresource.org/" TargetMode="Externa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hyperlink" Target="http://www.eldercare.acl.gov/" TargetMode="Externa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hyperlink" Target="https://nasddds-org.zoom.us/meeting/register/tZ0oduqurTgiG9LB_m3DVT7lfvcDn4UZa-7O" TargetMode="External"/><Relationship Id="rId7" Type="http://schemas.openxmlformats.org/officeDocument/2006/relationships/diagramLayout" Target="../diagrams/layout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Data" Target="../diagrams/data5.xml"/><Relationship Id="rId5" Type="http://schemas.openxmlformats.org/officeDocument/2006/relationships/hyperlink" Target="https://www.youtube.com/watch?v=KfbfoLoEehk" TargetMode="External"/><Relationship Id="rId10" Type="http://schemas.microsoft.com/office/2007/relationships/diagramDrawing" Target="../diagrams/drawing5.xml"/><Relationship Id="rId4" Type="http://schemas.openxmlformats.org/officeDocument/2006/relationships/hyperlink" Target="https://www.youtube.com/watch?v=BgExV-ovVXM" TargetMode="External"/><Relationship Id="rId9" Type="http://schemas.openxmlformats.org/officeDocument/2006/relationships/diagramColors" Target="../diagrams/colors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www.nasddds.org/wp-content/uploads/2024/04/2024-IDD-Duals-Cohort-TA-Application-FINALf.pdf" TargetMode="External"/><Relationship Id="rId2" Type="http://schemas.openxmlformats.org/officeDocument/2006/relationships/hyperlink" Target="https://www.nasddds.org/wp-content/uploads/2024/04/2024-IDD-Duals-Cohort-TA-Application-FINALg.docx" TargetMode="External"/><Relationship Id="rId1" Type="http://schemas.openxmlformats.org/officeDocument/2006/relationships/slideLayout" Target="../slideLayouts/slideLayout7.xml"/><Relationship Id="rId4" Type="http://schemas.openxmlformats.org/officeDocument/2006/relationships/hyperlink" Target="https://nasddds-org.zoom.us/j/81056209781"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1" TargetMode="External"/><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ref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he logo of the National Association of State Directors of Developmental Disabilities Services (NASDDD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478" y="4834750"/>
            <a:ext cx="3402631" cy="1884102"/>
          </a:xfrm>
          <a:prstGeom prst="rect">
            <a:avLst/>
          </a:prstGeom>
        </p:spPr>
      </p:pic>
      <p:sp>
        <p:nvSpPr>
          <p:cNvPr id="5" name="Title 4">
            <a:extLst>
              <a:ext uri="{FF2B5EF4-FFF2-40B4-BE49-F238E27FC236}">
                <a16:creationId xmlns:a16="http://schemas.microsoft.com/office/drawing/2014/main" id="{B39A6E84-D241-16A0-46B9-101AE1687B0D}"/>
              </a:ext>
            </a:extLst>
          </p:cNvPr>
          <p:cNvSpPr txBox="1">
            <a:spLocks noGrp="1"/>
          </p:cNvSpPr>
          <p:nvPr>
            <p:ph type="title" idx="4294967295"/>
          </p:nvPr>
        </p:nvSpPr>
        <p:spPr>
          <a:xfrm>
            <a:off x="253484" y="4834750"/>
            <a:ext cx="673807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F6E"/>
                </a:solidFill>
                <a:effectLst/>
                <a:uLnTx/>
                <a:uFillTx/>
                <a:latin typeface="Calibri"/>
                <a:ea typeface="+mn-ea"/>
                <a:cs typeface="Calibri"/>
              </a:rPr>
              <a:t>Training Series</a:t>
            </a:r>
            <a:endParaRPr kumimoji="0" lang="en-US" sz="1800" b="0" i="0" u="none" strike="noStrike" kern="1200" cap="none" spc="0" normalizeH="0" baseline="0" noProof="0" dirty="0">
              <a:ln>
                <a:noFill/>
              </a:ln>
              <a:solidFill>
                <a:schemeClr val="tx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F6E"/>
                </a:solidFill>
                <a:effectLst/>
                <a:uLnTx/>
                <a:uFillTx/>
                <a:latin typeface="Calibri"/>
                <a:ea typeface="+mn-ea"/>
                <a:cs typeface="Calibri"/>
              </a:rPr>
              <a:t>Dual Eligibility for Medicare &amp; Medicaid Among People with I/DD</a:t>
            </a:r>
            <a:endParaRPr kumimoji="0" lang="en-US" sz="1800" b="0" i="0" u="none" strike="noStrike" kern="1200" cap="none" spc="0" normalizeH="0" baseline="0" noProof="0" dirty="0">
              <a:ln>
                <a:noFill/>
              </a:ln>
              <a:solidFill>
                <a:schemeClr val="tx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F6E"/>
                </a:solidFill>
                <a:effectLst/>
                <a:uLnTx/>
                <a:uFillTx/>
                <a:latin typeface="Calibri"/>
                <a:ea typeface="+mn-ea"/>
                <a:cs typeface="Calibri"/>
              </a:rPr>
              <a:t>Part 3 – Strategies Used By State Systems To Improve Care</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F6E"/>
                </a:solidFill>
                <a:effectLst/>
                <a:uLnTx/>
                <a:uFillTx/>
                <a:latin typeface="Calibri"/>
                <a:ea typeface="+mn-ea"/>
                <a:cs typeface="Calibri"/>
              </a:rPr>
              <a:t>April 29, 2024</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Placeholder 2" descr="A group of coworkers looking at a computer tablet&#10;&#10;"/>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23163" b="23163"/>
          <a:stretch>
            <a:fillRect/>
          </a:stretch>
        </p:blipFill>
        <p:spPr/>
      </p:pic>
      <p:sp>
        <p:nvSpPr>
          <p:cNvPr id="21" name="Freeform 23" descr="A decorative graphic under the slide photo">
            <a:extLst>
              <a:ext uri="{FF2B5EF4-FFF2-40B4-BE49-F238E27FC236}">
                <a16:creationId xmlns:a16="http://schemas.microsoft.com/office/drawing/2014/main" id="{18CEE931-2D32-4752-BF42-E5A1DF237AF3}"/>
              </a:ext>
              <a:ext uri="{C183D7F6-B498-43B3-948B-1728B52AA6E4}">
                <adec:decorative xmlns:adec="http://schemas.microsoft.com/office/drawing/2017/decorative" val="0"/>
              </a:ext>
            </a:extLst>
          </p:cNvPr>
          <p:cNvSpPr/>
          <p:nvPr/>
        </p:nvSpPr>
        <p:spPr>
          <a:xfrm>
            <a:off x="-3990" y="3112034"/>
            <a:ext cx="12192000" cy="1547051"/>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accent6"/>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lumMod val="65000"/>
                  <a:lumOff val="35000"/>
                </a:prstClr>
              </a:solidFill>
              <a:effectLst/>
              <a:uLnTx/>
              <a:uFillTx/>
              <a:latin typeface="Arial"/>
              <a:ea typeface="+mn-ea"/>
              <a:cs typeface="+mn-cs"/>
            </a:endParaRPr>
          </a:p>
        </p:txBody>
      </p:sp>
      <p:sp>
        <p:nvSpPr>
          <p:cNvPr id="14" name="Freeform 23" descr="A decorative graphic under the slide photo">
            <a:extLst>
              <a:ext uri="{FF2B5EF4-FFF2-40B4-BE49-F238E27FC236}">
                <a16:creationId xmlns:a16="http://schemas.microsoft.com/office/drawing/2014/main" id="{18CEE931-2D32-4752-BF42-E5A1DF237AF3}"/>
              </a:ext>
              <a:ext uri="{C183D7F6-B498-43B3-948B-1728B52AA6E4}">
                <adec:decorative xmlns:adec="http://schemas.microsoft.com/office/drawing/2017/decorative" val="0"/>
              </a:ext>
            </a:extLst>
          </p:cNvPr>
          <p:cNvSpPr/>
          <p:nvPr/>
        </p:nvSpPr>
        <p:spPr>
          <a:xfrm>
            <a:off x="487" y="2996773"/>
            <a:ext cx="12192000" cy="1486647"/>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tx2"/>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415170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I/DD System Leadership Opportunities</a:t>
            </a:r>
            <a:endParaRPr lang="en-US" dirty="0"/>
          </a:p>
        </p:txBody>
      </p:sp>
    </p:spTree>
    <p:extLst>
      <p:ext uri="{BB962C8B-B14F-4D97-AF65-F5344CB8AC3E}">
        <p14:creationId xmlns:p14="http://schemas.microsoft.com/office/powerpoint/2010/main" val="2150529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solidFill>
                  <a:srgbClr val="004F6E"/>
                </a:solidFill>
              </a:rPr>
              <a:t>I/DD System Leadership Influence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572492" y="1823687"/>
            <a:ext cx="7103165" cy="4637089"/>
          </a:xfrm>
        </p:spPr>
        <p:txBody>
          <a:bodyPr vert="horz" lIns="91440" tIns="45720" rIns="91440" bIns="45720" rtlCol="0" anchor="t">
            <a:normAutofit fontScale="62500" lnSpcReduction="20000"/>
          </a:bodyPr>
          <a:lstStyle/>
          <a:p>
            <a:pPr>
              <a:lnSpc>
                <a:spcPct val="110000"/>
              </a:lnSpc>
              <a:spcBef>
                <a:spcPts val="600"/>
              </a:spcBef>
              <a:spcAft>
                <a:spcPts val="600"/>
              </a:spcAft>
            </a:pPr>
            <a:r>
              <a:rPr lang="en-US" sz="2900" dirty="0">
                <a:effectLst/>
              </a:rPr>
              <a:t>ID/D Systems have been historically excluded from integrated care initiatives; as a result, many state I/DD systems are not “plugged in” and are unaware how to navigate Medicare services and options for duals</a:t>
            </a:r>
          </a:p>
          <a:p>
            <a:pPr>
              <a:lnSpc>
                <a:spcPct val="110000"/>
              </a:lnSpc>
              <a:spcBef>
                <a:spcPts val="600"/>
              </a:spcBef>
              <a:spcAft>
                <a:spcPts val="600"/>
              </a:spcAft>
            </a:pPr>
            <a:r>
              <a:rPr lang="en-US" sz="2900" dirty="0"/>
              <a:t>Opportunities abound for I/DD system leaders to leverage their knowledge and experience to drive and influence the design, implementation and evaluation of integrated care systems for people with I/DD who are dually eligible </a:t>
            </a:r>
          </a:p>
          <a:p>
            <a:pPr lvl="1">
              <a:lnSpc>
                <a:spcPct val="110000"/>
              </a:lnSpc>
              <a:spcBef>
                <a:spcPts val="600"/>
              </a:spcBef>
              <a:spcAft>
                <a:spcPts val="600"/>
              </a:spcAft>
              <a:buFont typeface="Courier New" panose="02070309020205020404" pitchFamily="49" charset="0"/>
              <a:buChar char="o"/>
            </a:pPr>
            <a:r>
              <a:rPr lang="en-US" sz="2900" dirty="0"/>
              <a:t>Establish a permanent and active role for I/DD leadership and people with lived experience </a:t>
            </a:r>
          </a:p>
          <a:p>
            <a:pPr lvl="1">
              <a:lnSpc>
                <a:spcPct val="110000"/>
              </a:lnSpc>
              <a:spcBef>
                <a:spcPts val="600"/>
              </a:spcBef>
              <a:spcAft>
                <a:spcPts val="600"/>
              </a:spcAft>
              <a:buFont typeface="Courier New" panose="02070309020205020404" pitchFamily="49" charset="0"/>
              <a:buChar char="o"/>
            </a:pPr>
            <a:r>
              <a:rPr lang="en-US" sz="2900" dirty="0"/>
              <a:t>Advocate why individuals with I/DD who are dually eligible should be a priority</a:t>
            </a:r>
          </a:p>
          <a:p>
            <a:pPr>
              <a:lnSpc>
                <a:spcPct val="110000"/>
              </a:lnSpc>
              <a:spcBef>
                <a:spcPts val="600"/>
              </a:spcBef>
              <a:spcAft>
                <a:spcPts val="600"/>
              </a:spcAft>
              <a:buFont typeface="Courier New" panose="02070309020205020404" pitchFamily="49" charset="0"/>
              <a:buChar char="o"/>
            </a:pPr>
            <a:r>
              <a:rPr lang="en-US" sz="2900" dirty="0"/>
              <a:t>One key opportunity involves collaboration with</a:t>
            </a:r>
            <a:r>
              <a:rPr lang="en-US" sz="2900" dirty="0">
                <a:effectLst/>
              </a:rPr>
              <a:t> the State Medicaid Agency (SMA) when setting </a:t>
            </a:r>
            <a:r>
              <a:rPr lang="en-US" sz="2900" dirty="0"/>
              <a:t>priorities for expectations identified in the State Medicaid Agency Contract (SMAC)</a:t>
            </a:r>
            <a:r>
              <a:rPr lang="en-US" sz="2900" dirty="0">
                <a:effectLst/>
              </a:rPr>
              <a:t> </a:t>
            </a:r>
            <a:endParaRPr lang="en-US" sz="2900" dirty="0"/>
          </a:p>
          <a:p>
            <a:pPr marL="342900" marR="0" lvl="0">
              <a:spcBef>
                <a:spcPts val="0"/>
              </a:spcBef>
              <a:spcAft>
                <a:spcPts val="0"/>
              </a:spcAft>
            </a:pPr>
            <a:endParaRPr lang="en-US" sz="1400" dirty="0">
              <a:effectLst/>
            </a:endParaRPr>
          </a:p>
          <a:p>
            <a:endParaRPr lang="en-US" sz="1400" dirty="0"/>
          </a:p>
          <a:p>
            <a:pPr lvl="1"/>
            <a:endParaRPr lang="en-US" sz="1400" dirty="0"/>
          </a:p>
          <a:p>
            <a:endParaRPr lang="en-US" sz="1400" dirty="0">
              <a:effectLst/>
            </a:endParaRPr>
          </a:p>
        </p:txBody>
      </p:sp>
      <p:pic>
        <p:nvPicPr>
          <p:cNvPr id="5" name="Picture 4" descr="Light bulbs on a green surface with only one light bulb on">
            <a:extLst>
              <a:ext uri="{FF2B5EF4-FFF2-40B4-BE49-F238E27FC236}">
                <a16:creationId xmlns:a16="http://schemas.microsoft.com/office/drawing/2014/main" id="{3EBC2AF2-515E-5B12-B874-5BAC5C132379}"/>
              </a:ext>
            </a:extLst>
          </p:cNvPr>
          <p:cNvPicPr>
            <a:picLocks noChangeAspect="1"/>
          </p:cNvPicPr>
          <p:nvPr/>
        </p:nvPicPr>
        <p:blipFill rotWithShape="1">
          <a:blip r:embed="rId3">
            <a:extLst>
              <a:ext uri="{28A0092B-C50C-407E-A947-70E740481C1C}">
                <a14:useLocalDpi xmlns:a14="http://schemas.microsoft.com/office/drawing/2010/main" val="0"/>
              </a:ext>
            </a:extLst>
          </a:blip>
          <a:srcRect l="30732" r="5052" b="2"/>
          <a:stretch/>
        </p:blipFill>
        <p:spPr>
          <a:xfrm>
            <a:off x="7675658" y="2093976"/>
            <a:ext cx="3941064" cy="4096512"/>
          </a:xfrm>
          <a:prstGeom prst="rect">
            <a:avLst/>
          </a:prstGeom>
        </p:spPr>
      </p:pic>
      <p:sp>
        <p:nvSpPr>
          <p:cNvPr id="4" name="TextBox 3">
            <a:extLst>
              <a:ext uri="{FF2B5EF4-FFF2-40B4-BE49-F238E27FC236}">
                <a16:creationId xmlns:a16="http://schemas.microsoft.com/office/drawing/2014/main" id="{3A32DDE2-2D44-7D5C-8CBB-1F1FBCF56595}"/>
              </a:ext>
            </a:extLst>
          </p:cNvPr>
          <p:cNvSpPr txBox="1"/>
          <p:nvPr/>
        </p:nvSpPr>
        <p:spPr>
          <a:xfrm>
            <a:off x="247444" y="6308297"/>
            <a:ext cx="6674722" cy="369332"/>
          </a:xfrm>
          <a:prstGeom prst="rect">
            <a:avLst/>
          </a:prstGeom>
          <a:noFill/>
        </p:spPr>
        <p:txBody>
          <a:bodyPr wrap="square" rtlCol="0" anchor="b">
            <a:spAutoFit/>
          </a:bodyPr>
          <a:lstStyle/>
          <a:p>
            <a:r>
              <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endParaRPr>
          </a:p>
        </p:txBody>
      </p:sp>
      <p:sp>
        <p:nvSpPr>
          <p:cNvPr id="6" name="TextBox 5">
            <a:extLst>
              <a:ext uri="{FF2B5EF4-FFF2-40B4-BE49-F238E27FC236}">
                <a16:creationId xmlns:a16="http://schemas.microsoft.com/office/drawing/2014/main" id="{95C3D04F-6C6A-D44D-1D58-989BBD65059A}"/>
              </a:ext>
            </a:extLst>
          </p:cNvPr>
          <p:cNvSpPr txBox="1"/>
          <p:nvPr/>
        </p:nvSpPr>
        <p:spPr>
          <a:xfrm>
            <a:off x="11364925" y="6400630"/>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11</a:t>
            </a:fld>
            <a:endParaRPr lang="en-US" sz="1400" dirty="0">
              <a:solidFill>
                <a:schemeClr val="bg1">
                  <a:lumMod val="75000"/>
                </a:schemeClr>
              </a:solidFill>
            </a:endParaRPr>
          </a:p>
        </p:txBody>
      </p:sp>
    </p:spTree>
    <p:extLst>
      <p:ext uri="{BB962C8B-B14F-4D97-AF65-F5344CB8AC3E}">
        <p14:creationId xmlns:p14="http://schemas.microsoft.com/office/powerpoint/2010/main" val="2307905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4801-6C45-0D80-85EB-16C8AC3121DA}"/>
              </a:ext>
            </a:extLst>
          </p:cNvPr>
          <p:cNvSpPr>
            <a:spLocks noGrp="1"/>
          </p:cNvSpPr>
          <p:nvPr>
            <p:ph type="title"/>
          </p:nvPr>
        </p:nvSpPr>
        <p:spPr/>
        <p:txBody>
          <a:bodyPr/>
          <a:lstStyle/>
          <a:p>
            <a:r>
              <a:rPr lang="en-US" sz="3200" dirty="0"/>
              <a:t>The State Medicaid Agency Contract (SMAC)</a:t>
            </a:r>
          </a:p>
        </p:txBody>
      </p:sp>
      <p:sp>
        <p:nvSpPr>
          <p:cNvPr id="3" name="Text Placeholder 2">
            <a:extLst>
              <a:ext uri="{FF2B5EF4-FFF2-40B4-BE49-F238E27FC236}">
                <a16:creationId xmlns:a16="http://schemas.microsoft.com/office/drawing/2014/main" id="{56C17612-6F4F-E732-A2D7-1575F3453DA6}"/>
              </a:ext>
            </a:extLst>
          </p:cNvPr>
          <p:cNvSpPr>
            <a:spLocks noGrp="1"/>
          </p:cNvSpPr>
          <p:nvPr>
            <p:ph type="body" sz="quarter" idx="10"/>
          </p:nvPr>
        </p:nvSpPr>
        <p:spPr>
          <a:xfrm>
            <a:off x="838200" y="1615871"/>
            <a:ext cx="10542587" cy="3803650"/>
          </a:xfrm>
        </p:spPr>
        <p:txBody>
          <a:bodyPr/>
          <a:lstStyle/>
          <a:p>
            <a:r>
              <a:rPr lang="en-US" dirty="0">
                <a:cs typeface="Arial"/>
              </a:rPr>
              <a:t>The Medicare Program requires Medicare Advantage specialty plans that serve dual eligibles, called Dual Special Needs Plans (D-SNPs), to obtain a signed contract with each state in which they plan to operate to coordinate benefits for members</a:t>
            </a:r>
          </a:p>
          <a:p>
            <a:pPr lvl="1">
              <a:spcAft>
                <a:spcPts val="600"/>
              </a:spcAft>
              <a:buFont typeface="Courier New" panose="02070309020205020404" pitchFamily="49" charset="0"/>
              <a:buChar char="o"/>
            </a:pPr>
            <a:r>
              <a:rPr lang="en-US" dirty="0">
                <a:cs typeface="Arial"/>
              </a:rPr>
              <a:t>This is an excellent opportunity for states to drive care coordination for duals</a:t>
            </a:r>
          </a:p>
          <a:p>
            <a:r>
              <a:rPr lang="en-US" dirty="0">
                <a:cs typeface="Arial"/>
              </a:rPr>
              <a:t>29 states currently leverage these contracts with D-SNPs to require enhanced coordination between Medicaid and the D-SNP providing Medicare benefits</a:t>
            </a:r>
          </a:p>
          <a:p>
            <a:endParaRPr lang="en-US" dirty="0"/>
          </a:p>
        </p:txBody>
      </p:sp>
    </p:spTree>
    <p:extLst>
      <p:ext uri="{BB962C8B-B14F-4D97-AF65-F5344CB8AC3E}">
        <p14:creationId xmlns:p14="http://schemas.microsoft.com/office/powerpoint/2010/main" val="926946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4954999" y="211444"/>
            <a:ext cx="6397598" cy="1232345"/>
          </a:xfrm>
        </p:spPr>
        <p:txBody>
          <a:bodyPr/>
          <a:lstStyle/>
          <a:p>
            <a:r>
              <a:rPr lang="en-US" sz="3600" dirty="0"/>
              <a:t>Opportunities to Integrate Care Within a SMAC</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1"/>
          </p:nvPr>
        </p:nvSpPr>
        <p:spPr/>
        <p:txBody>
          <a:bodyPr lIns="91440" tIns="45720" rIns="91440" bIns="45720" anchor="t">
            <a:normAutofit/>
          </a:bodyPr>
          <a:lstStyle/>
          <a:p>
            <a:r>
              <a:rPr lang="en-US" sz="2000" dirty="0">
                <a:effectLst/>
                <a:latin typeface="ArialMT"/>
              </a:rPr>
              <a:t>SMACs can be leveraged to streamline and improve access to and use of Medicare and Medicaid programs and services</a:t>
            </a:r>
          </a:p>
          <a:p>
            <a:pPr lvl="1" fontAlgn="base">
              <a:buFont typeface="Courier New" panose="02070309020205020404" pitchFamily="49" charset="0"/>
              <a:buChar char="o"/>
            </a:pPr>
            <a:r>
              <a:rPr lang="en-US" sz="2000" b="0" i="0" u="none" strike="noStrike" dirty="0">
                <a:solidFill>
                  <a:srgbClr val="000000"/>
                </a:solidFill>
                <a:effectLst/>
                <a:latin typeface="Arial" panose="020B0604020202020204" pitchFamily="34" charset="0"/>
              </a:rPr>
              <a:t>Unified processes for both programs (grievances &amp; appeals, aligned enrollment) </a:t>
            </a:r>
            <a:r>
              <a:rPr lang="en-US" sz="2000" b="0" i="0" dirty="0">
                <a:solidFill>
                  <a:srgbClr val="000000"/>
                </a:solidFill>
                <a:effectLst/>
                <a:latin typeface="Arial" panose="020B0604020202020204" pitchFamily="34" charset="0"/>
              </a:rPr>
              <a:t>​</a:t>
            </a:r>
          </a:p>
          <a:p>
            <a:pPr lvl="2" fontAlgn="base">
              <a:buFont typeface="Courier New" panose="02070309020205020404" pitchFamily="49" charset="0"/>
              <a:buChar char="o"/>
            </a:pPr>
            <a:r>
              <a:rPr lang="en-US" b="0" i="0" u="none" strike="noStrike" dirty="0">
                <a:solidFill>
                  <a:srgbClr val="000000"/>
                </a:solidFill>
                <a:effectLst/>
                <a:latin typeface="Arial" panose="020B0604020202020204" pitchFamily="34" charset="0"/>
              </a:rPr>
              <a:t>For states that have mandatory managed care programs, aligned enrollment can be mandated for duals</a:t>
            </a:r>
            <a:r>
              <a:rPr lang="en-US" b="0" i="0" dirty="0">
                <a:solidFill>
                  <a:srgbClr val="000000"/>
                </a:solidFill>
                <a:effectLst/>
                <a:latin typeface="Arial" panose="020B0604020202020204" pitchFamily="34" charset="0"/>
              </a:rPr>
              <a:t>​</a:t>
            </a:r>
          </a:p>
          <a:p>
            <a:pPr lvl="1" fontAlgn="base">
              <a:buFont typeface="Courier New" panose="02070309020205020404" pitchFamily="49" charset="0"/>
              <a:buChar char="o"/>
            </a:pPr>
            <a:r>
              <a:rPr lang="en-US" sz="2000" b="0" i="0" dirty="0">
                <a:solidFill>
                  <a:srgbClr val="000000"/>
                </a:solidFill>
                <a:effectLst/>
                <a:latin typeface="Arial" panose="020B0604020202020204" pitchFamily="34" charset="0"/>
              </a:rPr>
              <a:t>​</a:t>
            </a:r>
            <a:r>
              <a:rPr lang="en-US" sz="2000" b="0" i="0" u="none" strike="noStrike" dirty="0">
                <a:solidFill>
                  <a:srgbClr val="000000"/>
                </a:solidFill>
                <a:effectLst/>
                <a:latin typeface="Arial" panose="020B0604020202020204" pitchFamily="34" charset="0"/>
              </a:rPr>
              <a:t>Unified Care Coordination Process – "One Number, One Coordinator" to contact for both programs</a:t>
            </a:r>
            <a:r>
              <a:rPr lang="en-US" sz="2000" b="0" i="0" dirty="0">
                <a:solidFill>
                  <a:srgbClr val="000000"/>
                </a:solidFill>
                <a:effectLst/>
                <a:latin typeface="Arial" panose="020B0604020202020204" pitchFamily="34" charset="0"/>
              </a:rPr>
              <a:t>​</a:t>
            </a:r>
          </a:p>
          <a:p>
            <a:pPr lvl="1" fontAlgn="base">
              <a:buFont typeface="Courier New" panose="02070309020205020404" pitchFamily="49" charset="0"/>
              <a:buChar char="o"/>
            </a:pPr>
            <a:r>
              <a:rPr lang="en-US" sz="2000" b="0" i="0" dirty="0">
                <a:solidFill>
                  <a:srgbClr val="000000"/>
                </a:solidFill>
                <a:effectLst/>
                <a:latin typeface="Arial" panose="020B0604020202020204" pitchFamily="34" charset="0"/>
              </a:rPr>
              <a:t>​</a:t>
            </a:r>
            <a:r>
              <a:rPr lang="en-US" sz="2000" b="0" i="0" u="none" strike="noStrike" dirty="0">
                <a:solidFill>
                  <a:srgbClr val="000000"/>
                </a:solidFill>
                <a:effectLst/>
                <a:latin typeface="Arial" panose="020B0604020202020204" pitchFamily="34" charset="0"/>
              </a:rPr>
              <a:t>Depending on the type of D-SNP contract, help with covering services that may not be covered in Medicaid or wrapping around existing MLTSS services</a:t>
            </a:r>
            <a:r>
              <a:rPr lang="en-US" sz="2000" b="0" i="0" dirty="0">
                <a:solidFill>
                  <a:srgbClr val="000000"/>
                </a:solidFill>
                <a:effectLst/>
                <a:latin typeface="Arial" panose="020B0604020202020204" pitchFamily="34" charset="0"/>
              </a:rPr>
              <a:t>​</a:t>
            </a:r>
          </a:p>
          <a:p>
            <a:pPr marL="457200" lvl="1" indent="0">
              <a:buNone/>
            </a:pPr>
            <a:endParaRPr lang="en-US" sz="2000" dirty="0">
              <a:latin typeface="ArialMT"/>
            </a:endParaRPr>
          </a:p>
          <a:p>
            <a:pPr lvl="1"/>
            <a:endParaRPr lang="en-US" sz="4400" dirty="0">
              <a:latin typeface="ArialMT"/>
            </a:endParaRPr>
          </a:p>
          <a:p>
            <a:endParaRPr lang="en-US" sz="4400" dirty="0">
              <a:effectLst/>
              <a:latin typeface="ArialMT"/>
            </a:endParaRPr>
          </a:p>
          <a:p>
            <a:endParaRPr lang="en-US" sz="2400" dirty="0">
              <a:effectLst/>
              <a:latin typeface="ArialMT"/>
            </a:endParaRPr>
          </a:p>
        </p:txBody>
      </p:sp>
      <p:graphicFrame>
        <p:nvGraphicFramePr>
          <p:cNvPr id="5" name="Diagram 4" descr="A graphic showing the connection from Integrated Systems of Care to Unified Grievance Process, Aligned Enrollment in Both Programs, and Unified Care Coordination Process">
            <a:extLst>
              <a:ext uri="{FF2B5EF4-FFF2-40B4-BE49-F238E27FC236}">
                <a16:creationId xmlns:a16="http://schemas.microsoft.com/office/drawing/2014/main" id="{62CFA2A6-51B8-E374-804B-43D1157A13C5}"/>
              </a:ext>
            </a:extLst>
          </p:cNvPr>
          <p:cNvGraphicFramePr/>
          <p:nvPr>
            <p:extLst>
              <p:ext uri="{D42A27DB-BD31-4B8C-83A1-F6EECF244321}">
                <p14:modId xmlns:p14="http://schemas.microsoft.com/office/powerpoint/2010/main" val="1647077099"/>
              </p:ext>
            </p:extLst>
          </p:nvPr>
        </p:nvGraphicFramePr>
        <p:xfrm>
          <a:off x="134540" y="721322"/>
          <a:ext cx="3775855" cy="5682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703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F907-1206-D25A-1A13-D82A558B585A}"/>
              </a:ext>
            </a:extLst>
          </p:cNvPr>
          <p:cNvSpPr>
            <a:spLocks noGrp="1"/>
          </p:cNvSpPr>
          <p:nvPr>
            <p:ph type="title"/>
          </p:nvPr>
        </p:nvSpPr>
        <p:spPr/>
        <p:txBody>
          <a:bodyPr/>
          <a:lstStyle/>
          <a:p>
            <a:r>
              <a:rPr lang="en-US" dirty="0"/>
              <a:t>I/DD Leaders Can Influence the SMAC</a:t>
            </a:r>
          </a:p>
        </p:txBody>
      </p:sp>
      <p:sp>
        <p:nvSpPr>
          <p:cNvPr id="3" name="Text Placeholder 2">
            <a:extLst>
              <a:ext uri="{FF2B5EF4-FFF2-40B4-BE49-F238E27FC236}">
                <a16:creationId xmlns:a16="http://schemas.microsoft.com/office/drawing/2014/main" id="{93FAF648-EBB0-691F-F599-9457649D6360}"/>
              </a:ext>
            </a:extLst>
          </p:cNvPr>
          <p:cNvSpPr>
            <a:spLocks noGrp="1"/>
          </p:cNvSpPr>
          <p:nvPr>
            <p:ph type="body" sz="quarter" idx="10"/>
          </p:nvPr>
        </p:nvSpPr>
        <p:spPr>
          <a:xfrm>
            <a:off x="852488" y="1386348"/>
            <a:ext cx="10542587" cy="4446127"/>
          </a:xfrm>
        </p:spPr>
        <p:txBody>
          <a:bodyPr/>
          <a:lstStyle/>
          <a:p>
            <a:pPr algn="l" rtl="0" fontAlgn="base">
              <a:buFont typeface="Arial" panose="020B0604020202020204" pitchFamily="34" charset="0"/>
              <a:buChar char="•"/>
            </a:pPr>
            <a:r>
              <a:rPr lang="en-US" sz="2200" b="0" i="0" u="none" strike="noStrike" dirty="0">
                <a:solidFill>
                  <a:srgbClr val="000000"/>
                </a:solidFill>
                <a:effectLst/>
                <a:latin typeface="Arial" panose="020B0604020202020204" pitchFamily="34" charset="0"/>
              </a:rPr>
              <a:t>State I/DD leaders should meet with the State Medicaid Agency (SMA) to learn more about how they are leveraging the SMAC for the Medicaid population</a:t>
            </a:r>
            <a:r>
              <a:rPr lang="en-US" sz="2200" b="0" i="0" dirty="0">
                <a:solidFill>
                  <a:srgbClr val="000000"/>
                </a:solidFill>
                <a:effectLst/>
                <a:latin typeface="Arial" panose="020B0604020202020204" pitchFamily="34" charset="0"/>
              </a:rPr>
              <a:t>​</a:t>
            </a:r>
          </a:p>
          <a:p>
            <a:pPr lvl="1" fontAlgn="base">
              <a:buFont typeface="Courier New" panose="02070309020205020404" pitchFamily="49" charset="0"/>
              <a:buChar char="o"/>
            </a:pPr>
            <a:r>
              <a:rPr lang="en-US" sz="2200" b="0" i="0" u="none" strike="noStrike" dirty="0">
                <a:solidFill>
                  <a:srgbClr val="000000"/>
                </a:solidFill>
                <a:effectLst/>
                <a:latin typeface="Arial" panose="020B0604020202020204" pitchFamily="34" charset="0"/>
              </a:rPr>
              <a:t>Learn what type of SMAC they use (CO, HIDE, FIDE) and what they are requiring for coordination with the health plans</a:t>
            </a:r>
            <a:r>
              <a:rPr lang="en-US" sz="2200" b="0" i="0" dirty="0">
                <a:solidFill>
                  <a:srgbClr val="000000"/>
                </a:solidFill>
                <a:effectLst/>
                <a:latin typeface="Arial" panose="020B0604020202020204" pitchFamily="34" charset="0"/>
              </a:rPr>
              <a:t>​</a:t>
            </a:r>
          </a:p>
          <a:p>
            <a:pPr lvl="1" fontAlgn="base">
              <a:buFont typeface="Courier New" panose="02070309020205020404" pitchFamily="49" charset="0"/>
              <a:buChar char="o"/>
            </a:pPr>
            <a:r>
              <a:rPr lang="en-US" sz="2200" b="0" i="0" u="none" strike="noStrike" dirty="0">
                <a:solidFill>
                  <a:srgbClr val="000000"/>
                </a:solidFill>
                <a:effectLst/>
                <a:latin typeface="Arial" panose="020B0604020202020204" pitchFamily="34" charset="0"/>
              </a:rPr>
              <a:t>Inquire what, if any ideas are in play for individuals with I/DD as they have been historically excluded from integrated care initiatives</a:t>
            </a:r>
            <a:r>
              <a:rPr lang="en-US" sz="2200" b="0" i="0" dirty="0">
                <a:solidFill>
                  <a:srgbClr val="000000"/>
                </a:solidFill>
                <a:effectLst/>
                <a:latin typeface="Arial" panose="020B0604020202020204" pitchFamily="34" charset="0"/>
              </a:rPr>
              <a:t>​</a:t>
            </a:r>
          </a:p>
          <a:p>
            <a:pPr algn="l" rtl="0" fontAlgn="base">
              <a:buFont typeface="Arial" panose="020B0604020202020204" pitchFamily="34" charset="0"/>
              <a:buChar char="•"/>
            </a:pPr>
            <a:endParaRPr lang="en-US" sz="22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200" b="0" i="0" u="none" strike="noStrike" dirty="0">
                <a:solidFill>
                  <a:srgbClr val="000000"/>
                </a:solidFill>
                <a:effectLst/>
                <a:latin typeface="Arial" panose="020B0604020202020204" pitchFamily="34" charset="0"/>
              </a:rPr>
              <a:t>Request to meet regularly with the SMA and actively participate in the SMA review process, which happens yearly</a:t>
            </a:r>
            <a:r>
              <a:rPr lang="en-US" sz="2200" b="0" i="0" dirty="0">
                <a:solidFill>
                  <a:srgbClr val="000000"/>
                </a:solidFill>
                <a:effectLst/>
                <a:latin typeface="Arial" panose="020B0604020202020204" pitchFamily="34" charset="0"/>
              </a:rPr>
              <a:t>​</a:t>
            </a:r>
          </a:p>
          <a:p>
            <a:pPr lvl="1" fontAlgn="base">
              <a:buFont typeface="Courier New" panose="02070309020205020404" pitchFamily="49" charset="0"/>
              <a:buChar char="o"/>
            </a:pPr>
            <a:r>
              <a:rPr lang="en-US" sz="2200" b="0" i="0" u="none" strike="noStrike" dirty="0">
                <a:solidFill>
                  <a:srgbClr val="000000"/>
                </a:solidFill>
                <a:effectLst/>
                <a:latin typeface="Arial" panose="020B0604020202020204" pitchFamily="34" charset="0"/>
              </a:rPr>
              <a:t>Contract reviews for SMACs happen in the Spring and are signed by June 30th each year for the following calendar year</a:t>
            </a:r>
            <a:r>
              <a:rPr lang="en-US" sz="2200" b="0" i="0" dirty="0">
                <a:solidFill>
                  <a:srgbClr val="000000"/>
                </a:solidFill>
                <a:effectLst/>
                <a:latin typeface="Arial" panose="020B0604020202020204" pitchFamily="34" charset="0"/>
              </a:rPr>
              <a:t>​</a:t>
            </a:r>
          </a:p>
          <a:p>
            <a:pPr lvl="1" fontAlgn="base">
              <a:buFont typeface="Courier New" panose="02070309020205020404" pitchFamily="49" charset="0"/>
              <a:buChar char="o"/>
            </a:pPr>
            <a:r>
              <a:rPr lang="en-US" sz="2200" b="0" i="0" u="none" strike="noStrike" dirty="0">
                <a:solidFill>
                  <a:srgbClr val="000000"/>
                </a:solidFill>
                <a:effectLst/>
                <a:latin typeface="Arial" panose="020B0604020202020204" pitchFamily="34" charset="0"/>
              </a:rPr>
              <a:t>Work with stakeholders to determine &amp; prioritize what coordination processes you would like to include in the contract for individuals with I/DD</a:t>
            </a:r>
            <a:r>
              <a:rPr lang="en-US" sz="2200" b="0" i="0" dirty="0">
                <a:solidFill>
                  <a:srgbClr val="000000"/>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87115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giving presentation">
            <a:extLst>
              <a:ext uri="{FF2B5EF4-FFF2-40B4-BE49-F238E27FC236}">
                <a16:creationId xmlns:a16="http://schemas.microsoft.com/office/drawing/2014/main" id="{06A88903-D16A-24F8-BA53-869204FD840D}"/>
              </a:ext>
            </a:extLst>
          </p:cNvPr>
          <p:cNvPicPr>
            <a:picLocks noChangeAspect="1"/>
          </p:cNvPicPr>
          <p:nvPr/>
        </p:nvPicPr>
        <p:blipFill rotWithShape="1">
          <a:blip r:embed="rId3">
            <a:extLst>
              <a:ext uri="{28A0092B-C50C-407E-A947-70E740481C1C}">
                <a14:useLocalDpi xmlns:a14="http://schemas.microsoft.com/office/drawing/2010/main" val="0"/>
              </a:ext>
            </a:extLst>
          </a:blip>
          <a:srcRect l="2942" r="2941" b="-1"/>
          <a:stretch/>
        </p:blipFill>
        <p:spPr>
          <a:xfrm>
            <a:off x="4500748" y="-11213"/>
            <a:ext cx="7691250" cy="6869213"/>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062205-F27D-0E9C-C8B0-4F30C478215D}"/>
              </a:ext>
            </a:extLst>
          </p:cNvPr>
          <p:cNvSpPr>
            <a:spLocks noGrp="1"/>
          </p:cNvSpPr>
          <p:nvPr>
            <p:ph type="title"/>
          </p:nvPr>
        </p:nvSpPr>
        <p:spPr>
          <a:xfrm>
            <a:off x="217947" y="495753"/>
            <a:ext cx="5063836" cy="1899912"/>
          </a:xfrm>
        </p:spPr>
        <p:txBody>
          <a:bodyPr vert="horz" lIns="91440" tIns="45720" rIns="91440" bIns="45720" rtlCol="0" anchor="ctr">
            <a:normAutofit/>
          </a:bodyPr>
          <a:lstStyle/>
          <a:p>
            <a:r>
              <a:rPr lang="en-US" sz="3400" dirty="0">
                <a:solidFill>
                  <a:srgbClr val="004F6E"/>
                </a:solidFill>
              </a:rPr>
              <a:t>Other I/DD System Leadership Opportunities</a:t>
            </a:r>
          </a:p>
          <a:p>
            <a:endParaRPr lang="en-US" sz="3400" dirty="0">
              <a:solidFill>
                <a:schemeClr val="tx1"/>
              </a:solidFill>
            </a:endParaRPr>
          </a:p>
        </p:txBody>
      </p:sp>
      <p:sp>
        <p:nvSpPr>
          <p:cNvPr id="3" name="Text Placeholder 2">
            <a:extLst>
              <a:ext uri="{FF2B5EF4-FFF2-40B4-BE49-F238E27FC236}">
                <a16:creationId xmlns:a16="http://schemas.microsoft.com/office/drawing/2014/main" id="{E2DAD360-0578-C6F4-5687-DDD0932FA3F1}"/>
              </a:ext>
            </a:extLst>
          </p:cNvPr>
          <p:cNvSpPr>
            <a:spLocks noGrp="1"/>
          </p:cNvSpPr>
          <p:nvPr>
            <p:ph type="body" sz="quarter" idx="10"/>
          </p:nvPr>
        </p:nvSpPr>
        <p:spPr>
          <a:xfrm>
            <a:off x="676836" y="2176016"/>
            <a:ext cx="4142591" cy="3955841"/>
          </a:xfrm>
        </p:spPr>
        <p:txBody>
          <a:bodyPr vert="horz" lIns="91440" tIns="45720" rIns="91440" bIns="45720" rtlCol="0">
            <a:normAutofit/>
          </a:bodyPr>
          <a:lstStyle/>
          <a:p>
            <a:r>
              <a:rPr lang="en-US" sz="2200" dirty="0"/>
              <a:t>Ensure basic information about Medicare &amp; Medicaid and dual eligibility is tailored for I/DD audiences and disseminated into the I/DD support system to include:</a:t>
            </a:r>
          </a:p>
          <a:p>
            <a:pPr lvl="1">
              <a:buFont typeface="Courier New" panose="02070309020205020404" pitchFamily="49" charset="0"/>
              <a:buChar char="o"/>
            </a:pPr>
            <a:r>
              <a:rPr lang="en-US" sz="2200" dirty="0"/>
              <a:t>Process for applying for Medicare</a:t>
            </a:r>
          </a:p>
          <a:p>
            <a:pPr lvl="1">
              <a:buFont typeface="Courier New" panose="02070309020205020404" pitchFamily="49" charset="0"/>
              <a:buChar char="o"/>
            </a:pPr>
            <a:r>
              <a:rPr lang="en-US" sz="2200" dirty="0"/>
              <a:t>Links to others with expertise in Medicare to assist with navigation</a:t>
            </a:r>
          </a:p>
        </p:txBody>
      </p:sp>
      <p:sp>
        <p:nvSpPr>
          <p:cNvPr id="4" name="TextBox 3">
            <a:extLst>
              <a:ext uri="{FF2B5EF4-FFF2-40B4-BE49-F238E27FC236}">
                <a16:creationId xmlns:a16="http://schemas.microsoft.com/office/drawing/2014/main" id="{2A1841D2-5805-D656-B8EF-3F6CD81D7308}"/>
              </a:ext>
            </a:extLst>
          </p:cNvPr>
          <p:cNvSpPr txBox="1"/>
          <p:nvPr/>
        </p:nvSpPr>
        <p:spPr>
          <a:xfrm>
            <a:off x="217947" y="6385549"/>
            <a:ext cx="6674722" cy="369332"/>
          </a:xfrm>
          <a:prstGeom prst="rect">
            <a:avLst/>
          </a:prstGeom>
          <a:noFill/>
        </p:spPr>
        <p:txBody>
          <a:bodyPr wrap="square" rtlCol="0" anchor="b">
            <a:spAutoFit/>
          </a:bodyPr>
          <a:lstStyle/>
          <a:p>
            <a:r>
              <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endParaRPr>
          </a:p>
        </p:txBody>
      </p:sp>
      <p:sp>
        <p:nvSpPr>
          <p:cNvPr id="7" name="TextBox 6">
            <a:extLst>
              <a:ext uri="{FF2B5EF4-FFF2-40B4-BE49-F238E27FC236}">
                <a16:creationId xmlns:a16="http://schemas.microsoft.com/office/drawing/2014/main" id="{68D008B3-AAA7-E6B2-3EC8-084126765D1A}"/>
              </a:ext>
            </a:extLst>
          </p:cNvPr>
          <p:cNvSpPr txBox="1"/>
          <p:nvPr/>
        </p:nvSpPr>
        <p:spPr>
          <a:xfrm>
            <a:off x="11446975" y="6477882"/>
            <a:ext cx="452176" cy="276999"/>
          </a:xfrm>
          <a:prstGeom prst="rect">
            <a:avLst/>
          </a:prstGeom>
          <a:noFill/>
        </p:spPr>
        <p:txBody>
          <a:bodyPr wrap="square" rtlCol="0">
            <a:spAutoFit/>
          </a:bodyPr>
          <a:lstStyle/>
          <a:p>
            <a:pPr algn="r"/>
            <a:r>
              <a:rPr lang="en-US" sz="1200" dirty="0">
                <a:solidFill>
                  <a:schemeClr val="bg1">
                    <a:lumMod val="75000"/>
                  </a:schemeClr>
                </a:solidFill>
              </a:rPr>
              <a:t>15</a:t>
            </a:r>
            <a:endParaRPr lang="en-US" sz="1400" dirty="0">
              <a:solidFill>
                <a:schemeClr val="bg1">
                  <a:lumMod val="75000"/>
                </a:schemeClr>
              </a:solidFill>
            </a:endParaRPr>
          </a:p>
        </p:txBody>
      </p:sp>
    </p:spTree>
    <p:extLst>
      <p:ext uri="{BB962C8B-B14F-4D97-AF65-F5344CB8AC3E}">
        <p14:creationId xmlns:p14="http://schemas.microsoft.com/office/powerpoint/2010/main" val="69230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An arrow on a line map">
            <a:extLst>
              <a:ext uri="{FF2B5EF4-FFF2-40B4-BE49-F238E27FC236}">
                <a16:creationId xmlns:a16="http://schemas.microsoft.com/office/drawing/2014/main" id="{5172FC23-7C57-DDCC-82D5-1650275CC25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5882" b="-1"/>
          <a:stretch/>
        </p:blipFill>
        <p:spPr>
          <a:xfrm>
            <a:off x="0" y="-6248"/>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062205-F27D-0E9C-C8B0-4F30C478215D}"/>
              </a:ext>
            </a:extLst>
          </p:cNvPr>
          <p:cNvSpPr>
            <a:spLocks noGrp="1"/>
          </p:cNvSpPr>
          <p:nvPr>
            <p:ph type="title"/>
          </p:nvPr>
        </p:nvSpPr>
        <p:spPr>
          <a:xfrm>
            <a:off x="310243" y="365125"/>
            <a:ext cx="11043557" cy="1899912"/>
          </a:xfrm>
        </p:spPr>
        <p:txBody>
          <a:bodyPr vert="horz" lIns="91440" tIns="45720" rIns="91440" bIns="45720" rtlCol="0" anchor="ctr">
            <a:normAutofit/>
          </a:bodyPr>
          <a:lstStyle/>
          <a:p>
            <a:r>
              <a:rPr lang="en-US" sz="3100" dirty="0">
                <a:solidFill>
                  <a:srgbClr val="004F6E"/>
                </a:solidFill>
              </a:rPr>
              <a:t>System Leadership Opportunities To Help Individuals with I/DD and Families</a:t>
            </a:r>
          </a:p>
          <a:p>
            <a:endParaRPr lang="en-US" sz="3100" dirty="0">
              <a:solidFill>
                <a:schemeClr val="tx1"/>
              </a:solidFill>
            </a:endParaRPr>
          </a:p>
        </p:txBody>
      </p:sp>
      <p:sp>
        <p:nvSpPr>
          <p:cNvPr id="3" name="Text Placeholder 2">
            <a:extLst>
              <a:ext uri="{FF2B5EF4-FFF2-40B4-BE49-F238E27FC236}">
                <a16:creationId xmlns:a16="http://schemas.microsoft.com/office/drawing/2014/main" id="{E2DAD360-0578-C6F4-5687-DDD0932FA3F1}"/>
              </a:ext>
            </a:extLst>
          </p:cNvPr>
          <p:cNvSpPr>
            <a:spLocks noGrp="1"/>
          </p:cNvSpPr>
          <p:nvPr>
            <p:ph sz="quarter" idx="12"/>
          </p:nvPr>
        </p:nvSpPr>
        <p:spPr>
          <a:xfrm>
            <a:off x="5938684" y="1514167"/>
            <a:ext cx="5415116" cy="4581832"/>
          </a:xfrm>
          <a:prstGeom prst="rect">
            <a:avLst/>
          </a:prstGeom>
        </p:spPr>
        <p:txBody>
          <a:bodyPr vert="horz" lIns="91440" tIns="45720" rIns="91440" bIns="45720" rtlCol="0">
            <a:noAutofit/>
          </a:bodyPr>
          <a:lstStyle/>
          <a:p>
            <a:r>
              <a:rPr lang="en-US" sz="2400" dirty="0"/>
              <a:t>Partner with State DD Councils and family networks to educate people about triggers for dual eligibility and pathways that can best meet their needs</a:t>
            </a:r>
          </a:p>
          <a:p>
            <a:pPr lvl="1">
              <a:buFont typeface="Courier New" panose="02070309020205020404" pitchFamily="49" charset="0"/>
              <a:buChar char="o"/>
            </a:pPr>
            <a:r>
              <a:rPr lang="en-US" dirty="0"/>
              <a:t>Become aware of the program(s)/benefits available to them</a:t>
            </a:r>
          </a:p>
          <a:p>
            <a:pPr lvl="1">
              <a:buFont typeface="Courier New" panose="02070309020205020404" pitchFamily="49" charset="0"/>
              <a:buChar char="o"/>
            </a:pPr>
            <a:r>
              <a:rPr lang="en-US" dirty="0"/>
              <a:t>Develop toolkits to help individuals and families prepare while in the 24-month Medicare transition period after qualifying for SSDI</a:t>
            </a:r>
          </a:p>
        </p:txBody>
      </p:sp>
      <p:sp>
        <p:nvSpPr>
          <p:cNvPr id="4" name="TextBox 3">
            <a:extLst>
              <a:ext uri="{FF2B5EF4-FFF2-40B4-BE49-F238E27FC236}">
                <a16:creationId xmlns:a16="http://schemas.microsoft.com/office/drawing/2014/main" id="{6AF03497-AB97-2B33-7364-8E98659247C3}"/>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6" name="TextBox 5">
            <a:extLst>
              <a:ext uri="{FF2B5EF4-FFF2-40B4-BE49-F238E27FC236}">
                <a16:creationId xmlns:a16="http://schemas.microsoft.com/office/drawing/2014/main" id="{BD93413D-713D-6803-CC0A-BBA0B82FC706}"/>
              </a:ext>
            </a:extLst>
          </p:cNvPr>
          <p:cNvSpPr txBox="1"/>
          <p:nvPr/>
        </p:nvSpPr>
        <p:spPr>
          <a:xfrm>
            <a:off x="11364925" y="6400630"/>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16</a:t>
            </a:fld>
            <a:endParaRPr lang="en-US" sz="1400" dirty="0">
              <a:solidFill>
                <a:schemeClr val="bg1">
                  <a:lumMod val="75000"/>
                </a:schemeClr>
              </a:solidFill>
            </a:endParaRPr>
          </a:p>
        </p:txBody>
      </p:sp>
    </p:spTree>
    <p:extLst>
      <p:ext uri="{BB962C8B-B14F-4D97-AF65-F5344CB8AC3E}">
        <p14:creationId xmlns:p14="http://schemas.microsoft.com/office/powerpoint/2010/main" val="3944986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126940"/>
            <a:ext cx="8510893" cy="828844"/>
          </a:xfrm>
        </p:spPr>
        <p:txBody>
          <a:bodyPr lIns="91440" tIns="45720" rIns="91440" bIns="45720" anchor="t"/>
          <a:lstStyle/>
          <a:p>
            <a:r>
              <a:rPr lang="en-US" sz="4400" dirty="0">
                <a:latin typeface="ArialMT"/>
              </a:rPr>
              <a:t>Educating State/Local Systems</a:t>
            </a:r>
          </a:p>
        </p:txBody>
      </p:sp>
    </p:spTree>
    <p:extLst>
      <p:ext uri="{BB962C8B-B14F-4D97-AF65-F5344CB8AC3E}">
        <p14:creationId xmlns:p14="http://schemas.microsoft.com/office/powerpoint/2010/main" val="1285746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4784271" y="90571"/>
            <a:ext cx="8409215" cy="1803543"/>
          </a:xfrm>
        </p:spPr>
        <p:txBody>
          <a:bodyPr vert="horz" lIns="91440" tIns="45720" rIns="91440" bIns="45720" rtlCol="0" anchor="b">
            <a:normAutofit fontScale="90000"/>
          </a:bodyPr>
          <a:lstStyle/>
          <a:p>
            <a:r>
              <a:rPr lang="en-US" sz="4200" dirty="0">
                <a:solidFill>
                  <a:srgbClr val="004F6E"/>
                </a:solidFill>
              </a:rPr>
              <a:t>The Key to Connection: Supports Coordinators &amp; Other Critical Supports</a:t>
            </a:r>
          </a:p>
        </p:txBody>
      </p:sp>
      <p:pic>
        <p:nvPicPr>
          <p:cNvPr id="5" name="Picture 4" descr="Assortment of keys on ring">
            <a:extLst>
              <a:ext uri="{FF2B5EF4-FFF2-40B4-BE49-F238E27FC236}">
                <a16:creationId xmlns:a16="http://schemas.microsoft.com/office/drawing/2014/main" id="{1A582FEB-983D-E5F0-F7F8-DC3CF1A913EA}"/>
              </a:ext>
            </a:extLst>
          </p:cNvPr>
          <p:cNvPicPr>
            <a:picLocks noChangeAspect="1"/>
          </p:cNvPicPr>
          <p:nvPr/>
        </p:nvPicPr>
        <p:blipFill rotWithShape="1">
          <a:blip r:embed="rId3">
            <a:extLst>
              <a:ext uri="{28A0092B-C50C-407E-A947-70E740481C1C}">
                <a14:useLocalDpi xmlns:a14="http://schemas.microsoft.com/office/drawing/2010/main" val="0"/>
              </a:ext>
            </a:extLst>
          </a:blip>
          <a:srcRect r="-1" b="17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5297593" y="2441448"/>
            <a:ext cx="6251110" cy="4087368"/>
          </a:xfrm>
        </p:spPr>
        <p:txBody>
          <a:bodyPr vert="horz" lIns="91440" tIns="45720" rIns="91440" bIns="45720" rtlCol="0" anchor="t">
            <a:normAutofit fontScale="92500"/>
          </a:bodyPr>
          <a:lstStyle/>
          <a:p>
            <a:pPr marL="0"/>
            <a:endParaRPr lang="en-US" sz="1900" dirty="0">
              <a:effectLst/>
            </a:endParaRPr>
          </a:p>
          <a:p>
            <a:pPr marL="285750">
              <a:spcBef>
                <a:spcPts val="0"/>
              </a:spcBef>
              <a:tabLst>
                <a:tab pos="596900" algn="l"/>
                <a:tab pos="914400" algn="l"/>
              </a:tabLst>
            </a:pPr>
            <a:r>
              <a:rPr lang="en-US" sz="2300" dirty="0"/>
              <a:t>Supports Coordinators and other providers/supports are critical “gatekeepers” of the system and a primary source of information for individuals with I/DD and their families</a:t>
            </a:r>
          </a:p>
          <a:p>
            <a:pPr marL="285750">
              <a:spcBef>
                <a:spcPts val="0"/>
              </a:spcBef>
              <a:tabLst>
                <a:tab pos="596900" algn="l"/>
                <a:tab pos="914400" algn="l"/>
              </a:tabLst>
            </a:pPr>
            <a:endParaRPr lang="en-US" sz="2300" dirty="0"/>
          </a:p>
          <a:p>
            <a:pPr marL="857250" lvl="1" indent="-342900">
              <a:spcBef>
                <a:spcPts val="0"/>
              </a:spcBef>
              <a:buFont typeface="Courier New" panose="02070309020205020404" pitchFamily="49" charset="0"/>
              <a:buChar char="o"/>
              <a:tabLst>
                <a:tab pos="596900" algn="l"/>
                <a:tab pos="914400" algn="l"/>
              </a:tabLst>
            </a:pPr>
            <a:r>
              <a:rPr lang="en-US" sz="2300" dirty="0"/>
              <a:t>They often support individuals/families when Medicaid services are affected (or even lost) once an individual becomes dually eligible</a:t>
            </a:r>
          </a:p>
          <a:p>
            <a:pPr marL="857250" lvl="1" indent="-342900">
              <a:spcBef>
                <a:spcPts val="0"/>
              </a:spcBef>
              <a:buFont typeface="Courier New" panose="02070309020205020404" pitchFamily="49" charset="0"/>
              <a:buChar char="o"/>
              <a:tabLst>
                <a:tab pos="596900" algn="l"/>
                <a:tab pos="914400" algn="l"/>
              </a:tabLst>
            </a:pPr>
            <a:r>
              <a:rPr lang="en-US" sz="2300" dirty="0"/>
              <a:t>They are uniquely situated to establish critical linkages they can use to educate communities and connect duals and their families to necessary supports</a:t>
            </a:r>
          </a:p>
          <a:p>
            <a:pPr marL="857250" lvl="1" indent="-342900">
              <a:spcBef>
                <a:spcPts val="0"/>
              </a:spcBef>
              <a:buFont typeface="Courier New" panose="02070309020205020404" pitchFamily="49" charset="0"/>
              <a:buChar char="o"/>
              <a:tabLst>
                <a:tab pos="596900" algn="l"/>
                <a:tab pos="914400" algn="l"/>
              </a:tabLst>
            </a:pPr>
            <a:endParaRPr lang="en-US" sz="2300" dirty="0"/>
          </a:p>
          <a:p>
            <a:pPr marL="742950" marR="0" lvl="1">
              <a:spcBef>
                <a:spcPts val="0"/>
              </a:spcBef>
              <a:spcAft>
                <a:spcPts val="0"/>
              </a:spcAft>
              <a:tabLst>
                <a:tab pos="596900" algn="l"/>
                <a:tab pos="914400" algn="l"/>
              </a:tabLst>
            </a:pPr>
            <a:endParaRPr lang="en-US" sz="1900" dirty="0"/>
          </a:p>
          <a:p>
            <a:pPr marL="742950" marR="0" lvl="1">
              <a:spcBef>
                <a:spcPts val="0"/>
              </a:spcBef>
              <a:spcAft>
                <a:spcPts val="0"/>
              </a:spcAft>
              <a:tabLst>
                <a:tab pos="596900" algn="l"/>
                <a:tab pos="914400" algn="l"/>
              </a:tabLst>
            </a:pPr>
            <a:endParaRPr lang="en-US" sz="1900" dirty="0"/>
          </a:p>
          <a:p>
            <a:pPr marL="742950" marR="0" lvl="1">
              <a:spcBef>
                <a:spcPts val="0"/>
              </a:spcBef>
              <a:spcAft>
                <a:spcPts val="0"/>
              </a:spcAft>
              <a:tabLst>
                <a:tab pos="596900" algn="l"/>
                <a:tab pos="914400" algn="l"/>
              </a:tabLst>
            </a:pPr>
            <a:endParaRPr lang="en-US" sz="1900" dirty="0"/>
          </a:p>
          <a:p>
            <a:pPr marL="742950" marR="0" lvl="1">
              <a:spcBef>
                <a:spcPts val="0"/>
              </a:spcBef>
              <a:spcAft>
                <a:spcPts val="0"/>
              </a:spcAft>
              <a:tabLst>
                <a:tab pos="596900" algn="l"/>
                <a:tab pos="914400" algn="l"/>
              </a:tabLst>
            </a:pPr>
            <a:endParaRPr lang="en-US" sz="1900" dirty="0">
              <a:effectLst/>
            </a:endParaRPr>
          </a:p>
          <a:p>
            <a:pPr marL="742950" marR="0" lvl="1">
              <a:spcBef>
                <a:spcPts val="0"/>
              </a:spcBef>
              <a:spcAft>
                <a:spcPts val="0"/>
              </a:spcAft>
              <a:tabLst>
                <a:tab pos="596900" algn="l"/>
                <a:tab pos="914400" algn="l"/>
              </a:tabLst>
            </a:pPr>
            <a:endParaRPr lang="en-US" sz="1900" dirty="0">
              <a:effectLst/>
            </a:endParaRPr>
          </a:p>
          <a:p>
            <a:endParaRPr lang="en-US" sz="1900" dirty="0"/>
          </a:p>
          <a:p>
            <a:pPr marL="0"/>
            <a:endParaRPr lang="en-US" sz="1900" dirty="0"/>
          </a:p>
          <a:p>
            <a:endParaRPr lang="en-US" sz="1900" dirty="0">
              <a:effectLst/>
            </a:endParaRPr>
          </a:p>
          <a:p>
            <a:endParaRPr lang="en-US" sz="1900" dirty="0"/>
          </a:p>
          <a:p>
            <a:pPr marL="0"/>
            <a:endParaRPr lang="en-US" sz="1900" dirty="0">
              <a:effectLst/>
            </a:endParaRPr>
          </a:p>
          <a:p>
            <a:endParaRPr lang="en-US" sz="1900" dirty="0">
              <a:effectLst/>
            </a:endParaRPr>
          </a:p>
        </p:txBody>
      </p:sp>
      <p:sp>
        <p:nvSpPr>
          <p:cNvPr id="4" name="TextBox 3">
            <a:extLst>
              <a:ext uri="{FF2B5EF4-FFF2-40B4-BE49-F238E27FC236}">
                <a16:creationId xmlns:a16="http://schemas.microsoft.com/office/drawing/2014/main" id="{166782D3-427C-08A9-8695-0E57E34170D0}"/>
              </a:ext>
            </a:extLst>
          </p:cNvPr>
          <p:cNvSpPr txBox="1"/>
          <p:nvPr/>
        </p:nvSpPr>
        <p:spPr>
          <a:xfrm>
            <a:off x="237612" y="6370012"/>
            <a:ext cx="6674722" cy="369332"/>
          </a:xfrm>
          <a:prstGeom prst="rect">
            <a:avLst/>
          </a:prstGeom>
          <a:noFill/>
        </p:spPr>
        <p:txBody>
          <a:bodyPr wrap="square" rtlCol="0" anchor="b">
            <a:spAutoFit/>
          </a:bodyPr>
          <a:lstStyle/>
          <a:p>
            <a:r>
              <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endParaRPr>
          </a:p>
        </p:txBody>
      </p:sp>
      <p:sp>
        <p:nvSpPr>
          <p:cNvPr id="7" name="TextBox 6">
            <a:extLst>
              <a:ext uri="{FF2B5EF4-FFF2-40B4-BE49-F238E27FC236}">
                <a16:creationId xmlns:a16="http://schemas.microsoft.com/office/drawing/2014/main" id="{3CD305EC-C5AB-6783-33EF-6BAE4BB4DEFA}"/>
              </a:ext>
            </a:extLst>
          </p:cNvPr>
          <p:cNvSpPr txBox="1"/>
          <p:nvPr/>
        </p:nvSpPr>
        <p:spPr>
          <a:xfrm>
            <a:off x="11364925" y="6400630"/>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18</a:t>
            </a:fld>
            <a:endParaRPr lang="en-US" sz="1400" dirty="0">
              <a:solidFill>
                <a:schemeClr val="bg1">
                  <a:lumMod val="75000"/>
                </a:schemeClr>
              </a:solidFill>
            </a:endParaRPr>
          </a:p>
        </p:txBody>
      </p:sp>
    </p:spTree>
    <p:extLst>
      <p:ext uri="{BB962C8B-B14F-4D97-AF65-F5344CB8AC3E}">
        <p14:creationId xmlns:p14="http://schemas.microsoft.com/office/powerpoint/2010/main" val="1453291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557961" y="-257787"/>
            <a:ext cx="5334197" cy="1624520"/>
          </a:xfrm>
        </p:spPr>
        <p:txBody>
          <a:bodyPr vert="horz" lIns="91440" tIns="45720" rIns="91440" bIns="45720" rtlCol="0" anchor="ctr">
            <a:normAutofit/>
          </a:bodyPr>
          <a:lstStyle/>
          <a:p>
            <a:r>
              <a:rPr lang="en-US" sz="3400" dirty="0">
                <a:solidFill>
                  <a:srgbClr val="004F6E"/>
                </a:solidFill>
              </a:rPr>
              <a:t>Educating State and Local I/DD Support Systems</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583682" y="1532264"/>
            <a:ext cx="5334197" cy="4790873"/>
          </a:xfrm>
        </p:spPr>
        <p:txBody>
          <a:bodyPr vert="horz" lIns="91440" tIns="45720" rIns="91440" bIns="45720" rtlCol="0" anchor="ctr">
            <a:noAutofit/>
          </a:bodyPr>
          <a:lstStyle/>
          <a:p>
            <a:pPr marL="285750">
              <a:lnSpc>
                <a:spcPct val="100000"/>
              </a:lnSpc>
              <a:spcBef>
                <a:spcPts val="600"/>
              </a:spcBef>
              <a:spcAft>
                <a:spcPts val="600"/>
              </a:spcAft>
              <a:tabLst>
                <a:tab pos="596900" algn="l"/>
                <a:tab pos="914400" algn="l"/>
              </a:tabLst>
            </a:pPr>
            <a:r>
              <a:rPr lang="en-US" sz="1700" dirty="0"/>
              <a:t>Creation of s</a:t>
            </a:r>
            <a:r>
              <a:rPr lang="en-US" sz="1700" dirty="0">
                <a:effectLst/>
              </a:rPr>
              <a:t>pecialized training opportunities for support systems at state and local levels, including supports coordinators, benefits counselors, and residential providers  </a:t>
            </a:r>
          </a:p>
          <a:p>
            <a:pPr lvl="1">
              <a:lnSpc>
                <a:spcPct val="100000"/>
              </a:lnSpc>
              <a:spcBef>
                <a:spcPts val="600"/>
              </a:spcBef>
              <a:spcAft>
                <a:spcPts val="600"/>
              </a:spcAft>
              <a:buFont typeface="Courier New" panose="02070309020205020404" pitchFamily="49" charset="0"/>
              <a:buChar char="o"/>
              <a:tabLst>
                <a:tab pos="596900" algn="l"/>
                <a:tab pos="914400" algn="l"/>
              </a:tabLst>
            </a:pPr>
            <a:r>
              <a:rPr lang="en-US" sz="1700" dirty="0"/>
              <a:t>E</a:t>
            </a:r>
            <a:r>
              <a:rPr lang="en-US" sz="1700" dirty="0">
                <a:effectLst/>
              </a:rPr>
              <a:t>xpand their awareness and understanding of Medicare and Medicaid systems, and how they do/don’t integrate </a:t>
            </a:r>
          </a:p>
          <a:p>
            <a:pPr lvl="1">
              <a:lnSpc>
                <a:spcPct val="100000"/>
              </a:lnSpc>
              <a:spcBef>
                <a:spcPts val="600"/>
              </a:spcBef>
              <a:spcAft>
                <a:spcPts val="600"/>
              </a:spcAft>
              <a:buFont typeface="Courier New" panose="02070309020205020404" pitchFamily="49" charset="0"/>
              <a:buChar char="o"/>
              <a:tabLst>
                <a:tab pos="596900" algn="l"/>
                <a:tab pos="914400" algn="l"/>
              </a:tabLst>
            </a:pPr>
            <a:r>
              <a:rPr lang="en-US" sz="1700" dirty="0"/>
              <a:t>Provide a roadmap for how to navigate benefits offered by both programs</a:t>
            </a:r>
          </a:p>
          <a:p>
            <a:pPr lvl="1">
              <a:lnSpc>
                <a:spcPct val="100000"/>
              </a:lnSpc>
              <a:spcBef>
                <a:spcPts val="600"/>
              </a:spcBef>
              <a:spcAft>
                <a:spcPts val="600"/>
              </a:spcAft>
              <a:buFont typeface="Courier New" panose="02070309020205020404" pitchFamily="49" charset="0"/>
              <a:buChar char="o"/>
              <a:tabLst>
                <a:tab pos="596900" algn="l"/>
                <a:tab pos="914400" algn="l"/>
              </a:tabLst>
            </a:pPr>
            <a:r>
              <a:rPr lang="en-US" sz="1700" dirty="0">
                <a:effectLst/>
              </a:rPr>
              <a:t>Develop an understanding of dual eligible population needs and resources they can share with individuals who are </a:t>
            </a:r>
            <a:r>
              <a:rPr lang="en-US" sz="1700" dirty="0"/>
              <a:t>already or who will become </a:t>
            </a:r>
            <a:r>
              <a:rPr lang="en-US" sz="1700" dirty="0">
                <a:effectLst/>
              </a:rPr>
              <a:t>dually eligible</a:t>
            </a:r>
          </a:p>
          <a:p>
            <a:pPr marL="285750">
              <a:lnSpc>
                <a:spcPct val="100000"/>
              </a:lnSpc>
              <a:spcBef>
                <a:spcPts val="600"/>
              </a:spcBef>
              <a:spcAft>
                <a:spcPts val="600"/>
              </a:spcAft>
              <a:tabLst>
                <a:tab pos="596900" algn="l"/>
                <a:tab pos="914400" algn="l"/>
              </a:tabLst>
            </a:pPr>
            <a:r>
              <a:rPr lang="en-US" sz="1700" dirty="0">
                <a:effectLst/>
              </a:rPr>
              <a:t>Provide access to educational materials and resources for continuous learning</a:t>
            </a:r>
          </a:p>
        </p:txBody>
      </p:sp>
      <p:pic>
        <p:nvPicPr>
          <p:cNvPr id="6" name="Picture 5" descr="Two women enjoying a cup of coffee or tea">
            <a:extLst>
              <a:ext uri="{FF2B5EF4-FFF2-40B4-BE49-F238E27FC236}">
                <a16:creationId xmlns:a16="http://schemas.microsoft.com/office/drawing/2014/main" id="{A4D6628C-67CD-7EDE-E012-7040BE1C37C7}"/>
              </a:ext>
            </a:extLst>
          </p:cNvPr>
          <p:cNvPicPr>
            <a:picLocks noChangeAspect="1"/>
          </p:cNvPicPr>
          <p:nvPr/>
        </p:nvPicPr>
        <p:blipFill rotWithShape="1">
          <a:blip r:embed="rId3">
            <a:extLst>
              <a:ext uri="{28A0092B-C50C-407E-A947-70E740481C1C}">
                <a14:useLocalDpi xmlns:a14="http://schemas.microsoft.com/office/drawing/2010/main" val="0"/>
              </a:ext>
            </a:extLst>
          </a:blip>
          <a:srcRect l="26737" r="13862" b="-2"/>
          <a:stretch/>
        </p:blipFill>
        <p:spPr>
          <a:xfrm>
            <a:off x="6096000" y="1"/>
            <a:ext cx="6102825" cy="6858000"/>
          </a:xfrm>
          <a:prstGeom prst="rect">
            <a:avLst/>
          </a:prstGeom>
        </p:spPr>
      </p:pic>
      <p:sp>
        <p:nvSpPr>
          <p:cNvPr id="5" name="TextBox 4">
            <a:extLst>
              <a:ext uri="{FF2B5EF4-FFF2-40B4-BE49-F238E27FC236}">
                <a16:creationId xmlns:a16="http://schemas.microsoft.com/office/drawing/2014/main" id="{1EEB477B-38F2-E3F9-B833-76C766F06915}"/>
              </a:ext>
            </a:extLst>
          </p:cNvPr>
          <p:cNvSpPr txBox="1"/>
          <p:nvPr/>
        </p:nvSpPr>
        <p:spPr>
          <a:xfrm>
            <a:off x="11364925" y="6400630"/>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19</a:t>
            </a:fld>
            <a:endParaRPr lang="en-US" sz="1400" dirty="0">
              <a:solidFill>
                <a:schemeClr val="bg1">
                  <a:lumMod val="75000"/>
                </a:schemeClr>
              </a:solidFill>
            </a:endParaRPr>
          </a:p>
        </p:txBody>
      </p:sp>
    </p:spTree>
    <p:extLst>
      <p:ext uri="{BB962C8B-B14F-4D97-AF65-F5344CB8AC3E}">
        <p14:creationId xmlns:p14="http://schemas.microsoft.com/office/powerpoint/2010/main" val="72700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a:lstStyle/>
          <a:p>
            <a:r>
              <a:rPr lang="en-US" sz="4100"/>
              <a:t>Welcome &amp; Introductions</a:t>
            </a:r>
          </a:p>
        </p:txBody>
      </p:sp>
    </p:spTree>
    <p:extLst>
      <p:ext uri="{BB962C8B-B14F-4D97-AF65-F5344CB8AC3E}">
        <p14:creationId xmlns:p14="http://schemas.microsoft.com/office/powerpoint/2010/main" val="1085212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Understanding Medicare Resources Within the State</a:t>
            </a:r>
            <a:endParaRPr lang="en-US" dirty="0"/>
          </a:p>
        </p:txBody>
      </p:sp>
    </p:spTree>
    <p:extLst>
      <p:ext uri="{BB962C8B-B14F-4D97-AF65-F5344CB8AC3E}">
        <p14:creationId xmlns:p14="http://schemas.microsoft.com/office/powerpoint/2010/main" val="3881111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irl looking to the side as if thinking">
            <a:extLst>
              <a:ext uri="{FF2B5EF4-FFF2-40B4-BE49-F238E27FC236}">
                <a16:creationId xmlns:a16="http://schemas.microsoft.com/office/drawing/2014/main" id="{006368A1-737B-C6AD-3213-DB06115C901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612" r="19612"/>
          <a:stretch>
            <a:fillRect/>
          </a:stretch>
        </p:blipFill>
        <p:spPr>
          <a:xfrm>
            <a:off x="-1" y="0"/>
            <a:ext cx="6450228" cy="6858000"/>
          </a:xfrm>
        </p:spPr>
      </p:pic>
      <p:sp>
        <p:nvSpPr>
          <p:cNvPr id="3" name="Title 2">
            <a:extLst>
              <a:ext uri="{FF2B5EF4-FFF2-40B4-BE49-F238E27FC236}">
                <a16:creationId xmlns:a16="http://schemas.microsoft.com/office/drawing/2014/main" id="{CA667606-AA05-3A86-B1A1-76F315E6FBD4}"/>
              </a:ext>
            </a:extLst>
          </p:cNvPr>
          <p:cNvSpPr>
            <a:spLocks noGrp="1"/>
          </p:cNvSpPr>
          <p:nvPr>
            <p:ph type="title"/>
          </p:nvPr>
        </p:nvSpPr>
        <p:spPr>
          <a:xfrm>
            <a:off x="2823973" y="1507053"/>
            <a:ext cx="3731517" cy="1325563"/>
          </a:xfrm>
        </p:spPr>
        <p:txBody>
          <a:bodyPr/>
          <a:lstStyle/>
          <a:p>
            <a:r>
              <a:rPr lang="en-US" kern="1200" dirty="0">
                <a:solidFill>
                  <a:schemeClr val="tx2"/>
                </a:solidFill>
                <a:latin typeface="+mj-lt"/>
                <a:ea typeface="+mj-ea"/>
                <a:cs typeface="+mj-cs"/>
              </a:rPr>
              <a:t>What Medicare Resources are Available </a:t>
            </a:r>
            <a:br>
              <a:rPr lang="en-US" kern="1200" dirty="0">
                <a:solidFill>
                  <a:schemeClr val="tx2"/>
                </a:solidFill>
                <a:latin typeface="+mj-lt"/>
                <a:ea typeface="+mj-ea"/>
                <a:cs typeface="+mj-cs"/>
              </a:rPr>
            </a:br>
            <a:r>
              <a:rPr lang="en-US" kern="1200" dirty="0">
                <a:solidFill>
                  <a:schemeClr val="tx2"/>
                </a:solidFill>
                <a:latin typeface="+mj-lt"/>
                <a:ea typeface="+mj-ea"/>
                <a:cs typeface="+mj-cs"/>
              </a:rPr>
              <a:t>in</a:t>
            </a:r>
            <a:r>
              <a:rPr lang="en-US" dirty="0">
                <a:solidFill>
                  <a:schemeClr val="tx2"/>
                </a:solidFill>
              </a:rPr>
              <a:t> States? </a:t>
            </a:r>
            <a:endParaRPr lang="en-US" dirty="0"/>
          </a:p>
        </p:txBody>
      </p:sp>
      <p:sp>
        <p:nvSpPr>
          <p:cNvPr id="4" name="Content Placeholder 3">
            <a:extLst>
              <a:ext uri="{FF2B5EF4-FFF2-40B4-BE49-F238E27FC236}">
                <a16:creationId xmlns:a16="http://schemas.microsoft.com/office/drawing/2014/main" id="{E5E3B03D-9F45-53F7-9651-9C05430557BE}"/>
              </a:ext>
            </a:extLst>
          </p:cNvPr>
          <p:cNvSpPr>
            <a:spLocks noGrp="1"/>
          </p:cNvSpPr>
          <p:nvPr>
            <p:ph sz="quarter" idx="11"/>
          </p:nvPr>
        </p:nvSpPr>
        <p:spPr>
          <a:xfrm>
            <a:off x="6944545" y="697344"/>
            <a:ext cx="4659311" cy="5463311"/>
          </a:xfrm>
        </p:spPr>
        <p:txBody>
          <a:bodyPr/>
          <a:lstStyle/>
          <a:p>
            <a:pPr marL="914400" lvl="1" indent="-457200">
              <a:buFont typeface="Arial" panose="020B0604020202020204" pitchFamily="34" charset="0"/>
              <a:buChar char="•"/>
            </a:pPr>
            <a:r>
              <a:rPr lang="en-US" sz="3600" dirty="0">
                <a:latin typeface="Arial"/>
                <a:cs typeface="Arial"/>
              </a:rPr>
              <a:t>State Health Insurance Programs </a:t>
            </a:r>
          </a:p>
          <a:p>
            <a:pPr marL="914400" lvl="1" indent="-457200">
              <a:buFont typeface="Arial" panose="020B0604020202020204" pitchFamily="34" charset="0"/>
              <a:buChar char="•"/>
            </a:pPr>
            <a:r>
              <a:rPr lang="en-US" sz="3600" dirty="0">
                <a:latin typeface="Arial"/>
                <a:cs typeface="Arial"/>
              </a:rPr>
              <a:t>Long-Term Care Ombudsman</a:t>
            </a:r>
          </a:p>
          <a:p>
            <a:pPr marL="914400" lvl="1" indent="-457200">
              <a:buFont typeface="Arial" panose="020B0604020202020204" pitchFamily="34" charset="0"/>
              <a:buChar char="•"/>
            </a:pPr>
            <a:r>
              <a:rPr lang="en-US" sz="3600" dirty="0">
                <a:latin typeface="Arial"/>
                <a:cs typeface="Arial"/>
              </a:rPr>
              <a:t>Senior Medicare Patrol</a:t>
            </a:r>
          </a:p>
          <a:p>
            <a:pPr marL="914400" lvl="1" indent="-457200">
              <a:buFont typeface="Arial" panose="020B0604020202020204" pitchFamily="34" charset="0"/>
              <a:buChar char="•"/>
            </a:pPr>
            <a:r>
              <a:rPr lang="en-US" sz="3600" dirty="0"/>
              <a:t>Aging, Disability and Resource Centers</a:t>
            </a:r>
            <a:endParaRPr lang="en-US" sz="3600" dirty="0">
              <a:cs typeface="Arial"/>
            </a:endParaRPr>
          </a:p>
        </p:txBody>
      </p:sp>
      <p:sp>
        <p:nvSpPr>
          <p:cNvPr id="7" name="TextBox 6">
            <a:extLst>
              <a:ext uri="{FF2B5EF4-FFF2-40B4-BE49-F238E27FC236}">
                <a16:creationId xmlns:a16="http://schemas.microsoft.com/office/drawing/2014/main" id="{C0DCC6B3-443F-79E4-D3BA-36426F8FD757}"/>
              </a:ext>
            </a:extLst>
          </p:cNvPr>
          <p:cNvSpPr txBox="1"/>
          <p:nvPr/>
        </p:nvSpPr>
        <p:spPr>
          <a:xfrm>
            <a:off x="75296" y="6160655"/>
            <a:ext cx="6674722" cy="369332"/>
          </a:xfrm>
          <a:prstGeom prst="rect">
            <a:avLst/>
          </a:prstGeom>
          <a:noFill/>
        </p:spPr>
        <p:txBody>
          <a:bodyPr wrap="square" rtlCol="0" anchor="b">
            <a:spAutoFit/>
          </a:bodyPr>
          <a:lstStyle/>
          <a:p>
            <a:pPr algn="l"/>
            <a:r>
              <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endParaRPr>
          </a:p>
        </p:txBody>
      </p:sp>
      <p:sp>
        <p:nvSpPr>
          <p:cNvPr id="8" name="TextBox 7">
            <a:extLst>
              <a:ext uri="{FF2B5EF4-FFF2-40B4-BE49-F238E27FC236}">
                <a16:creationId xmlns:a16="http://schemas.microsoft.com/office/drawing/2014/main" id="{900A6265-9F46-3816-AFF1-25053F048F6B}"/>
              </a:ext>
            </a:extLst>
          </p:cNvPr>
          <p:cNvSpPr txBox="1"/>
          <p:nvPr/>
        </p:nvSpPr>
        <p:spPr>
          <a:xfrm>
            <a:off x="11364925" y="6400630"/>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21</a:t>
            </a:fld>
            <a:endParaRPr lang="en-US" sz="1400" dirty="0">
              <a:solidFill>
                <a:schemeClr val="bg1">
                  <a:lumMod val="75000"/>
                </a:schemeClr>
              </a:solidFill>
            </a:endParaRPr>
          </a:p>
        </p:txBody>
      </p:sp>
    </p:spTree>
    <p:extLst>
      <p:ext uri="{BB962C8B-B14F-4D97-AF65-F5344CB8AC3E}">
        <p14:creationId xmlns:p14="http://schemas.microsoft.com/office/powerpoint/2010/main" val="2121990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1320006"/>
            <a:ext cx="2793338" cy="1325563"/>
          </a:xfrm>
        </p:spPr>
        <p:txBody>
          <a:bodyPr/>
          <a:lstStyle/>
          <a:p>
            <a:r>
              <a:rPr lang="en-US" dirty="0">
                <a:solidFill>
                  <a:schemeClr val="bg1">
                    <a:lumMod val="95000"/>
                  </a:schemeClr>
                </a:solidFill>
              </a:rPr>
              <a:t>State Health Insurance Assistance Program (SHIP)</a:t>
            </a:r>
            <a:br>
              <a:rPr lang="en-US" dirty="0">
                <a:solidFill>
                  <a:schemeClr val="bg1">
                    <a:lumMod val="95000"/>
                  </a:schemeClr>
                </a:solidFill>
              </a:rPr>
            </a:br>
            <a:r>
              <a:rPr lang="en-US" dirty="0">
                <a:solidFill>
                  <a:schemeClr val="bg1">
                    <a:lumMod val="95000"/>
                  </a:schemeClr>
                </a:solidFill>
              </a:rPr>
              <a:t>( 1 of 2)</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659314"/>
            <a:ext cx="6478587" cy="4533900"/>
          </a:xfrm>
        </p:spPr>
        <p:txBody>
          <a:bodyPr/>
          <a:lstStyle/>
          <a:p>
            <a:pPr marL="457200" indent="-457200">
              <a:lnSpc>
                <a:spcPct val="110000"/>
              </a:lnSpc>
              <a:spcBef>
                <a:spcPts val="1200"/>
              </a:spcBef>
              <a:spcAft>
                <a:spcPts val="1200"/>
              </a:spcAft>
            </a:pPr>
            <a:r>
              <a:rPr lang="en-US" sz="2600" dirty="0"/>
              <a:t>The State Health Insurance Program (SHIP) is a national program that offers one-on-one assistance, counseling, and education to Medicare beneficiaries, their families and caregivers to help them make informed decisions regarding this program</a:t>
            </a:r>
          </a:p>
          <a:p>
            <a:pPr marL="457200" indent="-457200">
              <a:lnSpc>
                <a:spcPct val="110000"/>
              </a:lnSpc>
              <a:spcBef>
                <a:spcPts val="1200"/>
              </a:spcBef>
              <a:spcAft>
                <a:spcPts val="1200"/>
              </a:spcAft>
            </a:pPr>
            <a:r>
              <a:rPr lang="en-US" sz="2600" dirty="0"/>
              <a:t>They support people with limited incomes, people dually eligible for Medicare and Medicaid, Medicare members over 65 and those under age 65 with disabilities</a:t>
            </a:r>
          </a:p>
          <a:p>
            <a:endParaRPr lang="en-US" dirty="0"/>
          </a:p>
        </p:txBody>
      </p:sp>
      <p:sp>
        <p:nvSpPr>
          <p:cNvPr id="5" name="TextBox 4">
            <a:extLst>
              <a:ext uri="{FF2B5EF4-FFF2-40B4-BE49-F238E27FC236}">
                <a16:creationId xmlns:a16="http://schemas.microsoft.com/office/drawing/2014/main" id="{93FB5579-8C78-9401-C8A7-BA4DC067B6E2}"/>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904593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1320006"/>
            <a:ext cx="2793338" cy="1325563"/>
          </a:xfrm>
        </p:spPr>
        <p:txBody>
          <a:bodyPr/>
          <a:lstStyle/>
          <a:p>
            <a:r>
              <a:rPr lang="en-US" dirty="0">
                <a:solidFill>
                  <a:schemeClr val="bg1">
                    <a:lumMod val="95000"/>
                  </a:schemeClr>
                </a:solidFill>
              </a:rPr>
              <a:t>State Health Insurance Assistance Program (SHIP)</a:t>
            </a:r>
            <a:br>
              <a:rPr lang="en-US" dirty="0">
                <a:solidFill>
                  <a:schemeClr val="bg1">
                    <a:lumMod val="95000"/>
                  </a:schemeClr>
                </a:solidFill>
              </a:rPr>
            </a:br>
            <a:r>
              <a:rPr lang="en-US" dirty="0">
                <a:solidFill>
                  <a:schemeClr val="bg1">
                    <a:lumMod val="95000"/>
                  </a:schemeClr>
                </a:solidFill>
              </a:rPr>
              <a:t>( 2 of 2)</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659314"/>
            <a:ext cx="6478587" cy="4533900"/>
          </a:xfrm>
        </p:spPr>
        <p:txBody>
          <a:bodyPr/>
          <a:lstStyle/>
          <a:p>
            <a:pPr marL="457200" indent="-457200"/>
            <a:r>
              <a:rPr lang="en-US" sz="2500" dirty="0">
                <a:latin typeface="ArialMT"/>
              </a:rPr>
              <a:t>I/DD systems can connect individuals and families to SHIP counselors to:</a:t>
            </a:r>
          </a:p>
          <a:p>
            <a:pPr marL="914400" lvl="1" indent="-457200">
              <a:buFont typeface="Courier New" panose="02070309020205020404" pitchFamily="49" charset="0"/>
              <a:buChar char="o"/>
            </a:pPr>
            <a:r>
              <a:rPr lang="en-US" sz="2500" dirty="0">
                <a:latin typeface="ArialMT"/>
              </a:rPr>
              <a:t>Help them understand their Medicare benefits and how to obtain coverage</a:t>
            </a:r>
          </a:p>
          <a:p>
            <a:pPr marL="914400" lvl="1" indent="-457200">
              <a:buFont typeface="Courier New" panose="02070309020205020404" pitchFamily="49" charset="0"/>
              <a:buChar char="o"/>
            </a:pPr>
            <a:r>
              <a:rPr lang="en-US" sz="2500" dirty="0">
                <a:latin typeface="ArialMT"/>
              </a:rPr>
              <a:t>Support in applying for programs if they have limited income</a:t>
            </a:r>
          </a:p>
          <a:p>
            <a:pPr marL="914400" lvl="1" indent="-457200">
              <a:buFont typeface="Courier New" panose="02070309020205020404" pitchFamily="49" charset="0"/>
              <a:buChar char="o"/>
            </a:pPr>
            <a:r>
              <a:rPr lang="en-US" sz="2500" dirty="0">
                <a:latin typeface="ArialMT"/>
              </a:rPr>
              <a:t>Understand Medicare notices and forms, appeals processes, etc.</a:t>
            </a:r>
          </a:p>
          <a:p>
            <a:pPr marL="914400" lvl="1" indent="-457200">
              <a:buFont typeface="Courier New" panose="02070309020205020404" pitchFamily="49" charset="0"/>
              <a:buChar char="o"/>
            </a:pPr>
            <a:r>
              <a:rPr lang="en-US" sz="2500" dirty="0">
                <a:latin typeface="ArialMT"/>
              </a:rPr>
              <a:t>Education on how to choose a health plan that best meets their needs if they choose a managed care option</a:t>
            </a:r>
          </a:p>
          <a:p>
            <a:pPr marL="457200" indent="-457200"/>
            <a:endParaRPr lang="en-US" sz="2500" dirty="0">
              <a:latin typeface="ArialMT"/>
            </a:endParaRPr>
          </a:p>
          <a:p>
            <a:pPr marL="457200" indent="-457200"/>
            <a:r>
              <a:rPr lang="en-US" sz="2500" dirty="0">
                <a:latin typeface="ArialMT"/>
              </a:rPr>
              <a:t>Visit </a:t>
            </a:r>
            <a:r>
              <a:rPr lang="en-US" sz="2500" dirty="0">
                <a:latin typeface="ArialMT"/>
                <a:hlinkClick r:id="rId2"/>
              </a:rPr>
              <a:t>www.shiphelp.org</a:t>
            </a:r>
            <a:r>
              <a:rPr lang="en-US" sz="2500" dirty="0">
                <a:latin typeface="ArialMT"/>
              </a:rPr>
              <a:t> or call 877-839-2675</a:t>
            </a:r>
          </a:p>
          <a:p>
            <a:endParaRPr lang="en-US" dirty="0"/>
          </a:p>
        </p:txBody>
      </p:sp>
      <p:sp>
        <p:nvSpPr>
          <p:cNvPr id="4" name="TextBox 3">
            <a:extLst>
              <a:ext uri="{FF2B5EF4-FFF2-40B4-BE49-F238E27FC236}">
                <a16:creationId xmlns:a16="http://schemas.microsoft.com/office/drawing/2014/main" id="{7F1F8BFB-76DC-86EE-2E1B-8593328F78E6}"/>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053477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1765175"/>
            <a:ext cx="3130223" cy="1325563"/>
          </a:xfrm>
        </p:spPr>
        <p:txBody>
          <a:bodyPr/>
          <a:lstStyle/>
          <a:p>
            <a:r>
              <a:rPr lang="en-US" dirty="0">
                <a:solidFill>
                  <a:schemeClr val="bg1">
                    <a:lumMod val="95000"/>
                  </a:schemeClr>
                </a:solidFill>
              </a:rPr>
              <a:t>The State’s Long-Term Care Ombudsman Program</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406651"/>
            <a:ext cx="6478587" cy="4533900"/>
          </a:xfrm>
        </p:spPr>
        <p:txBody>
          <a:bodyPr lIns="91440" tIns="45720" rIns="91440" bIns="45720" anchor="t"/>
          <a:lstStyle/>
          <a:p>
            <a:pPr marL="457200">
              <a:lnSpc>
                <a:spcPct val="110000"/>
              </a:lnSpc>
            </a:pPr>
            <a:r>
              <a:rPr lang="en-US" sz="2400" dirty="0"/>
              <a:t>State Ombudsman Programs promote policies and consumer protections to improve long-term services and supports</a:t>
            </a:r>
          </a:p>
          <a:p>
            <a:pPr marL="457200">
              <a:lnSpc>
                <a:spcPct val="110000"/>
              </a:lnSpc>
            </a:pPr>
            <a:r>
              <a:rPr lang="en-US" sz="2400" dirty="0"/>
              <a:t>They specifically work to resolve problems related to the health, safety, welfare, and rights of individuals who live in LTC facilities</a:t>
            </a:r>
          </a:p>
          <a:p>
            <a:pPr marL="1028700" lvl="1" indent="-342900">
              <a:lnSpc>
                <a:spcPct val="110000"/>
              </a:lnSpc>
              <a:buFont typeface="Courier New" panose="02070309020205020404" pitchFamily="49" charset="0"/>
              <a:buChar char="o"/>
            </a:pPr>
            <a:r>
              <a:rPr lang="en-US" dirty="0"/>
              <a:t>Nursing homes</a:t>
            </a:r>
          </a:p>
          <a:p>
            <a:pPr marL="1028700" lvl="1" indent="-342900">
              <a:lnSpc>
                <a:spcPct val="110000"/>
              </a:lnSpc>
              <a:buFont typeface="Courier New" panose="02070309020205020404" pitchFamily="49" charset="0"/>
              <a:buChar char="o"/>
            </a:pPr>
            <a:r>
              <a:rPr lang="en-US" dirty="0"/>
              <a:t>Board and care and assisted living facilities</a:t>
            </a:r>
          </a:p>
          <a:p>
            <a:pPr marL="1028700" lvl="1" indent="-342900">
              <a:lnSpc>
                <a:spcPct val="110000"/>
              </a:lnSpc>
              <a:buFont typeface="Courier New" panose="02070309020205020404" pitchFamily="49" charset="0"/>
              <a:buChar char="o"/>
            </a:pPr>
            <a:r>
              <a:rPr lang="en-US" dirty="0"/>
              <a:t>Other residential care communities</a:t>
            </a:r>
          </a:p>
          <a:p>
            <a:pPr marL="1028700" lvl="1" indent="-342900">
              <a:lnSpc>
                <a:spcPct val="110000"/>
              </a:lnSpc>
              <a:buFont typeface="Courier New" panose="02070309020205020404" pitchFamily="49" charset="0"/>
              <a:buChar char="o"/>
            </a:pPr>
            <a:r>
              <a:rPr lang="en-US" dirty="0"/>
              <a:t>Also used by some state integrated care models for non-residential services</a:t>
            </a:r>
            <a:endParaRPr lang="en-US" sz="2000" dirty="0">
              <a:solidFill>
                <a:schemeClr val="tx2"/>
              </a:solidFill>
            </a:endParaRPr>
          </a:p>
          <a:p>
            <a:endParaRPr lang="en-US" dirty="0"/>
          </a:p>
        </p:txBody>
      </p:sp>
      <p:sp>
        <p:nvSpPr>
          <p:cNvPr id="4" name="TextBox 3">
            <a:extLst>
              <a:ext uri="{FF2B5EF4-FFF2-40B4-BE49-F238E27FC236}">
                <a16:creationId xmlns:a16="http://schemas.microsoft.com/office/drawing/2014/main" id="{05ACC987-7CAF-23A9-C4BE-DFD295944437}"/>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110382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D8CC-A662-96D2-BC37-F66655832AC0}"/>
              </a:ext>
            </a:extLst>
          </p:cNvPr>
          <p:cNvSpPr>
            <a:spLocks noGrp="1"/>
          </p:cNvSpPr>
          <p:nvPr>
            <p:ph type="title"/>
          </p:nvPr>
        </p:nvSpPr>
        <p:spPr>
          <a:xfrm>
            <a:off x="283564" y="-47903"/>
            <a:ext cx="10515600" cy="1325563"/>
          </a:xfrm>
        </p:spPr>
        <p:txBody>
          <a:bodyPr vert="horz" lIns="91440" tIns="45720" rIns="91440" bIns="45720" rtlCol="0" anchor="ctr">
            <a:normAutofit/>
          </a:bodyPr>
          <a:lstStyle/>
          <a:p>
            <a:r>
              <a:rPr lang="en-US" kern="1200" dirty="0">
                <a:solidFill>
                  <a:srgbClr val="004F6E"/>
                </a:solidFill>
                <a:latin typeface="+mj-lt"/>
                <a:ea typeface="+mj-ea"/>
                <a:cs typeface="+mj-cs"/>
              </a:rPr>
              <a:t>Long-Term Care Ombudsman Roles</a:t>
            </a:r>
          </a:p>
        </p:txBody>
      </p:sp>
      <p:sp>
        <p:nvSpPr>
          <p:cNvPr id="4" name="TextBox 3">
            <a:extLst>
              <a:ext uri="{FF2B5EF4-FFF2-40B4-BE49-F238E27FC236}">
                <a16:creationId xmlns:a16="http://schemas.microsoft.com/office/drawing/2014/main" id="{DB0428B0-A0A0-149D-20C8-AD7E17584F8B}"/>
              </a:ext>
            </a:extLst>
          </p:cNvPr>
          <p:cNvSpPr txBox="1"/>
          <p:nvPr/>
        </p:nvSpPr>
        <p:spPr>
          <a:xfrm>
            <a:off x="283564" y="1278134"/>
            <a:ext cx="5475968" cy="5037538"/>
          </a:xfrm>
          <a:prstGeom prst="rect">
            <a:avLst/>
          </a:prstGeom>
        </p:spPr>
        <p:txBody>
          <a:bodyPr vert="horz" lIns="91440" tIns="45720" rIns="91440" bIns="45720" rtlCol="0" anchor="ctr">
            <a:normAutofit fontScale="92500" lnSpcReduction="20000"/>
          </a:bodyPr>
          <a:lstStyle/>
          <a:p>
            <a:pPr marL="457200" indent="-457200">
              <a:buFont typeface="Arial" panose="020B0604020202020204" pitchFamily="34" charset="0"/>
              <a:buChar char="•"/>
            </a:pPr>
            <a:r>
              <a:rPr lang="en-US" sz="2100" dirty="0">
                <a:latin typeface="ArialMT"/>
              </a:rPr>
              <a:t>I/DD systems can connect individuals and families to an Ombudsman to provide assistance with:</a:t>
            </a:r>
          </a:p>
          <a:p>
            <a:pPr marL="914400" lvl="1" indent="-457200">
              <a:buFont typeface="Courier New" panose="02070309020205020404" pitchFamily="49" charset="0"/>
              <a:buChar char="o"/>
            </a:pPr>
            <a:r>
              <a:rPr lang="en-US" sz="2100" dirty="0">
                <a:latin typeface="ArialMT"/>
              </a:rPr>
              <a:t>Identifying, investigating and resolving complaints made by or on behalf of individuals </a:t>
            </a:r>
          </a:p>
          <a:p>
            <a:pPr marL="914400" lvl="1" indent="-457200">
              <a:buFont typeface="Courier New" panose="02070309020205020404" pitchFamily="49" charset="0"/>
              <a:buChar char="o"/>
            </a:pPr>
            <a:r>
              <a:rPr lang="en-US" sz="2100" dirty="0">
                <a:latin typeface="ArialMT"/>
              </a:rPr>
              <a:t>Providing information to residents and their families about patient rights, government benefits and other assistance  </a:t>
            </a:r>
          </a:p>
          <a:p>
            <a:pPr marL="914400" lvl="1" indent="-457200">
              <a:buFont typeface="Courier New" panose="02070309020205020404" pitchFamily="49" charset="0"/>
              <a:buChar char="o"/>
            </a:pPr>
            <a:r>
              <a:rPr lang="en-US" sz="2100" dirty="0">
                <a:latin typeface="ArialMT"/>
              </a:rPr>
              <a:t>Represent interests of residents before governmental agencies &amp; seek administrative, legal and other remedies to protect residents</a:t>
            </a:r>
          </a:p>
          <a:p>
            <a:pPr marL="914400" lvl="1" indent="-457200">
              <a:buFont typeface="Arial" panose="020B0604020202020204" pitchFamily="34" charset="0"/>
              <a:buChar char="•"/>
            </a:pPr>
            <a:endParaRPr lang="en-US" sz="2100" dirty="0">
              <a:latin typeface="ArialMT"/>
            </a:endParaRPr>
          </a:p>
          <a:p>
            <a:pPr marL="457200" indent="-457200">
              <a:buFont typeface="Arial" panose="020B0604020202020204" pitchFamily="34" charset="0"/>
              <a:buChar char="•"/>
            </a:pPr>
            <a:r>
              <a:rPr lang="en-US" sz="2100" dirty="0">
                <a:latin typeface="ArialMT"/>
              </a:rPr>
              <a:t>They also train long-term care providers about the rights of individuals</a:t>
            </a:r>
          </a:p>
          <a:p>
            <a:pPr marL="457200" indent="-457200">
              <a:buFont typeface="Arial" panose="020B0604020202020204" pitchFamily="34" charset="0"/>
              <a:buChar char="•"/>
            </a:pPr>
            <a:endParaRPr lang="en-US" sz="2100" dirty="0">
              <a:latin typeface="ArialMT"/>
            </a:endParaRPr>
          </a:p>
          <a:p>
            <a:pPr marL="457200" indent="-457200">
              <a:buFont typeface="Arial" panose="020B0604020202020204" pitchFamily="34" charset="0"/>
              <a:buChar char="•"/>
            </a:pPr>
            <a:r>
              <a:rPr lang="en-US" sz="2100" dirty="0">
                <a:latin typeface="ArialMT"/>
              </a:rPr>
              <a:t>Find the local Long-Term Care Ombudsman Program in states using the following link:  </a:t>
            </a:r>
            <a:r>
              <a:rPr lang="en-US" sz="2100" dirty="0">
                <a:latin typeface="ArialMT"/>
                <a:hlinkClick r:id="rId3"/>
              </a:rPr>
              <a:t>www.consumervoice.org</a:t>
            </a:r>
            <a:r>
              <a:rPr lang="en-US" sz="2100" dirty="0">
                <a:latin typeface="ArialMT"/>
              </a:rPr>
              <a:t> </a:t>
            </a:r>
            <a:endParaRPr lang="en-US" sz="2100" dirty="0"/>
          </a:p>
        </p:txBody>
      </p:sp>
      <p:pic>
        <p:nvPicPr>
          <p:cNvPr id="8" name="Picture 7" descr="People chatting at table">
            <a:extLst>
              <a:ext uri="{FF2B5EF4-FFF2-40B4-BE49-F238E27FC236}">
                <a16:creationId xmlns:a16="http://schemas.microsoft.com/office/drawing/2014/main" id="{226707E6-FD5E-1FCB-5C51-63A30D65D1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549581"/>
            <a:ext cx="5638800" cy="3758838"/>
          </a:xfrm>
          <a:prstGeom prst="rect">
            <a:avLst/>
          </a:prstGeom>
        </p:spPr>
      </p:pic>
    </p:spTree>
    <p:extLst>
      <p:ext uri="{BB962C8B-B14F-4D97-AF65-F5344CB8AC3E}">
        <p14:creationId xmlns:p14="http://schemas.microsoft.com/office/powerpoint/2010/main" val="2170588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2103437"/>
            <a:ext cx="3130223" cy="1325563"/>
          </a:xfrm>
        </p:spPr>
        <p:txBody>
          <a:bodyPr/>
          <a:lstStyle/>
          <a:p>
            <a:r>
              <a:rPr lang="en-US" dirty="0">
                <a:solidFill>
                  <a:schemeClr val="bg1">
                    <a:lumMod val="95000"/>
                  </a:schemeClr>
                </a:solidFill>
              </a:rPr>
              <a:t>The Senior Medicare Patrol Program</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623220"/>
            <a:ext cx="6478587" cy="4533900"/>
          </a:xfrm>
        </p:spPr>
        <p:txBody>
          <a:bodyPr/>
          <a:lstStyle/>
          <a:p>
            <a:pPr marL="342900" indent="-342900">
              <a:spcAft>
                <a:spcPts val="600"/>
              </a:spcAft>
              <a:buFont typeface="Arial" panose="020B0604020202020204" pitchFamily="34" charset="0"/>
              <a:buChar char="•"/>
            </a:pPr>
            <a:r>
              <a:rPr lang="en-US" sz="2200" dirty="0"/>
              <a:t>The Senior Medicare Patrol (SMP) Program - often linked with SHIP programs, which help Medicare members protect, detect, and report healthcare fraud, errors, and abuse</a:t>
            </a:r>
          </a:p>
          <a:p>
            <a:pPr marL="914400" lvl="1" indent="-457200">
              <a:spcBef>
                <a:spcPts val="600"/>
              </a:spcBef>
              <a:spcAft>
                <a:spcPts val="600"/>
              </a:spcAft>
              <a:buFont typeface="Courier New" panose="02070309020205020404" pitchFamily="49" charset="0"/>
              <a:buChar char="o"/>
            </a:pPr>
            <a:r>
              <a:rPr lang="en-US" sz="2200" dirty="0"/>
              <a:t>They help educate Medicare beneficiaries how to scrutinize their medical statements and bills</a:t>
            </a:r>
          </a:p>
          <a:p>
            <a:pPr marL="914400" lvl="1" indent="-457200">
              <a:spcBef>
                <a:spcPts val="600"/>
              </a:spcBef>
              <a:spcAft>
                <a:spcPts val="600"/>
              </a:spcAft>
              <a:buFont typeface="Courier New" panose="02070309020205020404" pitchFamily="49" charset="0"/>
              <a:buChar char="o"/>
            </a:pPr>
            <a:r>
              <a:rPr lang="en-US" sz="2200" dirty="0"/>
              <a:t>It also includes individuals who are dually eligible for Medicare and Medicaid services</a:t>
            </a:r>
          </a:p>
          <a:p>
            <a:pPr marL="914400" lvl="1" indent="-457200">
              <a:spcBef>
                <a:spcPts val="600"/>
              </a:spcBef>
              <a:spcAft>
                <a:spcPts val="600"/>
              </a:spcAft>
              <a:buFont typeface="Courier New" panose="02070309020205020404" pitchFamily="49" charset="0"/>
              <a:buChar char="o"/>
            </a:pPr>
            <a:r>
              <a:rPr lang="en-US" sz="2200" dirty="0"/>
              <a:t>Individuals can report fraud to SMPs in addition to calling the Office of the Inspector General hotline (1-800 Medicare) </a:t>
            </a:r>
          </a:p>
          <a:p>
            <a:pPr marL="457200" indent="-457200">
              <a:spcBef>
                <a:spcPts val="600"/>
              </a:spcBef>
              <a:spcAft>
                <a:spcPts val="600"/>
              </a:spcAft>
              <a:buFont typeface="Arial" panose="020B0604020202020204" pitchFamily="34" charset="0"/>
              <a:buChar char="•"/>
            </a:pPr>
            <a:r>
              <a:rPr lang="en-US" sz="2200" dirty="0"/>
              <a:t>SMP programs offer outreach events in their communities </a:t>
            </a:r>
          </a:p>
          <a:p>
            <a:pPr marL="457200" indent="-457200">
              <a:spcBef>
                <a:spcPts val="600"/>
              </a:spcBef>
              <a:spcAft>
                <a:spcPts val="600"/>
              </a:spcAft>
              <a:buFont typeface="Arial" panose="020B0604020202020204" pitchFamily="34" charset="0"/>
              <a:buChar char="•"/>
            </a:pPr>
            <a:r>
              <a:rPr lang="en-US" sz="2200" dirty="0"/>
              <a:t>State contacts may be found at </a:t>
            </a:r>
            <a:r>
              <a:rPr lang="en-US" sz="2200" dirty="0">
                <a:hlinkClick r:id="rId2"/>
              </a:rPr>
              <a:t>www.smpresource.org</a:t>
            </a:r>
            <a:endParaRPr lang="en-US" sz="2200" dirty="0"/>
          </a:p>
          <a:p>
            <a:endParaRPr lang="en-US" dirty="0"/>
          </a:p>
        </p:txBody>
      </p:sp>
      <p:sp>
        <p:nvSpPr>
          <p:cNvPr id="4" name="TextBox 3">
            <a:extLst>
              <a:ext uri="{FF2B5EF4-FFF2-40B4-BE49-F238E27FC236}">
                <a16:creationId xmlns:a16="http://schemas.microsoft.com/office/drawing/2014/main" id="{033422CC-B388-882D-ACF8-4E232154339F}"/>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526546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1564607"/>
            <a:ext cx="3130223" cy="1325563"/>
          </a:xfrm>
        </p:spPr>
        <p:txBody>
          <a:bodyPr/>
          <a:lstStyle/>
          <a:p>
            <a:r>
              <a:rPr lang="en-US" dirty="0">
                <a:solidFill>
                  <a:schemeClr val="bg1">
                    <a:lumMod val="95000"/>
                  </a:schemeClr>
                </a:solidFill>
              </a:rPr>
              <a:t>Aging, Disability and Resource Centers (ADRC)</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623220"/>
            <a:ext cx="6478587" cy="4533900"/>
          </a:xfrm>
        </p:spPr>
        <p:txBody>
          <a:bodyPr/>
          <a:lstStyle/>
          <a:p>
            <a:pPr marL="457200" indent="-457200">
              <a:spcBef>
                <a:spcPts val="600"/>
              </a:spcBef>
              <a:spcAft>
                <a:spcPts val="600"/>
              </a:spcAft>
            </a:pPr>
            <a:r>
              <a:rPr lang="en-US" sz="2100" dirty="0"/>
              <a:t>Aging and Disability Resource Centers (ADRCs) across the country seek to address the frustrations many older adults, people with disabilities, and family members experience when trying to learn about and access LTSS</a:t>
            </a:r>
          </a:p>
          <a:p>
            <a:pPr marL="457200" indent="-457200">
              <a:spcBef>
                <a:spcPts val="600"/>
              </a:spcBef>
              <a:spcAft>
                <a:spcPts val="600"/>
              </a:spcAft>
            </a:pPr>
            <a:r>
              <a:rPr lang="en-US" sz="2100" dirty="0"/>
              <a:t>They provide unbiased, reliable information &amp; counseling to people with all levels of income</a:t>
            </a:r>
          </a:p>
          <a:p>
            <a:pPr marL="457200" indent="-457200">
              <a:spcBef>
                <a:spcPts val="600"/>
              </a:spcBef>
              <a:spcAft>
                <a:spcPts val="600"/>
              </a:spcAft>
            </a:pPr>
            <a:r>
              <a:rPr lang="en-US" sz="2100" dirty="0"/>
              <a:t>ADRCs help people:</a:t>
            </a:r>
          </a:p>
          <a:p>
            <a:pPr marL="914400" lvl="1" indent="-457200">
              <a:buFont typeface="Courier New" panose="02070309020205020404" pitchFamily="49" charset="0"/>
              <a:buChar char="o"/>
            </a:pPr>
            <a:r>
              <a:rPr lang="en-US" sz="2100" dirty="0"/>
              <a:t>Understand their service options</a:t>
            </a:r>
          </a:p>
          <a:p>
            <a:pPr marL="914400" lvl="1" indent="-457200">
              <a:buFont typeface="Courier New" panose="02070309020205020404" pitchFamily="49" charset="0"/>
              <a:buChar char="o"/>
            </a:pPr>
            <a:r>
              <a:rPr lang="en-US" sz="2100" dirty="0"/>
              <a:t>Provide objective information, advice, counseling and assistance</a:t>
            </a:r>
          </a:p>
          <a:p>
            <a:pPr marL="914400" lvl="1" indent="-457200">
              <a:buFont typeface="Courier New" panose="02070309020205020404" pitchFamily="49" charset="0"/>
              <a:buChar char="o"/>
            </a:pPr>
            <a:r>
              <a:rPr lang="en-US" sz="2100" dirty="0"/>
              <a:t>Empower people to make informed decisions about LTSS</a:t>
            </a:r>
          </a:p>
          <a:p>
            <a:pPr marL="914400" lvl="1" indent="-457200">
              <a:spcAft>
                <a:spcPts val="600"/>
              </a:spcAft>
              <a:buFont typeface="Courier New" panose="02070309020205020404" pitchFamily="49" charset="0"/>
              <a:buChar char="o"/>
            </a:pPr>
            <a:r>
              <a:rPr lang="en-US" sz="2100" dirty="0"/>
              <a:t>Help people access public and private programs</a:t>
            </a:r>
          </a:p>
          <a:p>
            <a:pPr marL="457200" indent="-457200">
              <a:spcBef>
                <a:spcPts val="600"/>
              </a:spcBef>
              <a:spcAft>
                <a:spcPts val="600"/>
              </a:spcAft>
            </a:pPr>
            <a:r>
              <a:rPr lang="en-US" sz="2100" dirty="0"/>
              <a:t>ADRC system capacity varies with each state and can be found at </a:t>
            </a:r>
            <a:r>
              <a:rPr lang="en-US" sz="2100" dirty="0">
                <a:hlinkClick r:id="rId2"/>
              </a:rPr>
              <a:t>www.eldercare.acl.gov</a:t>
            </a:r>
            <a:r>
              <a:rPr lang="en-US" sz="2100" dirty="0"/>
              <a:t> </a:t>
            </a:r>
          </a:p>
        </p:txBody>
      </p:sp>
      <p:sp>
        <p:nvSpPr>
          <p:cNvPr id="4" name="TextBox 3">
            <a:extLst>
              <a:ext uri="{FF2B5EF4-FFF2-40B4-BE49-F238E27FC236}">
                <a16:creationId xmlns:a16="http://schemas.microsoft.com/office/drawing/2014/main" id="{E6DE4F2A-EF4B-1C8D-CA05-1FBB62D0CEB9}"/>
              </a:ext>
            </a:extLst>
          </p:cNvPr>
          <p:cNvSpPr txBox="1"/>
          <p:nvPr/>
        </p:nvSpPr>
        <p:spPr>
          <a:xfrm>
            <a:off x="250673" y="6282447"/>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77078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Leveraging Medicare Data to Understand Member Needs</a:t>
            </a:r>
            <a:endParaRPr lang="en-US" dirty="0"/>
          </a:p>
        </p:txBody>
      </p:sp>
    </p:spTree>
    <p:extLst>
      <p:ext uri="{BB962C8B-B14F-4D97-AF65-F5344CB8AC3E}">
        <p14:creationId xmlns:p14="http://schemas.microsoft.com/office/powerpoint/2010/main" val="52336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F3E7C78-E9FE-D6EE-B19C-2FA065C8EAB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dirty="0">
                <a:solidFill>
                  <a:srgbClr val="004F6E"/>
                </a:solidFill>
              </a:rPr>
              <a:t>Data Driven Insights To Improve Care for Individuals with I/DD</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2881C88-2478-D775-042A-F6E608749DB5}"/>
              </a:ext>
            </a:extLst>
          </p:cNvPr>
          <p:cNvSpPr>
            <a:spLocks noGrp="1"/>
          </p:cNvSpPr>
          <p:nvPr>
            <p:ph type="body" sz="quarter" idx="11"/>
          </p:nvPr>
        </p:nvSpPr>
        <p:spPr>
          <a:xfrm>
            <a:off x="572493" y="1703967"/>
            <a:ext cx="6941366" cy="4590512"/>
          </a:xfrm>
        </p:spPr>
        <p:txBody>
          <a:bodyPr vert="horz" lIns="91440" tIns="45720" rIns="91440" bIns="45720" rtlCol="0" anchor="t">
            <a:normAutofit fontScale="92500" lnSpcReduction="20000"/>
          </a:bodyPr>
          <a:lstStyle/>
          <a:p>
            <a:pPr>
              <a:lnSpc>
                <a:spcPct val="120000"/>
              </a:lnSpc>
            </a:pPr>
            <a:endParaRPr lang="en-US" sz="1800" dirty="0"/>
          </a:p>
          <a:p>
            <a:pPr marL="457200" marR="0" indent="-457200">
              <a:spcBef>
                <a:spcPts val="0"/>
              </a:spcBef>
              <a:spcAft>
                <a:spcPts val="2000"/>
              </a:spcAft>
            </a:pPr>
            <a:r>
              <a:rPr lang="en-US" kern="0" dirty="0">
                <a:solidFill>
                  <a:srgbClr val="0C0C0C"/>
                </a:solidFill>
                <a:effectLst/>
                <a:ea typeface="Calibri" panose="020F0502020204030204" pitchFamily="34" charset="0"/>
                <a:cs typeface="Sohne-Buch"/>
              </a:rPr>
              <a:t>The State Medicaid Agency is able to receive Medicare data for its dual eligible members.  State systems can leverage this data to:</a:t>
            </a:r>
            <a:endParaRPr lang="en-US" kern="100" dirty="0">
              <a:effectLst/>
              <a:ea typeface="Calibri" panose="020F0502020204030204" pitchFamily="34" charset="0"/>
              <a:cs typeface="Times New Roman" panose="02020603050405020304" pitchFamily="18" charset="0"/>
            </a:endParaRPr>
          </a:p>
          <a:p>
            <a:pPr marL="914400" lvl="2" indent="-457200">
              <a:lnSpc>
                <a:spcPct val="110000"/>
              </a:lnSpc>
              <a:spcBef>
                <a:spcPts val="600"/>
              </a:spcBef>
              <a:spcAft>
                <a:spcPts val="600"/>
              </a:spcAft>
              <a:buFont typeface="Courier New" panose="02070309020205020404" pitchFamily="49" charset="0"/>
              <a:buChar char="o"/>
              <a:tabLst>
                <a:tab pos="596900" algn="l"/>
                <a:tab pos="914400" algn="l"/>
              </a:tabLst>
            </a:pPr>
            <a:r>
              <a:rPr lang="en-US" sz="2400" kern="0" dirty="0">
                <a:solidFill>
                  <a:srgbClr val="0C0C0C"/>
                </a:solidFill>
                <a:effectLst/>
                <a:ea typeface="Calibri" panose="020F0502020204030204" pitchFamily="34" charset="0"/>
                <a:cs typeface="Sohne-Buch"/>
              </a:rPr>
              <a:t>Aggregate data from Medicaid and Medicare systems to gain insights into member demographics, utilization patterns, and health outcomes</a:t>
            </a:r>
          </a:p>
          <a:p>
            <a:pPr marL="914400" lvl="2" indent="-457200">
              <a:lnSpc>
                <a:spcPct val="110000"/>
              </a:lnSpc>
              <a:spcBef>
                <a:spcPts val="600"/>
              </a:spcBef>
              <a:spcAft>
                <a:spcPts val="600"/>
              </a:spcAft>
              <a:buFont typeface="Courier New" panose="02070309020205020404" pitchFamily="49" charset="0"/>
              <a:buChar char="o"/>
              <a:tabLst>
                <a:tab pos="596900" algn="l"/>
                <a:tab pos="914400" algn="l"/>
              </a:tabLst>
            </a:pPr>
            <a:r>
              <a:rPr lang="en-US" sz="2400" kern="0" dirty="0">
                <a:solidFill>
                  <a:srgbClr val="0C0C0C"/>
                </a:solidFill>
                <a:effectLst/>
                <a:ea typeface="Calibri" panose="020F0502020204030204" pitchFamily="34" charset="0"/>
                <a:cs typeface="Sohne-Buch"/>
              </a:rPr>
              <a:t>Identify high-risk individuals for targeted interventions</a:t>
            </a:r>
          </a:p>
          <a:p>
            <a:pPr marL="914400" lvl="2" indent="-457200">
              <a:lnSpc>
                <a:spcPct val="110000"/>
              </a:lnSpc>
              <a:spcBef>
                <a:spcPts val="600"/>
              </a:spcBef>
              <a:spcAft>
                <a:spcPts val="600"/>
              </a:spcAft>
              <a:buFont typeface="Courier New" panose="02070309020205020404" pitchFamily="49" charset="0"/>
              <a:buChar char="o"/>
              <a:tabLst>
                <a:tab pos="596900" algn="l"/>
                <a:tab pos="914400" algn="l"/>
              </a:tabLst>
            </a:pPr>
            <a:r>
              <a:rPr lang="en-US" sz="2400" kern="0" dirty="0">
                <a:solidFill>
                  <a:srgbClr val="0C0C0C"/>
                </a:solidFill>
                <a:effectLst/>
                <a:ea typeface="Calibri" panose="020F0502020204030204" pitchFamily="34" charset="0"/>
                <a:cs typeface="Sohne-Buch"/>
              </a:rPr>
              <a:t>Analyze data to identify gaps in care and opportunities for improvement</a:t>
            </a:r>
            <a:endParaRPr lang="en-US" sz="2400" kern="1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en-US" sz="1800" dirty="0"/>
          </a:p>
        </p:txBody>
      </p:sp>
      <p:pic>
        <p:nvPicPr>
          <p:cNvPr id="6" name="Picture Placeholder 5" descr="Woman stocking fruit baskets in store">
            <a:extLst>
              <a:ext uri="{FF2B5EF4-FFF2-40B4-BE49-F238E27FC236}">
                <a16:creationId xmlns:a16="http://schemas.microsoft.com/office/drawing/2014/main" id="{E984DB38-A98C-7CD5-8CEB-714CC0E4CB0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500" r="22500"/>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9EEB147F-AC06-99ED-1B5D-BAEE7A9742FA}"/>
              </a:ext>
            </a:extLst>
          </p:cNvPr>
          <p:cNvSpPr txBox="1"/>
          <p:nvPr/>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
        <p:nvSpPr>
          <p:cNvPr id="7" name="TextBox 6">
            <a:extLst>
              <a:ext uri="{FF2B5EF4-FFF2-40B4-BE49-F238E27FC236}">
                <a16:creationId xmlns:a16="http://schemas.microsoft.com/office/drawing/2014/main" id="{41E6B70D-EE4D-0AFB-20A2-C7C8707F5092}"/>
              </a:ext>
            </a:extLst>
          </p:cNvPr>
          <p:cNvSpPr txBox="1"/>
          <p:nvPr/>
        </p:nvSpPr>
        <p:spPr>
          <a:xfrm>
            <a:off x="11364925" y="6400630"/>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29</a:t>
            </a:fld>
            <a:endParaRPr lang="en-US" sz="1400" dirty="0">
              <a:solidFill>
                <a:schemeClr val="bg1">
                  <a:lumMod val="75000"/>
                </a:schemeClr>
              </a:solidFill>
            </a:endParaRPr>
          </a:p>
        </p:txBody>
      </p:sp>
    </p:spTree>
    <p:extLst>
      <p:ext uri="{BB962C8B-B14F-4D97-AF65-F5344CB8AC3E}">
        <p14:creationId xmlns:p14="http://schemas.microsoft.com/office/powerpoint/2010/main" val="2553197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p:txBody>
          <a:bodyPr lIns="91440" tIns="45720" rIns="91440" bIns="45720" anchor="t"/>
          <a:lstStyle/>
          <a:p>
            <a:r>
              <a:rPr lang="en-US" sz="3600" dirty="0">
                <a:cs typeface="Arial"/>
              </a:rPr>
              <a:t>I/DD Dual Eligibility Project with Arnold Ventures</a:t>
            </a:r>
            <a:endParaRPr lang="en-US" sz="3600" dirty="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806025" y="1694288"/>
            <a:ext cx="5663929" cy="3803650"/>
          </a:xfrm>
        </p:spPr>
        <p:txBody>
          <a:bodyPr lIns="91440" tIns="45720" rIns="91440" bIns="45720" anchor="t"/>
          <a:lstStyle/>
          <a:p>
            <a:r>
              <a:rPr lang="en-US" sz="2400" dirty="0">
                <a:latin typeface="Arial"/>
                <a:cs typeface="Arial"/>
              </a:rPr>
              <a:t>Thanks to the generous support of Arnold Ventures, NASDDDS is undertaking a multi-phased approach to ascertain and elevate strong practices to support individuals with I/DD who are dually eligible in the transition to dual eligibility and beyond.</a:t>
            </a:r>
            <a:endParaRPr lang="en-US" dirty="0"/>
          </a:p>
          <a:p>
            <a:r>
              <a:rPr lang="en-US" sz="2400" dirty="0">
                <a:latin typeface="Arial"/>
                <a:cs typeface="Arial"/>
              </a:rPr>
              <a:t>The goal is improving care coordination and health care access while optimizing both programs for the advantage of individuals served. </a:t>
            </a:r>
            <a:endParaRPr lang="en-US"/>
          </a:p>
          <a:p>
            <a:endParaRPr lang="en-US" dirty="0">
              <a:latin typeface="Arial"/>
              <a:cs typeface="Arial"/>
            </a:endParaRPr>
          </a:p>
        </p:txBody>
      </p:sp>
      <p:graphicFrame>
        <p:nvGraphicFramePr>
          <p:cNvPr id="4" name="Diagram 4" descr="A graphic showing the four stages of the I/DD Dual Eligibility Project">
            <a:extLst>
              <a:ext uri="{FF2B5EF4-FFF2-40B4-BE49-F238E27FC236}">
                <a16:creationId xmlns:a16="http://schemas.microsoft.com/office/drawing/2014/main" id="{110BDEFA-F897-4B7D-A6A3-C8D300EB8B4B}"/>
              </a:ext>
            </a:extLst>
          </p:cNvPr>
          <p:cNvGraphicFramePr/>
          <p:nvPr>
            <p:extLst>
              <p:ext uri="{D42A27DB-BD31-4B8C-83A1-F6EECF244321}">
                <p14:modId xmlns:p14="http://schemas.microsoft.com/office/powerpoint/2010/main" val="4265729063"/>
              </p:ext>
            </p:extLst>
          </p:nvPr>
        </p:nvGraphicFramePr>
        <p:xfrm>
          <a:off x="6811536" y="1767468"/>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descr="A red oval circling the 2nd phase of the I/DD Dual Eligibility Project">
            <a:extLst>
              <a:ext uri="{FF2B5EF4-FFF2-40B4-BE49-F238E27FC236}">
                <a16:creationId xmlns:a16="http://schemas.microsoft.com/office/drawing/2014/main" id="{2364A91A-FBB8-5BB8-D185-6E947B332957}"/>
              </a:ext>
            </a:extLst>
          </p:cNvPr>
          <p:cNvSpPr/>
          <p:nvPr/>
        </p:nvSpPr>
        <p:spPr>
          <a:xfrm>
            <a:off x="6611112" y="2617705"/>
            <a:ext cx="4840430" cy="978408"/>
          </a:xfrm>
          <a:prstGeom prst="ellipse">
            <a:avLst/>
          </a:prstGeom>
          <a:noFill/>
          <a:ln w="38100">
            <a:solidFill>
              <a:srgbClr val="FF0000"/>
            </a:solidFill>
          </a:ln>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Tree>
    <p:extLst>
      <p:ext uri="{BB962C8B-B14F-4D97-AF65-F5344CB8AC3E}">
        <p14:creationId xmlns:p14="http://schemas.microsoft.com/office/powerpoint/2010/main" val="2915982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descr="Women swimming in the sea">
            <a:extLst>
              <a:ext uri="{FF2B5EF4-FFF2-40B4-BE49-F238E27FC236}">
                <a16:creationId xmlns:a16="http://schemas.microsoft.com/office/drawing/2014/main" id="{E0D11F43-E6CE-0DED-D5AA-02073075884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1399" r="11399"/>
          <a:stretch/>
        </p:blipFill>
        <p:spPr>
          <a:xfrm>
            <a:off x="267629" y="1462088"/>
            <a:ext cx="5374888" cy="4637629"/>
          </a:xfrm>
        </p:spPr>
      </p:pic>
      <p:sp>
        <p:nvSpPr>
          <p:cNvPr id="5" name="Title 4">
            <a:extLst>
              <a:ext uri="{FF2B5EF4-FFF2-40B4-BE49-F238E27FC236}">
                <a16:creationId xmlns:a16="http://schemas.microsoft.com/office/drawing/2014/main" id="{147D4B82-A849-5A42-85C2-E9353115D2D3}"/>
              </a:ext>
            </a:extLst>
          </p:cNvPr>
          <p:cNvSpPr>
            <a:spLocks noGrp="1"/>
          </p:cNvSpPr>
          <p:nvPr>
            <p:ph type="title"/>
          </p:nvPr>
        </p:nvSpPr>
        <p:spPr>
          <a:xfrm>
            <a:off x="4049486" y="136525"/>
            <a:ext cx="7304314" cy="1325563"/>
          </a:xfrm>
        </p:spPr>
        <p:txBody>
          <a:bodyPr vert="horz" lIns="91440" tIns="45720" rIns="91440" bIns="45720" rtlCol="0" anchor="ctr">
            <a:normAutofit/>
          </a:bodyPr>
          <a:lstStyle/>
          <a:p>
            <a:r>
              <a:rPr lang="en-US" kern="1200" dirty="0">
                <a:solidFill>
                  <a:srgbClr val="004F6E"/>
                </a:solidFill>
                <a:latin typeface="+mj-lt"/>
                <a:ea typeface="+mj-ea"/>
                <a:cs typeface="+mj-cs"/>
              </a:rPr>
              <a:t>Medicare Data Value </a:t>
            </a:r>
            <a:r>
              <a:rPr lang="en-US" dirty="0">
                <a:solidFill>
                  <a:srgbClr val="004F6E"/>
                </a:solidFill>
              </a:rPr>
              <a:t>For State Systems</a:t>
            </a:r>
            <a:endParaRPr lang="en-US" kern="1200" dirty="0">
              <a:solidFill>
                <a:srgbClr val="004F6E"/>
              </a:solidFill>
              <a:latin typeface="+mj-lt"/>
              <a:ea typeface="+mj-ea"/>
              <a:cs typeface="+mj-cs"/>
            </a:endParaRPr>
          </a:p>
        </p:txBody>
      </p:sp>
      <p:sp>
        <p:nvSpPr>
          <p:cNvPr id="6" name="Content Placeholder 5">
            <a:extLst>
              <a:ext uri="{FF2B5EF4-FFF2-40B4-BE49-F238E27FC236}">
                <a16:creationId xmlns:a16="http://schemas.microsoft.com/office/drawing/2014/main" id="{13B7F63B-C98B-D543-BF1B-6C9A012AE390}"/>
              </a:ext>
            </a:extLst>
          </p:cNvPr>
          <p:cNvSpPr>
            <a:spLocks noGrp="1"/>
          </p:cNvSpPr>
          <p:nvPr>
            <p:ph sz="quarter" idx="12"/>
          </p:nvPr>
        </p:nvSpPr>
        <p:spPr>
          <a:xfrm>
            <a:off x="5794053" y="1584752"/>
            <a:ext cx="5240338" cy="5493176"/>
          </a:xfrm>
        </p:spPr>
        <p:txBody>
          <a:bodyPr vert="horz" lIns="91440" tIns="45720" rIns="91440" bIns="45720" rtlCol="0" anchor="ctr">
            <a:normAutofit fontScale="92500" lnSpcReduction="10000"/>
          </a:bodyPr>
          <a:lstStyle/>
          <a:p>
            <a:pPr>
              <a:spcBef>
                <a:spcPts val="0"/>
              </a:spcBef>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457200">
              <a:spcBef>
                <a:spcPts val="0"/>
              </a:spcBef>
              <a:tabLst>
                <a:tab pos="596900" algn="l"/>
                <a:tab pos="914400" algn="l"/>
              </a:tabLst>
            </a:pPr>
            <a:r>
              <a:rPr lang="en-US" sz="2800" kern="0" dirty="0">
                <a:solidFill>
                  <a:srgbClr val="0C0C0C"/>
                </a:solidFill>
                <a:effectLst/>
                <a:ea typeface="Calibri" panose="020F0502020204030204" pitchFamily="34" charset="0"/>
                <a:cs typeface="Sohne-Buch"/>
              </a:rPr>
              <a:t>Tailor care plans based on individual member needs and preferences</a:t>
            </a:r>
          </a:p>
          <a:p>
            <a:pPr marL="457200" marR="0" lvl="1" indent="-457200">
              <a:spcBef>
                <a:spcPts val="0"/>
              </a:spcBef>
              <a:spcAft>
                <a:spcPts val="0"/>
              </a:spcAft>
              <a:buFont typeface="Arial" panose="020B0604020202020204" pitchFamily="34" charset="0"/>
              <a:buChar char="•"/>
              <a:tabLst>
                <a:tab pos="596900" algn="l"/>
                <a:tab pos="914400" algn="l"/>
              </a:tabLst>
            </a:pPr>
            <a:endParaRPr lang="en-US" sz="2000" kern="100" dirty="0">
              <a:effectLst/>
              <a:ea typeface="Calibri" panose="020F0502020204030204" pitchFamily="34" charset="0"/>
              <a:cs typeface="Times New Roman" panose="02020603050405020304" pitchFamily="18" charset="0"/>
            </a:endParaRPr>
          </a:p>
          <a:p>
            <a:pPr marL="457200" marR="0" lvl="1" indent="-457200">
              <a:spcBef>
                <a:spcPts val="0"/>
              </a:spcBef>
              <a:spcAft>
                <a:spcPts val="0"/>
              </a:spcAft>
              <a:buFont typeface="Arial" panose="020B0604020202020204" pitchFamily="34" charset="0"/>
              <a:buChar char="•"/>
              <a:tabLst>
                <a:tab pos="596900" algn="l"/>
                <a:tab pos="914400" algn="l"/>
              </a:tabLst>
            </a:pPr>
            <a:r>
              <a:rPr lang="en-US" sz="2800" kern="0" dirty="0">
                <a:solidFill>
                  <a:srgbClr val="0C0C0C"/>
                </a:solidFill>
                <a:effectLst/>
                <a:ea typeface="Calibri" panose="020F0502020204030204" pitchFamily="34" charset="0"/>
                <a:cs typeface="Sohne-Buch"/>
              </a:rPr>
              <a:t>Improving Care Coordination among programs</a:t>
            </a:r>
          </a:p>
          <a:p>
            <a:pPr marL="457200" marR="0" lvl="1" indent="-457200">
              <a:spcBef>
                <a:spcPts val="0"/>
              </a:spcBef>
              <a:spcAft>
                <a:spcPts val="0"/>
              </a:spcAft>
              <a:buFont typeface="Arial" panose="020B0604020202020204" pitchFamily="34" charset="0"/>
              <a:buChar char="•"/>
              <a:tabLst>
                <a:tab pos="596900" algn="l"/>
                <a:tab pos="914400" algn="l"/>
              </a:tabLst>
            </a:pPr>
            <a:endParaRPr lang="en-US" sz="2000" kern="100" dirty="0">
              <a:effectLst/>
              <a:ea typeface="Calibri" panose="020F0502020204030204" pitchFamily="34" charset="0"/>
              <a:cs typeface="Times New Roman" panose="02020603050405020304" pitchFamily="18" charset="0"/>
            </a:endParaRPr>
          </a:p>
          <a:p>
            <a:pPr marL="457200" marR="0" lvl="1" indent="-457200">
              <a:spcBef>
                <a:spcPts val="0"/>
              </a:spcBef>
              <a:spcAft>
                <a:spcPts val="0"/>
              </a:spcAft>
              <a:buFont typeface="Arial" panose="020B0604020202020204" pitchFamily="34" charset="0"/>
              <a:buChar char="•"/>
              <a:tabLst>
                <a:tab pos="596900" algn="l"/>
                <a:tab pos="914400" algn="l"/>
              </a:tabLst>
            </a:pPr>
            <a:r>
              <a:rPr lang="en-US" sz="2800" kern="0" dirty="0">
                <a:solidFill>
                  <a:srgbClr val="0C0C0C"/>
                </a:solidFill>
                <a:effectLst/>
                <a:ea typeface="Calibri" panose="020F0502020204030204" pitchFamily="34" charset="0"/>
                <a:cs typeface="Sohne-Buch"/>
              </a:rPr>
              <a:t>Share data insights with care    teams to facilitate &amp; coordinated care delivery</a:t>
            </a:r>
          </a:p>
          <a:p>
            <a:pPr marL="457200" marR="0" lvl="1" indent="-457200">
              <a:spcBef>
                <a:spcPts val="0"/>
              </a:spcBef>
              <a:spcAft>
                <a:spcPts val="0"/>
              </a:spcAft>
              <a:buNone/>
              <a:tabLst>
                <a:tab pos="596900" algn="l"/>
                <a:tab pos="914400" algn="l"/>
              </a:tabLst>
            </a:pPr>
            <a:endParaRPr lang="en-US" sz="2000" kern="100" dirty="0">
              <a:effectLst/>
              <a:ea typeface="Calibri" panose="020F0502020204030204" pitchFamily="34" charset="0"/>
              <a:cs typeface="Times New Roman" panose="02020603050405020304" pitchFamily="18" charset="0"/>
            </a:endParaRPr>
          </a:p>
          <a:p>
            <a:pPr marL="457200" marR="0" lvl="1" indent="-457200">
              <a:spcBef>
                <a:spcPts val="0"/>
              </a:spcBef>
              <a:spcAft>
                <a:spcPts val="0"/>
              </a:spcAft>
              <a:buFont typeface="Arial" panose="020B0604020202020204" pitchFamily="34" charset="0"/>
              <a:buChar char="•"/>
              <a:tabLst>
                <a:tab pos="596900" algn="l"/>
                <a:tab pos="914400" algn="l"/>
              </a:tabLst>
            </a:pPr>
            <a:r>
              <a:rPr lang="en-US" sz="2800" kern="0" dirty="0">
                <a:solidFill>
                  <a:srgbClr val="0C0C0C"/>
                </a:solidFill>
                <a:effectLst/>
                <a:ea typeface="Calibri" panose="020F0502020204030204" pitchFamily="34" charset="0"/>
                <a:cs typeface="Sohne-Buch"/>
              </a:rPr>
              <a:t>Monitor outcomes to assess the effectiveness of interventions and adjust strategies accordingly</a:t>
            </a:r>
            <a:endParaRPr lang="en-US" sz="2000" kern="100" dirty="0">
              <a:effectLst/>
              <a:ea typeface="Calibri" panose="020F0502020204030204" pitchFamily="34" charset="0"/>
              <a:cs typeface="Times New Roman" panose="02020603050405020304" pitchFamily="18" charset="0"/>
            </a:endParaRPr>
          </a:p>
          <a:p>
            <a:pPr marL="0" indent="0">
              <a:spcBef>
                <a:spcPts val="0"/>
              </a:spcBef>
              <a:buNone/>
            </a:pPr>
            <a:endParaRPr lang="en-US" sz="3600" kern="100" dirty="0">
              <a:latin typeface="Calibri" panose="020F0502020204030204" pitchFamily="34" charset="0"/>
              <a:ea typeface="Calibri" panose="020F0502020204030204" pitchFamily="34" charset="0"/>
              <a:cs typeface="Times New Roman" panose="02020603050405020304" pitchFamily="18" charset="0"/>
            </a:endParaRPr>
          </a:p>
          <a:p>
            <a:pPr marL="914400" lvl="2" indent="0">
              <a:spcBef>
                <a:spcPts val="0"/>
              </a:spcBef>
              <a:buNone/>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300"/>
              </a:spcBef>
              <a:spcAft>
                <a:spcPts val="300"/>
              </a:spcAft>
            </a:pPr>
            <a:endParaRPr lang="en-US" sz="2200" dirty="0"/>
          </a:p>
        </p:txBody>
      </p:sp>
    </p:spTree>
    <p:extLst>
      <p:ext uri="{BB962C8B-B14F-4D97-AF65-F5344CB8AC3E}">
        <p14:creationId xmlns:p14="http://schemas.microsoft.com/office/powerpoint/2010/main" val="2885926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7D4B82-A849-5A42-85C2-E9353115D2D3}"/>
              </a:ext>
            </a:extLst>
          </p:cNvPr>
          <p:cNvSpPr>
            <a:spLocks noGrp="1"/>
          </p:cNvSpPr>
          <p:nvPr>
            <p:ph type="title"/>
          </p:nvPr>
        </p:nvSpPr>
        <p:spPr>
          <a:xfrm>
            <a:off x="761798" y="252715"/>
            <a:ext cx="5334197" cy="1708242"/>
          </a:xfrm>
        </p:spPr>
        <p:txBody>
          <a:bodyPr vert="horz" lIns="91440" tIns="45720" rIns="91440" bIns="45720" rtlCol="0" anchor="ctr">
            <a:normAutofit/>
          </a:bodyPr>
          <a:lstStyle/>
          <a:p>
            <a:r>
              <a:rPr lang="en-US" sz="4000" dirty="0">
                <a:solidFill>
                  <a:srgbClr val="004F6E"/>
                </a:solidFill>
              </a:rPr>
              <a:t>Medicare Data - Where to Get Started</a:t>
            </a:r>
          </a:p>
        </p:txBody>
      </p:sp>
      <p:sp>
        <p:nvSpPr>
          <p:cNvPr id="6" name="Content Placeholder 5">
            <a:extLst>
              <a:ext uri="{FF2B5EF4-FFF2-40B4-BE49-F238E27FC236}">
                <a16:creationId xmlns:a16="http://schemas.microsoft.com/office/drawing/2014/main" id="{13B7F63B-C98B-D543-BF1B-6C9A012AE390}"/>
              </a:ext>
            </a:extLst>
          </p:cNvPr>
          <p:cNvSpPr>
            <a:spLocks noGrp="1"/>
          </p:cNvSpPr>
          <p:nvPr>
            <p:ph sz="quarter" idx="11"/>
          </p:nvPr>
        </p:nvSpPr>
        <p:spPr>
          <a:xfrm>
            <a:off x="761798" y="2524561"/>
            <a:ext cx="5334197" cy="3769835"/>
          </a:xfrm>
          <a:prstGeom prst="rect">
            <a:avLst/>
          </a:prstGeom>
        </p:spPr>
        <p:txBody>
          <a:bodyPr vert="horz" lIns="91440" tIns="45720" rIns="91440" bIns="45720" rtlCol="0" anchor="ctr">
            <a:normAutofit/>
          </a:bodyPr>
          <a:lstStyle/>
          <a:p>
            <a:pPr>
              <a:spcBef>
                <a:spcPts val="0"/>
              </a:spcBef>
            </a:pPr>
            <a:endParaRPr lang="en-US" sz="1900" dirty="0">
              <a:effectLst/>
            </a:endParaRPr>
          </a:p>
          <a:p>
            <a:pPr marL="457200" lvl="1">
              <a:spcBef>
                <a:spcPts val="0"/>
              </a:spcBef>
              <a:tabLst>
                <a:tab pos="596900" algn="l"/>
                <a:tab pos="914400" algn="l"/>
              </a:tabLst>
            </a:pPr>
            <a:r>
              <a:rPr lang="en-US" sz="1900" dirty="0">
                <a:effectLst/>
              </a:rPr>
              <a:t>State I/DD Systems should reach out to the State Medicaid Agency (SMA) and inquire if they receive Medicare data </a:t>
            </a:r>
          </a:p>
          <a:p>
            <a:pPr marL="457200" lvl="1">
              <a:spcBef>
                <a:spcPts val="0"/>
              </a:spcBef>
              <a:tabLst>
                <a:tab pos="596900" algn="l"/>
                <a:tab pos="914400" algn="l"/>
              </a:tabLst>
            </a:pPr>
            <a:endParaRPr lang="en-US" sz="1900" dirty="0"/>
          </a:p>
          <a:p>
            <a:pPr marL="457200" lvl="1">
              <a:spcBef>
                <a:spcPts val="0"/>
              </a:spcBef>
              <a:tabLst>
                <a:tab pos="596900" algn="l"/>
                <a:tab pos="914400" algn="l"/>
              </a:tabLst>
            </a:pPr>
            <a:r>
              <a:rPr lang="en-US" sz="1900" dirty="0">
                <a:effectLst/>
              </a:rPr>
              <a:t>If they do, ask how they are using it (i.e., rate setting in nursing homes, analyzing gaps in care, identifying people who want to leave nursing homes and go back to their homes/communities)</a:t>
            </a:r>
          </a:p>
          <a:p>
            <a:pPr marL="457200" lvl="1">
              <a:spcBef>
                <a:spcPts val="0"/>
              </a:spcBef>
              <a:tabLst>
                <a:tab pos="596900" algn="l"/>
                <a:tab pos="914400" algn="l"/>
              </a:tabLst>
            </a:pPr>
            <a:endParaRPr lang="en-US" sz="1900" dirty="0">
              <a:effectLst/>
            </a:endParaRPr>
          </a:p>
          <a:p>
            <a:pPr marL="457200" lvl="1">
              <a:spcBef>
                <a:spcPts val="0"/>
              </a:spcBef>
              <a:tabLst>
                <a:tab pos="596900" algn="l"/>
                <a:tab pos="914400" algn="l"/>
              </a:tabLst>
            </a:pPr>
            <a:r>
              <a:rPr lang="en-US" sz="1900" dirty="0">
                <a:effectLst/>
              </a:rPr>
              <a:t>Explore what can be possible with </a:t>
            </a:r>
            <a:r>
              <a:rPr lang="en-US" sz="1900" dirty="0"/>
              <a:t>accessing and trending data that makes sense to your system</a:t>
            </a:r>
          </a:p>
          <a:p>
            <a:pPr marL="685800" lvl="2">
              <a:spcBef>
                <a:spcPts val="0"/>
              </a:spcBef>
              <a:tabLst>
                <a:tab pos="596900" algn="l"/>
                <a:tab pos="914400" algn="l"/>
              </a:tabLst>
            </a:pPr>
            <a:endParaRPr lang="en-US" sz="1900" dirty="0">
              <a:effectLst/>
            </a:endParaRPr>
          </a:p>
          <a:p>
            <a:pPr marL="457200" marR="0" lvl="1">
              <a:spcBef>
                <a:spcPts val="0"/>
              </a:spcBef>
              <a:spcAft>
                <a:spcPts val="0"/>
              </a:spcAft>
              <a:tabLst>
                <a:tab pos="596900" algn="l"/>
                <a:tab pos="914400" algn="l"/>
              </a:tabLst>
            </a:pPr>
            <a:endParaRPr lang="en-US" sz="1900" dirty="0">
              <a:effectLst/>
            </a:endParaRPr>
          </a:p>
          <a:p>
            <a:pPr marL="0">
              <a:spcBef>
                <a:spcPts val="0"/>
              </a:spcBef>
            </a:pPr>
            <a:endParaRPr lang="en-US" sz="1900" dirty="0"/>
          </a:p>
          <a:p>
            <a:pPr marL="914400" lvl="2">
              <a:spcBef>
                <a:spcPts val="0"/>
              </a:spcBef>
            </a:pPr>
            <a:endParaRPr lang="en-US" sz="1900" dirty="0">
              <a:effectLst/>
            </a:endParaRPr>
          </a:p>
          <a:p>
            <a:pPr>
              <a:spcBef>
                <a:spcPts val="300"/>
              </a:spcBef>
              <a:spcAft>
                <a:spcPts val="300"/>
              </a:spcAft>
            </a:pPr>
            <a:endParaRPr lang="en-US" sz="1900" dirty="0"/>
          </a:p>
        </p:txBody>
      </p:sp>
      <p:pic>
        <p:nvPicPr>
          <p:cNvPr id="7" name="Picture Placeholder 5" descr="People holding flowers in florist shop">
            <a:extLst>
              <a:ext uri="{FF2B5EF4-FFF2-40B4-BE49-F238E27FC236}">
                <a16:creationId xmlns:a16="http://schemas.microsoft.com/office/drawing/2014/main" id="{56AF478D-2BE5-DF83-B3A0-FDE6C5AF0AF8}"/>
              </a:ext>
            </a:extLst>
          </p:cNvPr>
          <p:cNvPicPr>
            <a:picLocks noChangeAspect="1"/>
          </p:cNvPicPr>
          <p:nvPr/>
        </p:nvPicPr>
        <p:blipFill>
          <a:blip r:embed="rId3">
            <a:extLst>
              <a:ext uri="{28A0092B-C50C-407E-A947-70E740481C1C}">
                <a14:useLocalDpi xmlns:a14="http://schemas.microsoft.com/office/drawing/2010/main" val="0"/>
              </a:ext>
            </a:extLst>
          </a:blip>
          <a:srcRect l="24142" r="24142"/>
          <a:stretch/>
        </p:blipFill>
        <p:spPr>
          <a:xfrm>
            <a:off x="6857797" y="-10886"/>
            <a:ext cx="5334204" cy="6868886"/>
          </a:xfrm>
          <a:prstGeom prst="rect">
            <a:avLst/>
          </a:prstGeom>
          <a:solidFill>
            <a:schemeClr val="bg1">
              <a:lumMod val="95000"/>
            </a:schemeClr>
          </a:solidFill>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DF55F8D8-5B0C-824F-A8EF-0C7836EA7F29}"/>
              </a:ext>
            </a:extLst>
          </p:cNvPr>
          <p:cNvSpPr>
            <a:spLocks noGrp="1"/>
          </p:cNvSpPr>
          <p:nvPr>
            <p:ph type="sldNum" sz="quarter" idx="4294967295"/>
          </p:nvPr>
        </p:nvSpPr>
        <p:spPr>
          <a:xfrm>
            <a:off x="10167869" y="6356350"/>
            <a:ext cx="1768425" cy="365125"/>
          </a:xfrm>
        </p:spPr>
        <p:txBody>
          <a:bodyPr vert="horz" lIns="91440" tIns="45720" rIns="91440" bIns="45720" rtlCol="0" anchor="ctr">
            <a:normAutofit/>
          </a:bodyPr>
          <a:lstStyle/>
          <a:p>
            <a:pPr algn="r">
              <a:spcAft>
                <a:spcPts val="600"/>
              </a:spcAft>
              <a:defRPr/>
            </a:pPr>
            <a:fld id="{00000000-1234-1234-1234-123412341234}" type="slidenum">
              <a:rPr lang="en-US" sz="1200">
                <a:solidFill>
                  <a:srgbClr val="FFFFFF"/>
                </a:solidFill>
                <a:latin typeface="Calibri" panose="020F0502020204030204"/>
              </a:rPr>
              <a:pPr algn="r">
                <a:spcAft>
                  <a:spcPts val="600"/>
                </a:spcAft>
                <a:defRPr/>
              </a:pPr>
              <a:t>31</a:t>
            </a:fld>
            <a:endParaRPr lang="en-US" sz="1200">
              <a:solidFill>
                <a:srgbClr val="FFFFFF"/>
              </a:solidFill>
              <a:latin typeface="Calibri" panose="020F0502020204030204"/>
            </a:endParaRPr>
          </a:p>
        </p:txBody>
      </p:sp>
      <p:sp>
        <p:nvSpPr>
          <p:cNvPr id="2" name="TextBox 1">
            <a:extLst>
              <a:ext uri="{FF2B5EF4-FFF2-40B4-BE49-F238E27FC236}">
                <a16:creationId xmlns:a16="http://schemas.microsoft.com/office/drawing/2014/main" id="{C4E8E589-1369-5844-0B79-C5903005B4D0}"/>
              </a:ext>
            </a:extLst>
          </p:cNvPr>
          <p:cNvSpPr txBox="1"/>
          <p:nvPr/>
        </p:nvSpPr>
        <p:spPr>
          <a:xfrm>
            <a:off x="250673" y="6304527"/>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467616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a:xfrm>
            <a:off x="721213" y="336940"/>
            <a:ext cx="10940076" cy="662782"/>
          </a:xfrm>
        </p:spPr>
        <p:txBody>
          <a:bodyPr lIns="91440" tIns="45720" rIns="91440" bIns="45720" anchor="t"/>
          <a:lstStyle/>
          <a:p>
            <a:r>
              <a:rPr lang="en-US" sz="3200" dirty="0">
                <a:cs typeface="Arial"/>
              </a:rPr>
              <a:t> I/DD Dual Eligibility State Training Series: Additional Topics</a:t>
            </a:r>
            <a:endParaRPr lang="en-US" sz="3600" dirty="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253198" y="1849959"/>
            <a:ext cx="6458126" cy="3744017"/>
          </a:xfrm>
        </p:spPr>
        <p:txBody>
          <a:bodyPr lIns="91440" tIns="45720" rIns="91440" bIns="45720" anchor="t"/>
          <a:lstStyle/>
          <a:p>
            <a:pPr marL="457200" lvl="1" indent="0">
              <a:buNone/>
            </a:pPr>
            <a:r>
              <a:rPr lang="en-US" dirty="0">
                <a:solidFill>
                  <a:schemeClr val="accent6"/>
                </a:solidFill>
                <a:cs typeface="Arial"/>
              </a:rPr>
              <a:t>Next Live Session:</a:t>
            </a:r>
          </a:p>
          <a:p>
            <a:pPr lvl="1"/>
            <a:r>
              <a:rPr lang="en-US" dirty="0">
                <a:cs typeface="Arial"/>
              </a:rPr>
              <a:t>5/21/24 @ 4:00 PM ET:</a:t>
            </a:r>
          </a:p>
          <a:p>
            <a:pPr marL="914400" lvl="2" indent="0">
              <a:buNone/>
            </a:pPr>
            <a:r>
              <a:rPr lang="en-US" dirty="0">
                <a:cs typeface="Arial"/>
              </a:rPr>
              <a:t>Supporting Individuals &amp; Families with Dual Eligibility</a:t>
            </a:r>
          </a:p>
          <a:p>
            <a:pPr marL="914400" lvl="2" indent="0">
              <a:buNone/>
            </a:pPr>
            <a:r>
              <a:rPr lang="en-US" dirty="0">
                <a:solidFill>
                  <a:srgbClr val="808080"/>
                </a:solidFill>
                <a:cs typeface="Arial"/>
                <a:hlinkClick r:id="rId3"/>
              </a:rPr>
              <a:t>Register</a:t>
            </a:r>
            <a:endParaRPr lang="en-US" dirty="0">
              <a:solidFill>
                <a:srgbClr val="808080"/>
              </a:solidFill>
              <a:cs typeface="Arial"/>
            </a:endParaRPr>
          </a:p>
          <a:p>
            <a:pPr marL="914400" lvl="2" indent="0">
              <a:buNone/>
            </a:pPr>
            <a:endParaRPr lang="en-US" dirty="0">
              <a:solidFill>
                <a:srgbClr val="808080"/>
              </a:solidFill>
              <a:cs typeface="Arial"/>
            </a:endParaRPr>
          </a:p>
          <a:p>
            <a:pPr marL="457200" lvl="1" indent="0">
              <a:buNone/>
            </a:pPr>
            <a:r>
              <a:rPr lang="en-US" dirty="0">
                <a:solidFill>
                  <a:schemeClr val="accent6"/>
                </a:solidFill>
                <a:cs typeface="Arial"/>
              </a:rPr>
              <a:t>Previous Sessions:</a:t>
            </a:r>
          </a:p>
          <a:p>
            <a:pPr lvl="1"/>
            <a:r>
              <a:rPr lang="en-US" sz="2000" dirty="0">
                <a:cs typeface="Arial"/>
                <a:hlinkClick r:id="rId4"/>
              </a:rPr>
              <a:t>Dual Eligibility Introduction</a:t>
            </a:r>
            <a:endParaRPr lang="en-US" sz="2000" dirty="0">
              <a:cs typeface="Arial"/>
            </a:endParaRPr>
          </a:p>
          <a:p>
            <a:pPr lvl="1"/>
            <a:r>
              <a:rPr lang="en-US" sz="2000" dirty="0">
                <a:cs typeface="Arial"/>
                <a:hlinkClick r:id="rId5"/>
              </a:rPr>
              <a:t>Medicare Basics</a:t>
            </a:r>
            <a:endParaRPr lang="en-US" sz="1800" dirty="0">
              <a:solidFill>
                <a:srgbClr val="808080"/>
              </a:solidFill>
              <a:cs typeface="Arial"/>
            </a:endParaRPr>
          </a:p>
          <a:p>
            <a:pPr marL="0" indent="0">
              <a:buNone/>
            </a:pPr>
            <a:endParaRPr lang="en-US" sz="2400" dirty="0">
              <a:latin typeface="Arial"/>
              <a:cs typeface="Arial"/>
            </a:endParaRPr>
          </a:p>
        </p:txBody>
      </p:sp>
      <p:graphicFrame>
        <p:nvGraphicFramePr>
          <p:cNvPr id="72" name="Diagram 4" descr="A graphic showing the four stages of the I/DD Dual Eligibility Project">
            <a:extLst>
              <a:ext uri="{FF2B5EF4-FFF2-40B4-BE49-F238E27FC236}">
                <a16:creationId xmlns:a16="http://schemas.microsoft.com/office/drawing/2014/main" id="{B4DA3D11-5627-29EE-E27D-59CD5E24609B}"/>
              </a:ext>
            </a:extLst>
          </p:cNvPr>
          <p:cNvGraphicFramePr/>
          <p:nvPr>
            <p:extLst>
              <p:ext uri="{D42A27DB-BD31-4B8C-83A1-F6EECF244321}">
                <p14:modId xmlns:p14="http://schemas.microsoft.com/office/powerpoint/2010/main" val="2739156408"/>
              </p:ext>
            </p:extLst>
          </p:nvPr>
        </p:nvGraphicFramePr>
        <p:xfrm>
          <a:off x="6811536" y="1767468"/>
          <a:ext cx="4572000" cy="365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7" name="Oval 86" descr="A red oval circling the 2nd phase of the I/DD Dual Eligibility Project">
            <a:extLst>
              <a:ext uri="{FF2B5EF4-FFF2-40B4-BE49-F238E27FC236}">
                <a16:creationId xmlns:a16="http://schemas.microsoft.com/office/drawing/2014/main" id="{B57AC976-61DD-0152-1EC4-0305960C21F1}"/>
              </a:ext>
            </a:extLst>
          </p:cNvPr>
          <p:cNvSpPr/>
          <p:nvPr/>
        </p:nvSpPr>
        <p:spPr>
          <a:xfrm>
            <a:off x="6611112" y="2617705"/>
            <a:ext cx="4840430" cy="978408"/>
          </a:xfrm>
          <a:prstGeom prst="ellipse">
            <a:avLst/>
          </a:prstGeom>
          <a:noFill/>
          <a:ln w="38100">
            <a:solidFill>
              <a:srgbClr val="FF0000"/>
            </a:solidFill>
          </a:ln>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Tree>
    <p:extLst>
      <p:ext uri="{BB962C8B-B14F-4D97-AF65-F5344CB8AC3E}">
        <p14:creationId xmlns:p14="http://schemas.microsoft.com/office/powerpoint/2010/main" val="131843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606F-FE73-CA7D-3BA3-BC70A9ED0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829B7-248B-32F8-F418-569EEB083BB6}"/>
              </a:ext>
            </a:extLst>
          </p:cNvPr>
          <p:cNvSpPr>
            <a:spLocks noGrp="1"/>
          </p:cNvSpPr>
          <p:nvPr>
            <p:ph type="title"/>
          </p:nvPr>
        </p:nvSpPr>
        <p:spPr>
          <a:xfrm>
            <a:off x="3550952" y="3264591"/>
            <a:ext cx="8510893" cy="828844"/>
          </a:xfrm>
        </p:spPr>
        <p:txBody>
          <a:bodyPr/>
          <a:lstStyle/>
          <a:p>
            <a:r>
              <a:rPr lang="en-US" sz="4100" dirty="0"/>
              <a:t>Technical Assistance Opportunity</a:t>
            </a:r>
          </a:p>
        </p:txBody>
      </p:sp>
    </p:spTree>
    <p:extLst>
      <p:ext uri="{BB962C8B-B14F-4D97-AF65-F5344CB8AC3E}">
        <p14:creationId xmlns:p14="http://schemas.microsoft.com/office/powerpoint/2010/main" val="48337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515C-5F1E-1391-E95C-BED162902A6A}"/>
              </a:ext>
            </a:extLst>
          </p:cNvPr>
          <p:cNvSpPr>
            <a:spLocks noGrp="1"/>
          </p:cNvSpPr>
          <p:nvPr>
            <p:ph type="title"/>
          </p:nvPr>
        </p:nvSpPr>
        <p:spPr/>
        <p:txBody>
          <a:bodyPr/>
          <a:lstStyle/>
          <a:p>
            <a:r>
              <a:rPr lang="en-US" dirty="0"/>
              <a:t>I/DD Duals Innovation Cohort</a:t>
            </a:r>
          </a:p>
        </p:txBody>
      </p:sp>
      <p:sp>
        <p:nvSpPr>
          <p:cNvPr id="3" name="Text Placeholder 2">
            <a:extLst>
              <a:ext uri="{FF2B5EF4-FFF2-40B4-BE49-F238E27FC236}">
                <a16:creationId xmlns:a16="http://schemas.microsoft.com/office/drawing/2014/main" id="{301C481A-47A2-7959-C360-6ED22589BC35}"/>
              </a:ext>
            </a:extLst>
          </p:cNvPr>
          <p:cNvSpPr>
            <a:spLocks noGrp="1"/>
          </p:cNvSpPr>
          <p:nvPr>
            <p:ph type="body" sz="quarter" idx="10"/>
          </p:nvPr>
        </p:nvSpPr>
        <p:spPr>
          <a:xfrm>
            <a:off x="633886" y="1527175"/>
            <a:ext cx="5058992" cy="3803650"/>
          </a:xfrm>
        </p:spPr>
        <p:txBody>
          <a:bodyPr/>
          <a:lstStyle/>
          <a:p>
            <a:pPr algn="l" rtl="0" fontAlgn="base"/>
            <a:r>
              <a:rPr lang="en-US" sz="1800" b="1" i="0" u="none" strike="noStrike" dirty="0">
                <a:solidFill>
                  <a:srgbClr val="44546A"/>
                </a:solidFill>
                <a:effectLst/>
                <a:latin typeface="Calibri" panose="020F0502020204030204" pitchFamily="34" charset="0"/>
              </a:rPr>
              <a:t>Purpose:  </a:t>
            </a:r>
            <a:r>
              <a:rPr lang="en-US" sz="1800" b="0" i="0" u="none" strike="noStrike" dirty="0">
                <a:solidFill>
                  <a:srgbClr val="000000"/>
                </a:solidFill>
                <a:effectLst/>
                <a:latin typeface="Calibri" panose="020F0502020204030204" pitchFamily="34" charset="0"/>
              </a:rPr>
              <a:t>T</a:t>
            </a:r>
            <a:r>
              <a:rPr lang="en-US" sz="1800" b="0" i="0" u="none" strike="noStrike" dirty="0">
                <a:solidFill>
                  <a:srgbClr val="0F0D29"/>
                </a:solidFill>
                <a:effectLst/>
                <a:latin typeface="Calibri" panose="020F0502020204030204" pitchFamily="34" charset="0"/>
              </a:rPr>
              <a:t>he </a:t>
            </a:r>
            <a:r>
              <a:rPr lang="en-US" sz="1800" b="0" i="1" u="none" strike="noStrike" dirty="0">
                <a:solidFill>
                  <a:srgbClr val="0F0D29"/>
                </a:solidFill>
                <a:effectLst/>
                <a:latin typeface="Calibri" panose="020F0502020204030204" pitchFamily="34" charset="0"/>
              </a:rPr>
              <a:t>I/DD Duals Innovation Cohort</a:t>
            </a:r>
            <a:r>
              <a:rPr lang="en-US" sz="1800" b="0" i="0" u="none" strike="noStrike" dirty="0">
                <a:solidFill>
                  <a:srgbClr val="0F0D29"/>
                </a:solidFill>
                <a:effectLst/>
                <a:latin typeface="Calibri" panose="020F0502020204030204" pitchFamily="34" charset="0"/>
              </a:rPr>
              <a:t> offers a twelve-month TA initiative to up to 6 competitively selected I/DD programs to design an implementation strategy to assure that individuals with I/DD who are dually eligible are appropriately identified and supported to receive Medicare- and Medicaid-funded benefits to the maximum extent possible. </a:t>
            </a:r>
            <a:r>
              <a:rPr lang="en-US" sz="1800" b="0" i="0" dirty="0">
                <a:solidFill>
                  <a:srgbClr val="000000"/>
                </a:solidFill>
                <a:effectLst/>
                <a:latin typeface="Calibri" panose="020F0502020204030204" pitchFamily="34" charset="0"/>
              </a:rPr>
              <a:t>​This is at no cost to states.</a:t>
            </a:r>
            <a:endParaRPr lang="en-US" b="0" i="0" dirty="0">
              <a:solidFill>
                <a:srgbClr val="000000"/>
              </a:solidFill>
              <a:effectLst/>
              <a:latin typeface="Arial" panose="020B0604020202020204" pitchFamily="34" charset="0"/>
            </a:endParaRPr>
          </a:p>
          <a:p>
            <a:pPr algn="l" rtl="0" fontAlgn="base"/>
            <a:r>
              <a:rPr lang="en-US" sz="1800" b="1" i="0" u="none" strike="noStrike" dirty="0">
                <a:solidFill>
                  <a:srgbClr val="44546A"/>
                </a:solidFill>
                <a:effectLst/>
                <a:latin typeface="Calibri" panose="020F0502020204030204" pitchFamily="34" charset="0"/>
              </a:rPr>
              <a:t>Activities: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just" rtl="0" fontAlgn="base">
              <a:buFont typeface="+mj-lt"/>
              <a:buAutoNum type="arabicPeriod"/>
            </a:pPr>
            <a:r>
              <a:rPr lang="en-US" sz="1800" b="0" i="0" u="none" strike="noStrike" dirty="0">
                <a:solidFill>
                  <a:srgbClr val="000000"/>
                </a:solidFill>
                <a:effectLst/>
                <a:latin typeface="Calibri" panose="020F0502020204030204" pitchFamily="34" charset="0"/>
              </a:rPr>
              <a:t>Onsite TA </a:t>
            </a:r>
          </a:p>
          <a:p>
            <a:pPr algn="just" rtl="0" fontAlgn="base">
              <a:buFont typeface="+mj-lt"/>
              <a:buAutoNum type="arabicPeriod"/>
            </a:pPr>
            <a:r>
              <a:rPr lang="en-US" sz="1800" b="0" i="0" u="none" strike="noStrike" dirty="0">
                <a:solidFill>
                  <a:srgbClr val="000000"/>
                </a:solidFill>
                <a:effectLst/>
                <a:latin typeface="Calibri" panose="020F0502020204030204" pitchFamily="34" charset="0"/>
              </a:rPr>
              <a:t>Strategic Plan Development</a:t>
            </a:r>
            <a:endParaRPr lang="en-US" b="0" i="0" dirty="0">
              <a:solidFill>
                <a:srgbClr val="000000"/>
              </a:solidFill>
              <a:effectLst/>
              <a:latin typeface="Arial" panose="020B0604020202020204" pitchFamily="34" charset="0"/>
            </a:endParaRPr>
          </a:p>
          <a:p>
            <a:pPr algn="just" rtl="0" fontAlgn="base">
              <a:buFont typeface="+mj-lt"/>
              <a:buAutoNum type="arabicPeriod" startAt="3"/>
            </a:pPr>
            <a:r>
              <a:rPr lang="en-US" sz="1800" b="0" i="0" u="none" strike="noStrike" dirty="0">
                <a:solidFill>
                  <a:srgbClr val="000000"/>
                </a:solidFill>
                <a:effectLst/>
                <a:latin typeface="Calibri" panose="020F0502020204030204" pitchFamily="34" charset="0"/>
              </a:rPr>
              <a:t>Virtual TA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just" rtl="0" fontAlgn="base">
              <a:buFont typeface="+mj-lt"/>
              <a:buAutoNum type="arabicPeriod" startAt="4"/>
            </a:pPr>
            <a:r>
              <a:rPr lang="en-US" sz="1800" b="0" i="0" u="none" strike="noStrike" dirty="0">
                <a:solidFill>
                  <a:srgbClr val="000000"/>
                </a:solidFill>
                <a:effectLst/>
                <a:latin typeface="Calibri" panose="020F0502020204030204" pitchFamily="34" charset="0"/>
              </a:rPr>
              <a:t>Information and Training Material Development</a:t>
            </a:r>
          </a:p>
          <a:p>
            <a:pPr marL="0" indent="0" algn="just" rtl="0" fontAlgn="base">
              <a:buNone/>
            </a:pPr>
            <a:endParaRPr lang="en-US" dirty="0">
              <a:solidFill>
                <a:schemeClr val="accent5"/>
              </a:solidFill>
            </a:endParaRPr>
          </a:p>
        </p:txBody>
      </p:sp>
      <p:sp>
        <p:nvSpPr>
          <p:cNvPr id="4" name="TextBox 3">
            <a:extLst>
              <a:ext uri="{FF2B5EF4-FFF2-40B4-BE49-F238E27FC236}">
                <a16:creationId xmlns:a16="http://schemas.microsoft.com/office/drawing/2014/main" id="{EB98AB53-878D-ACF2-B123-E68830B9B2BB}"/>
              </a:ext>
            </a:extLst>
          </p:cNvPr>
          <p:cNvSpPr txBox="1"/>
          <p:nvPr/>
        </p:nvSpPr>
        <p:spPr>
          <a:xfrm>
            <a:off x="6174657" y="2172469"/>
            <a:ext cx="5683045" cy="2954655"/>
          </a:xfrm>
          <a:prstGeom prst="rect">
            <a:avLst/>
          </a:prstGeom>
          <a:noFill/>
        </p:spPr>
        <p:txBody>
          <a:bodyPr wrap="square" rtlCol="0">
            <a:spAutoFit/>
          </a:bodyPr>
          <a:lstStyle/>
          <a:p>
            <a:pPr marL="0" indent="0" algn="just" rtl="0" fontAlgn="base">
              <a:buNone/>
            </a:pPr>
            <a:r>
              <a:rPr lang="en-US" sz="2400" dirty="0">
                <a:solidFill>
                  <a:schemeClr val="accent5"/>
                </a:solidFill>
              </a:rPr>
              <a:t>Applications Due June 3, 2024 </a:t>
            </a:r>
          </a:p>
          <a:p>
            <a:pPr marL="0" indent="0" algn="just" rtl="0" fontAlgn="base">
              <a:buNone/>
            </a:pPr>
            <a:r>
              <a:rPr lang="en-US" sz="2400" dirty="0">
                <a:solidFill>
                  <a:schemeClr val="accent5"/>
                </a:solidFill>
                <a:hlinkClick r:id="rId2"/>
              </a:rPr>
              <a:t>MS Word</a:t>
            </a:r>
            <a:endParaRPr lang="en-US" sz="2400" dirty="0">
              <a:solidFill>
                <a:schemeClr val="accent5"/>
              </a:solidFill>
            </a:endParaRPr>
          </a:p>
          <a:p>
            <a:pPr marL="0" indent="0" algn="just" rtl="0" fontAlgn="base">
              <a:buNone/>
            </a:pPr>
            <a:r>
              <a:rPr lang="en-US" sz="2400" dirty="0">
                <a:solidFill>
                  <a:schemeClr val="accent5"/>
                </a:solidFill>
                <a:hlinkClick r:id="rId3"/>
              </a:rPr>
              <a:t>PDF</a:t>
            </a:r>
            <a:endParaRPr lang="en-US" sz="2400" dirty="0">
              <a:solidFill>
                <a:schemeClr val="accent5"/>
              </a:solidFill>
            </a:endParaRPr>
          </a:p>
          <a:p>
            <a:pPr marL="0" indent="0" algn="just" fontAlgn="base">
              <a:buNone/>
            </a:pPr>
            <a:endParaRPr lang="en-US" sz="2400" dirty="0">
              <a:solidFill>
                <a:schemeClr val="accent5"/>
              </a:solidFill>
            </a:endParaRPr>
          </a:p>
          <a:p>
            <a:pPr marL="0" indent="0" fontAlgn="base">
              <a:buNone/>
            </a:pPr>
            <a:r>
              <a:rPr lang="en-US" sz="2400" dirty="0">
                <a:solidFill>
                  <a:schemeClr val="accent5"/>
                </a:solidFill>
              </a:rPr>
              <a:t>Info Session 4/30/2024 @ 5:00 PM ET:</a:t>
            </a:r>
          </a:p>
          <a:p>
            <a:pPr marL="0" indent="0" algn="just" fontAlgn="base">
              <a:buNone/>
            </a:pPr>
            <a:r>
              <a:rPr lang="en-US" sz="2400" u="sng" spc="-15" dirty="0">
                <a:effectLst/>
                <a:hlinkClick r:id="rId4"/>
              </a:rPr>
              <a:t>https://nasddds-org.zoom.us/j/81056209781</a:t>
            </a:r>
            <a:endParaRPr lang="en-US" sz="2800" b="1" spc="-15"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4147945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3179" y="2109285"/>
            <a:ext cx="8129067" cy="837390"/>
          </a:xfrm>
        </p:spPr>
        <p:txBody>
          <a:bodyPr/>
          <a:lstStyle/>
          <a:p>
            <a:r>
              <a:rPr lang="en-US"/>
              <a:t>Questions?</a:t>
            </a:r>
            <a:br>
              <a:rPr lang="en-US"/>
            </a:br>
            <a:br>
              <a:rPr lang="en-US"/>
            </a:br>
            <a:r>
              <a:rPr lang="en-US" sz="3200"/>
              <a:t>Teja Stokes – tstokes@nasddds.org</a:t>
            </a:r>
            <a:br>
              <a:rPr lang="en-US" sz="3200"/>
            </a:br>
            <a:r>
              <a:rPr lang="en-US" sz="3200"/>
              <a:t>Jeanine Zlockie – jzlockie@nasddds.org</a:t>
            </a:r>
            <a:endParaRPr lang="en-US"/>
          </a:p>
        </p:txBody>
      </p:sp>
    </p:spTree>
    <p:extLst>
      <p:ext uri="{BB962C8B-B14F-4D97-AF65-F5344CB8AC3E}">
        <p14:creationId xmlns:p14="http://schemas.microsoft.com/office/powerpoint/2010/main" val="3612493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043" y="3179133"/>
            <a:ext cx="8129067" cy="837390"/>
          </a:xfrm>
        </p:spPr>
        <p:txBody>
          <a:bodyPr/>
          <a:lstStyle/>
          <a:p>
            <a:r>
              <a:rPr lang="en-US"/>
              <a:t>THANK YOU!</a:t>
            </a:r>
          </a:p>
        </p:txBody>
      </p:sp>
    </p:spTree>
    <p:extLst>
      <p:ext uri="{BB962C8B-B14F-4D97-AF65-F5344CB8AC3E}">
        <p14:creationId xmlns:p14="http://schemas.microsoft.com/office/powerpoint/2010/main" val="2582816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BF7FF8-C485-A88D-B87B-D0B79D997CD6}"/>
              </a:ext>
            </a:extLst>
          </p:cNvPr>
          <p:cNvSpPr>
            <a:spLocks noGrp="1"/>
          </p:cNvSpPr>
          <p:nvPr>
            <p:ph type="title" idx="4294967295"/>
          </p:nvPr>
        </p:nvSpPr>
        <p:spPr>
          <a:xfrm>
            <a:off x="838200" y="-1325563"/>
            <a:ext cx="10515600" cy="1325563"/>
          </a:xfrm>
          <a:prstGeom prst="rect">
            <a:avLst/>
          </a:prstGeom>
        </p:spPr>
        <p:txBody>
          <a:bodyPr anchor="b"/>
          <a:lstStyle/>
          <a:p>
            <a:r>
              <a:rPr lang="en-US" dirty="0"/>
              <a:t>Closing Slide</a:t>
            </a:r>
          </a:p>
        </p:txBody>
      </p:sp>
      <p:pic>
        <p:nvPicPr>
          <p:cNvPr id="2" name="Picture 1" descr="The logo of the National Association of State Directors of Developmental Disabilities Services (NASDD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488" y="874366"/>
            <a:ext cx="6011255" cy="3328546"/>
          </a:xfrm>
          <a:prstGeom prst="rect">
            <a:avLst/>
          </a:prstGeom>
        </p:spPr>
      </p:pic>
      <p:sp>
        <p:nvSpPr>
          <p:cNvPr id="3" name="TextBox 2"/>
          <p:cNvSpPr txBox="1"/>
          <p:nvPr/>
        </p:nvSpPr>
        <p:spPr>
          <a:xfrm>
            <a:off x="1913323" y="4779469"/>
            <a:ext cx="8367913" cy="646331"/>
          </a:xfrm>
          <a:prstGeom prst="rect">
            <a:avLst/>
          </a:prstGeom>
          <a:noFill/>
        </p:spPr>
        <p:txBody>
          <a:bodyPr wrap="square" rtlCol="0">
            <a:spAutoFit/>
          </a:bodyPr>
          <a:lstStyle/>
          <a:p>
            <a:r>
              <a:rPr lang="fr-FR" b="0" i="0">
                <a:solidFill>
                  <a:schemeClr val="tx2"/>
                </a:solidFill>
                <a:effectLst/>
                <a:latin typeface="Arial" panose="020B0604020202020204" pitchFamily="34" charset="0"/>
              </a:rPr>
              <a:t>301 N Fairfax Street, Suite 101, Alexandria, VA 22314-2633 | Tel: 703-683-4202</a:t>
            </a:r>
          </a:p>
          <a:p>
            <a:pPr algn="ctr"/>
            <a:r>
              <a:rPr lang="fr-FR">
                <a:solidFill>
                  <a:schemeClr val="tx2"/>
                </a:solidFill>
                <a:latin typeface="Arial" panose="020B0604020202020204" pitchFamily="34" charset="0"/>
              </a:rPr>
              <a:t>www.nasddds.org | @</a:t>
            </a:r>
            <a:r>
              <a:rPr lang="fr-FR" err="1">
                <a:solidFill>
                  <a:schemeClr val="tx2"/>
                </a:solidFill>
                <a:latin typeface="Arial" panose="020B0604020202020204" pitchFamily="34" charset="0"/>
              </a:rPr>
              <a:t>NasdddsUs</a:t>
            </a:r>
            <a:endParaRPr lang="en-US">
              <a:solidFill>
                <a:schemeClr val="tx2"/>
              </a:solidFill>
            </a:endParaRPr>
          </a:p>
        </p:txBody>
      </p:sp>
    </p:spTree>
    <p:extLst>
      <p:ext uri="{BB962C8B-B14F-4D97-AF65-F5344CB8AC3E}">
        <p14:creationId xmlns:p14="http://schemas.microsoft.com/office/powerpoint/2010/main" val="2821726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erson with disability painting">
            <a:extLst>
              <a:ext uri="{FF2B5EF4-FFF2-40B4-BE49-F238E27FC236}">
                <a16:creationId xmlns:a16="http://schemas.microsoft.com/office/drawing/2014/main" id="{7CF8FD14-C85B-7768-76E0-1D6E6EB92C5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67" r="16667"/>
          <a:stretch/>
        </p:blipFill>
        <p:spPr/>
      </p:pic>
      <p:sp>
        <p:nvSpPr>
          <p:cNvPr id="3" name="Title 2">
            <a:extLst>
              <a:ext uri="{FF2B5EF4-FFF2-40B4-BE49-F238E27FC236}">
                <a16:creationId xmlns:a16="http://schemas.microsoft.com/office/drawing/2014/main" id="{F87B44F4-2C84-2E13-5737-F2BC7376C584}"/>
              </a:ext>
            </a:extLst>
          </p:cNvPr>
          <p:cNvSpPr>
            <a:spLocks noGrp="1"/>
          </p:cNvSpPr>
          <p:nvPr>
            <p:ph type="title"/>
          </p:nvPr>
        </p:nvSpPr>
        <p:spPr>
          <a:xfrm>
            <a:off x="4181708" y="153251"/>
            <a:ext cx="7517779" cy="1325563"/>
          </a:xfrm>
        </p:spPr>
        <p:txBody>
          <a:bodyPr/>
          <a:lstStyle/>
          <a:p>
            <a:r>
              <a:rPr lang="en-GB" sz="3800" dirty="0"/>
              <a:t>Strategies State I/DD Systems Can Use To Support Dually Eligible Members </a:t>
            </a:r>
            <a:endParaRPr lang="en-US" sz="3800" dirty="0"/>
          </a:p>
        </p:txBody>
      </p:sp>
      <p:sp>
        <p:nvSpPr>
          <p:cNvPr id="4" name="Content Placeholder 3">
            <a:extLst>
              <a:ext uri="{FF2B5EF4-FFF2-40B4-BE49-F238E27FC236}">
                <a16:creationId xmlns:a16="http://schemas.microsoft.com/office/drawing/2014/main" id="{CF2956E6-644E-E9A0-D44C-3D8C6DE2A2B4}"/>
              </a:ext>
            </a:extLst>
          </p:cNvPr>
          <p:cNvSpPr>
            <a:spLocks noGrp="1"/>
          </p:cNvSpPr>
          <p:nvPr>
            <p:ph sz="quarter" idx="11"/>
          </p:nvPr>
        </p:nvSpPr>
        <p:spPr>
          <a:xfrm>
            <a:off x="6481376" y="1903039"/>
            <a:ext cx="4740275" cy="4408714"/>
          </a:xfrm>
        </p:spPr>
        <p:txBody>
          <a:bodyPr lIns="91440" tIns="45720" rIns="91440" bIns="45720" anchor="t"/>
          <a:lstStyle/>
          <a:p>
            <a:pPr>
              <a:lnSpc>
                <a:spcPct val="100000"/>
              </a:lnSpc>
              <a:spcBef>
                <a:spcPts val="600"/>
              </a:spcBef>
              <a:spcAft>
                <a:spcPts val="600"/>
              </a:spcAft>
            </a:pPr>
            <a:r>
              <a:rPr lang="en-US" sz="2500" dirty="0">
                <a:latin typeface="ArialMT"/>
              </a:rPr>
              <a:t>I/DD System Leadership Involvement, Including Engagement with the State Medicaid Agency (SMA) </a:t>
            </a:r>
          </a:p>
          <a:p>
            <a:pPr>
              <a:lnSpc>
                <a:spcPct val="100000"/>
              </a:lnSpc>
              <a:spcBef>
                <a:spcPts val="600"/>
              </a:spcBef>
              <a:spcAft>
                <a:spcPts val="600"/>
              </a:spcAft>
            </a:pPr>
            <a:r>
              <a:rPr lang="en-US" sz="2500" dirty="0">
                <a:latin typeface="ArialMT"/>
              </a:rPr>
              <a:t>Educating State/Local Systems</a:t>
            </a:r>
          </a:p>
          <a:p>
            <a:pPr>
              <a:lnSpc>
                <a:spcPct val="100000"/>
              </a:lnSpc>
              <a:spcBef>
                <a:spcPts val="600"/>
              </a:spcBef>
              <a:spcAft>
                <a:spcPts val="600"/>
              </a:spcAft>
            </a:pPr>
            <a:r>
              <a:rPr lang="en-US" sz="2500" dirty="0">
                <a:latin typeface="ArialMT"/>
              </a:rPr>
              <a:t>Understanding Medicare Resources Within the State</a:t>
            </a:r>
          </a:p>
          <a:p>
            <a:pPr>
              <a:lnSpc>
                <a:spcPct val="100000"/>
              </a:lnSpc>
              <a:spcBef>
                <a:spcPts val="600"/>
              </a:spcBef>
              <a:spcAft>
                <a:spcPts val="600"/>
              </a:spcAft>
            </a:pPr>
            <a:r>
              <a:rPr lang="en-US" sz="2500" dirty="0">
                <a:latin typeface="ArialMT"/>
              </a:rPr>
              <a:t>Leveraging Medicare Data To Understand Member Needs</a:t>
            </a:r>
            <a:endParaRPr lang="en-US" sz="2500" dirty="0">
              <a:effectLst/>
              <a:latin typeface="ArialMT"/>
            </a:endParaRPr>
          </a:p>
          <a:p>
            <a:endParaRPr lang="en-US" dirty="0"/>
          </a:p>
        </p:txBody>
      </p:sp>
    </p:spTree>
    <p:extLst>
      <p:ext uri="{BB962C8B-B14F-4D97-AF65-F5344CB8AC3E}">
        <p14:creationId xmlns:p14="http://schemas.microsoft.com/office/powerpoint/2010/main" val="1953693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Brief Review: Medicare Basics</a:t>
            </a:r>
            <a:endParaRPr lang="en-US" dirty="0"/>
          </a:p>
        </p:txBody>
      </p:sp>
    </p:spTree>
    <p:extLst>
      <p:ext uri="{BB962C8B-B14F-4D97-AF65-F5344CB8AC3E}">
        <p14:creationId xmlns:p14="http://schemas.microsoft.com/office/powerpoint/2010/main" val="23902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p:txBody>
          <a:bodyPr/>
          <a:lstStyle/>
          <a:p>
            <a:r>
              <a:rPr lang="en-US"/>
              <a:t>Medicare Overview</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838200" y="1328969"/>
            <a:ext cx="10542587" cy="5163905"/>
          </a:xfrm>
        </p:spPr>
        <p:txBody>
          <a:bodyPr lIns="91440" tIns="45720" rIns="91440" bIns="45720" anchor="t">
            <a:normAutofit/>
          </a:bodyPr>
          <a:lstStyle/>
          <a:p>
            <a:r>
              <a:rPr lang="en-US" sz="2600" dirty="0">
                <a:effectLst/>
                <a:latin typeface="Arial"/>
                <a:cs typeface="Arial"/>
              </a:rPr>
              <a:t>It is federal health insurance program created in 1965 for three groups of people; seniors, individuals with certain disabilities and individuals with End Stage Renal Disease</a:t>
            </a:r>
          </a:p>
          <a:p>
            <a:pPr marL="457200" lvl="1" indent="0">
              <a:buNone/>
            </a:pPr>
            <a:endParaRPr lang="en-US" sz="2200" dirty="0">
              <a:cs typeface="Arial"/>
            </a:endParaRPr>
          </a:p>
          <a:p>
            <a:r>
              <a:rPr lang="en-US" sz="2600" dirty="0"/>
              <a:t>In 2023 Medicare served almost 66 million individuals; it is one of the nation’s largest health insurance programs</a:t>
            </a:r>
            <a:endParaRPr lang="en-US" sz="2600" dirty="0">
              <a:cs typeface="Arial"/>
            </a:endParaRPr>
          </a:p>
          <a:p>
            <a:endParaRPr lang="en-US" sz="2600" dirty="0">
              <a:cs typeface="Arial"/>
            </a:endParaRPr>
          </a:p>
          <a:p>
            <a:r>
              <a:rPr lang="en-US" sz="2600" dirty="0"/>
              <a:t>It is Administered by the Centers for Medicare &amp; Medicaid Services, with eligibility and enrollment handled by the Social Security Administration (SSA) and the Railroad Retirement Board (RRB)</a:t>
            </a:r>
            <a:endParaRPr lang="en-US" sz="2600" dirty="0">
              <a:cs typeface="Arial"/>
            </a:endParaRPr>
          </a:p>
          <a:p>
            <a:pPr lvl="1"/>
            <a:endParaRPr lang="en-US" dirty="0"/>
          </a:p>
          <a:p>
            <a:pPr marL="342900" marR="0" lvl="0" indent="-342900">
              <a:spcBef>
                <a:spcPts val="0"/>
              </a:spcBef>
              <a:spcAft>
                <a:spcPts val="0"/>
              </a:spcAft>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lvl="1"/>
            <a:endParaRPr lang="en-US" dirty="0"/>
          </a:p>
          <a:p>
            <a:endParaRPr lang="en-US" dirty="0">
              <a:effectLst/>
              <a:latin typeface="ArialMT"/>
            </a:endParaRPr>
          </a:p>
        </p:txBody>
      </p:sp>
    </p:spTree>
    <p:extLst>
      <p:ext uri="{BB962C8B-B14F-4D97-AF65-F5344CB8AC3E}">
        <p14:creationId xmlns:p14="http://schemas.microsoft.com/office/powerpoint/2010/main" val="3783768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Title 2"/>
          <p:cNvSpPr>
            <a:spLocks noGrp="1"/>
          </p:cNvSpPr>
          <p:nvPr>
            <p:ph type="title" idx="4294967295"/>
          </p:nvPr>
        </p:nvSpPr>
        <p:spPr>
          <a:xfrm>
            <a:off x="1383564" y="348865"/>
            <a:ext cx="9718111" cy="15764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dirty="0">
                <a:solidFill>
                  <a:schemeClr val="tx2"/>
                </a:solidFill>
                <a:cs typeface="Tahoma" pitchFamily="34" charset="0"/>
                <a:sym typeface="Tahoma" pitchFamily="34" charset="0"/>
              </a:rPr>
              <a:t>Medicare vs. Medicaid</a:t>
            </a:r>
            <a:endParaRPr lang="en-US" sz="4000" b="1" kern="1200" dirty="0">
              <a:solidFill>
                <a:schemeClr val="tx2"/>
              </a:solidFill>
              <a:latin typeface="+mj-lt"/>
              <a:ea typeface="+mj-ea"/>
              <a:cs typeface="+mj-cs"/>
              <a:sym typeface="Tahoma" pitchFamily="34" charset="0"/>
            </a:endParaRPr>
          </a:p>
        </p:txBody>
      </p:sp>
      <p:graphicFrame>
        <p:nvGraphicFramePr>
          <p:cNvPr id="5" name="Content Placeholder 4" descr="A graphic of overlapping ovals showing the differences between Medicare and Medicaid benefits"/>
          <p:cNvGraphicFramePr>
            <a:graphicFrameLocks noGrp="1"/>
          </p:cNvGraphicFramePr>
          <p:nvPr>
            <p:ph idx="4294967295"/>
            <p:extLst>
              <p:ext uri="{D42A27DB-BD31-4B8C-83A1-F6EECF244321}">
                <p14:modId xmlns:p14="http://schemas.microsoft.com/office/powerpoint/2010/main" val="2946634686"/>
              </p:ext>
            </p:extLst>
          </p:nvPr>
        </p:nvGraphicFramePr>
        <p:xfrm>
          <a:off x="2292824" y="2687618"/>
          <a:ext cx="7646704" cy="3587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9" name="TextBox 6"/>
          <p:cNvSpPr txBox="1">
            <a:spLocks noChangeArrowheads="1"/>
          </p:cNvSpPr>
          <p:nvPr/>
        </p:nvSpPr>
        <p:spPr bwMode="auto">
          <a:xfrm>
            <a:off x="3069406" y="3052361"/>
            <a:ext cx="1881559" cy="24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marL="0" marR="0" lvl="0" indent="0" algn="ctr" defTabSz="657225" rtl="0" eaLnBrk="1" fontAlgn="auto" latinLnBrk="0" hangingPunct="1">
              <a:lnSpc>
                <a:spcPct val="100000"/>
              </a:lnSpc>
              <a:spcBef>
                <a:spcPts val="0"/>
              </a:spcBef>
              <a:spcAft>
                <a:spcPts val="600"/>
              </a:spcAft>
              <a:buClr>
                <a:srgbClr val="FFFFFF"/>
              </a:buClr>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Medicare</a:t>
            </a: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endParaRPr kumimoji="0" lang="en-US" sz="13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r>
              <a:rPr kumimoji="0" lang="en-US" sz="13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Coverage to individuals</a:t>
            </a:r>
          </a:p>
          <a:p>
            <a:pPr marL="285750" marR="0" lvl="0" indent="-285750" algn="l"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Age 65 or over</a:t>
            </a:r>
          </a:p>
          <a:p>
            <a:pPr marL="285750" marR="0" lvl="0" indent="-285750" algn="l"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Persons with certain disabilities</a:t>
            </a:r>
          </a:p>
          <a:p>
            <a:pPr marL="285750" marR="0" lvl="0" indent="-285750" algn="l"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Persons with ESRD</a:t>
            </a: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r>
              <a:rPr kumimoji="0" lang="en-US" sz="14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 </a:t>
            </a:r>
            <a:r>
              <a:rPr kumimoji="0" lang="en-US" sz="13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Federal Program</a:t>
            </a: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endParaRPr kumimoji="0" lang="en-US" sz="14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p:txBody>
      </p:sp>
      <p:sp>
        <p:nvSpPr>
          <p:cNvPr id="3" name="TextBox 2">
            <a:extLst>
              <a:ext uri="{FF2B5EF4-FFF2-40B4-BE49-F238E27FC236}">
                <a16:creationId xmlns:a16="http://schemas.microsoft.com/office/drawing/2014/main" id="{4DA21D0E-5219-940E-5ED8-8A8717B14EB0}"/>
              </a:ext>
            </a:extLst>
          </p:cNvPr>
          <p:cNvSpPr txBox="1"/>
          <p:nvPr/>
        </p:nvSpPr>
        <p:spPr>
          <a:xfrm>
            <a:off x="7343698" y="3048559"/>
            <a:ext cx="1595686" cy="3216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itchFamily="34" charset="0"/>
                <a:ea typeface="+mn-ea"/>
                <a:cs typeface="Arial" charset="0"/>
                <a:sym typeface="Tahoma" pitchFamily="34" charset="0"/>
              </a:rPr>
              <a:t>Medicaid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Coverage to low-income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Coverage for certain populations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Joint Federal and State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Covers long term services &amp;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508" name="TextBox 5"/>
          <p:cNvSpPr txBox="1">
            <a:spLocks noChangeArrowheads="1"/>
          </p:cNvSpPr>
          <p:nvPr/>
        </p:nvSpPr>
        <p:spPr bwMode="auto">
          <a:xfrm>
            <a:off x="5201139" y="3531028"/>
            <a:ext cx="1700580" cy="179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marL="285750" marR="0" lvl="0" indent="-285750" algn="ctr"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44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Enacted as part of the Social Security Act</a:t>
            </a:r>
          </a:p>
          <a:p>
            <a:pPr marL="285750" marR="0" lvl="0" indent="-285750" algn="ctr"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endParaRPr kumimoji="0" lang="en-US" sz="144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a:p>
            <a:pPr marL="285750" marR="0" lvl="0" indent="-285750" algn="ctr"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44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Comparable Services</a:t>
            </a:r>
            <a:endParaRPr kumimoji="0" lang="en-US" sz="20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p:txBody>
      </p:sp>
      <p:sp>
        <p:nvSpPr>
          <p:cNvPr id="2" name="TextBox 1">
            <a:extLst>
              <a:ext uri="{FF2B5EF4-FFF2-40B4-BE49-F238E27FC236}">
                <a16:creationId xmlns:a16="http://schemas.microsoft.com/office/drawing/2014/main" id="{1FCD7AB7-CB33-35DF-E1FF-DD352FBF7051}"/>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21524" name="Rectangle 21523" descr="A decorative box providing background highlight for the slide title">
            <a:extLst>
              <a:ext uri="{FF2B5EF4-FFF2-40B4-BE49-F238E27FC236}">
                <a16:creationId xmlns:a16="http://schemas.microsoft.com/office/drawing/2014/main" id="{063BBA22-50EA-4C4D-BE05-F1CE4E63AA56}"/>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79F64F3-15C6-435F-501E-FECE84724112}"/>
              </a:ext>
            </a:extLst>
          </p:cNvPr>
          <p:cNvSpPr>
            <a:spLocks noGrp="1"/>
          </p:cNvSpPr>
          <p:nvPr>
            <p:ph type="sldNum" sz="quarter" idx="12"/>
          </p:nvPr>
        </p:nvSpPr>
        <p:spPr/>
        <p:txBody>
          <a:bodyPr/>
          <a:lstStyle/>
          <a:p>
            <a:fld id="{3600AA33-1342-1348-8F92-F8FF3F9A097E}"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p:txBody>
          <a:bodyPr/>
          <a:lstStyle/>
          <a:p>
            <a:r>
              <a:rPr lang="en-US" sz="3600" dirty="0"/>
              <a:t>Medicare Part C – Managed Care</a:t>
            </a:r>
          </a:p>
        </p:txBody>
      </p:sp>
      <p:graphicFrame>
        <p:nvGraphicFramePr>
          <p:cNvPr id="4" name="Diagram 3" descr="A graphic showing how Medicare Part C coverage intersects with the other Medicare benefits and extra coverage">
            <a:extLst>
              <a:ext uri="{FF2B5EF4-FFF2-40B4-BE49-F238E27FC236}">
                <a16:creationId xmlns:a16="http://schemas.microsoft.com/office/drawing/2014/main" id="{33D7D083-7AEF-7E0F-DEA3-61FE27514490}"/>
              </a:ext>
            </a:extLst>
          </p:cNvPr>
          <p:cNvGraphicFramePr/>
          <p:nvPr>
            <p:extLst>
              <p:ext uri="{D42A27DB-BD31-4B8C-83A1-F6EECF244321}">
                <p14:modId xmlns:p14="http://schemas.microsoft.com/office/powerpoint/2010/main" val="2901277809"/>
              </p:ext>
            </p:extLst>
          </p:nvPr>
        </p:nvGraphicFramePr>
        <p:xfrm>
          <a:off x="4366936" y="102915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1EFE4864-FED1-678E-9F30-F258E06E41EB}"/>
              </a:ext>
            </a:extLst>
          </p:cNvPr>
          <p:cNvSpPr txBox="1"/>
          <p:nvPr/>
        </p:nvSpPr>
        <p:spPr>
          <a:xfrm>
            <a:off x="529636" y="1442860"/>
            <a:ext cx="4730326"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50" dirty="0">
                <a:cs typeface="Arial"/>
              </a:rPr>
              <a:t>More and more beneficiaries are choosing to use Medicare Advantage (managed care) plans to receive Medicare services over the regular fee-for-service model</a:t>
            </a:r>
          </a:p>
          <a:p>
            <a:pPr marL="285750" indent="-285750">
              <a:buFont typeface="Arial"/>
              <a:buChar char="•"/>
            </a:pPr>
            <a:endParaRPr lang="en-US" sz="2250" dirty="0">
              <a:cs typeface="Arial"/>
            </a:endParaRPr>
          </a:p>
          <a:p>
            <a:pPr marL="285750" indent="-285750">
              <a:buFont typeface="Arial"/>
              <a:buChar char="•"/>
            </a:pPr>
            <a:r>
              <a:rPr lang="en-US" sz="2250" dirty="0">
                <a:cs typeface="Arial"/>
              </a:rPr>
              <a:t>Special Medicare Advantage plans that support dual eligible are called Dual Special Needs Plans, or D-SNPs</a:t>
            </a:r>
          </a:p>
          <a:p>
            <a:pPr marL="285750" indent="-285750">
              <a:buFont typeface="Arial"/>
              <a:buChar char="•"/>
            </a:pPr>
            <a:endParaRPr lang="en-US" sz="2250" dirty="0">
              <a:cs typeface="Arial"/>
            </a:endParaRPr>
          </a:p>
          <a:p>
            <a:pPr marL="285750" indent="-285750">
              <a:buFont typeface="Arial"/>
              <a:buChar char="•"/>
            </a:pPr>
            <a:endParaRPr lang="en-US" sz="2250" dirty="0">
              <a:cs typeface="Arial"/>
            </a:endParaRPr>
          </a:p>
          <a:p>
            <a:pPr marL="285750" indent="-285750">
              <a:buFont typeface="Arial"/>
              <a:buChar char="•"/>
            </a:pPr>
            <a:endParaRPr lang="en-US" sz="2250" dirty="0">
              <a:cs typeface="Arial"/>
            </a:endParaRPr>
          </a:p>
          <a:p>
            <a:pPr marL="285750" indent="-285750">
              <a:buFont typeface="Arial"/>
              <a:buChar char="•"/>
            </a:pPr>
            <a:endParaRPr lang="en-US" sz="2250" dirty="0">
              <a:cs typeface="Arial"/>
            </a:endParaRPr>
          </a:p>
        </p:txBody>
      </p:sp>
    </p:spTree>
    <p:extLst>
      <p:ext uri="{BB962C8B-B14F-4D97-AF65-F5344CB8AC3E}">
        <p14:creationId xmlns:p14="http://schemas.microsoft.com/office/powerpoint/2010/main" val="1618878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811213" y="365125"/>
            <a:ext cx="10542587" cy="1325563"/>
          </a:xfrm>
        </p:spPr>
        <p:txBody>
          <a:bodyPr/>
          <a:lstStyle/>
          <a:p>
            <a:r>
              <a:rPr lang="en-US" dirty="0"/>
              <a:t>D-SNP Models Used by States Vary </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838200" y="1328969"/>
            <a:ext cx="10542587" cy="5163905"/>
          </a:xfrm>
        </p:spPr>
        <p:txBody>
          <a:bodyPr lIns="91440" tIns="45720" rIns="91440" bIns="45720" anchor="t">
            <a:normAutofit fontScale="77500" lnSpcReduction="20000"/>
          </a:bodyPr>
          <a:lstStyle/>
          <a:p>
            <a:pPr marL="457200" lvl="1" indent="0">
              <a:buNone/>
            </a:pPr>
            <a:endParaRPr lang="en-US" sz="2600" dirty="0">
              <a:latin typeface="ArialMT"/>
            </a:endParaRPr>
          </a:p>
          <a:p>
            <a:r>
              <a:rPr lang="en-US" sz="3200" dirty="0">
                <a:latin typeface="ArialMT"/>
              </a:rPr>
              <a:t>States have several types of D-SNP options to consider when exploring coordination of benefits</a:t>
            </a:r>
            <a:r>
              <a:rPr lang="en-US" sz="1900" dirty="0">
                <a:solidFill>
                  <a:srgbClr val="000000"/>
                </a:solidFill>
                <a:cs typeface="Arial"/>
                <a:hlinkClick r:id="rId3"/>
              </a:rPr>
              <a:t>[1]</a:t>
            </a:r>
            <a:r>
              <a:rPr lang="en-US" sz="1900" dirty="0">
                <a:solidFill>
                  <a:srgbClr val="000000"/>
                </a:solidFill>
                <a:cs typeface="Arial"/>
              </a:rPr>
              <a:t> </a:t>
            </a:r>
            <a:endParaRPr lang="en-US" sz="1900" dirty="0">
              <a:solidFill>
                <a:srgbClr val="808080"/>
              </a:solidFill>
              <a:cs typeface="Arial"/>
            </a:endParaRPr>
          </a:p>
          <a:p>
            <a:endParaRPr lang="en-US" sz="3000" dirty="0">
              <a:latin typeface="ArialMT"/>
            </a:endParaRPr>
          </a:p>
          <a:p>
            <a:pPr lvl="1">
              <a:buFont typeface="Courier New" panose="02070309020205020404" pitchFamily="49" charset="0"/>
              <a:buChar char="o"/>
            </a:pPr>
            <a:r>
              <a:rPr lang="en-US" sz="3000" dirty="0">
                <a:latin typeface="ArialMT"/>
              </a:rPr>
              <a:t>Coordination Only (CO) SNPs – The most popular form of D-SNP contract that provides a minimal level of integration by only requiring coordination of Medicare benefits with Medicaid benefits</a:t>
            </a:r>
          </a:p>
          <a:p>
            <a:pPr lvl="1">
              <a:buFont typeface="Courier New" panose="02070309020205020404" pitchFamily="49" charset="0"/>
              <a:buChar char="o"/>
            </a:pPr>
            <a:endParaRPr lang="en-US" sz="3000" dirty="0">
              <a:latin typeface="ArialMT"/>
            </a:endParaRPr>
          </a:p>
          <a:p>
            <a:pPr lvl="1">
              <a:buFont typeface="Courier New" panose="02070309020205020404" pitchFamily="49" charset="0"/>
              <a:buChar char="o"/>
            </a:pPr>
            <a:r>
              <a:rPr lang="en-US" sz="3000" dirty="0">
                <a:latin typeface="ArialMT"/>
              </a:rPr>
              <a:t>Highly Integrated (HIDE) SNPs – Moderate integration; requires D-SNPs to cover long-term services and supports (LTSS), behavioral health services, or both</a:t>
            </a:r>
          </a:p>
          <a:p>
            <a:pPr lvl="1">
              <a:buFont typeface="Courier New" panose="02070309020205020404" pitchFamily="49" charset="0"/>
              <a:buChar char="o"/>
            </a:pPr>
            <a:endParaRPr lang="en-US" sz="3000" dirty="0">
              <a:latin typeface="ArialMT"/>
            </a:endParaRPr>
          </a:p>
          <a:p>
            <a:pPr lvl="1">
              <a:buFont typeface="Courier New" panose="02070309020205020404" pitchFamily="49" charset="0"/>
              <a:buChar char="o"/>
            </a:pPr>
            <a:r>
              <a:rPr lang="en-US" sz="3000" dirty="0">
                <a:latin typeface="ArialMT"/>
              </a:rPr>
              <a:t>Fully Integrated (FIDE) SNPs – Provides the highest level of integration, covering LTSS, in addition to other Medicaid benefits, unless the state carves behavioral health services out of the capitation rate</a:t>
            </a:r>
            <a:endParaRPr lang="en-US" dirty="0"/>
          </a:p>
          <a:p>
            <a:pPr marL="457200" lvl="1" indent="0" algn="r">
              <a:buNone/>
            </a:pPr>
            <a:endParaRPr lang="en-US" sz="1100" dirty="0">
              <a:cs typeface="Arial"/>
              <a:hlinkClick r:id="rId4"/>
            </a:endParaRPr>
          </a:p>
          <a:p>
            <a:pPr marL="457200" lvl="1" indent="0" algn="r">
              <a:buNone/>
            </a:pPr>
            <a:endParaRPr lang="en-US" sz="1100" dirty="0">
              <a:cs typeface="Arial"/>
              <a:hlinkClick r:id="rId4"/>
            </a:endParaRPr>
          </a:p>
          <a:p>
            <a:pPr marL="457200" lvl="1" indent="0" algn="r">
              <a:buNone/>
            </a:pPr>
            <a:r>
              <a:rPr lang="en-US" sz="1100" dirty="0">
                <a:cs typeface="Arial"/>
                <a:hlinkClick r:id="rId4"/>
              </a:rPr>
              <a:t>[1]</a:t>
            </a:r>
            <a:r>
              <a:rPr lang="en-US" sz="1100" dirty="0">
                <a:cs typeface="Arial"/>
              </a:rPr>
              <a:t> Medicare Payment Advisory Commission and the Medicaid and CHIP Payment and Access Commission. (2023). Data Book. Beneficiaries Dually Eligible for Medicare and Medicaid. Retrieved from: https://www.macpac.gov/wp-content/uploads/2023/06/Chapter-2-Integrating-Care-for-Dually-Eligible-Beneficiaries.pdf </a:t>
            </a:r>
            <a:endParaRPr lang="en-US" sz="1100" dirty="0"/>
          </a:p>
          <a:p>
            <a:endParaRPr lang="en-US" dirty="0">
              <a:effectLst/>
              <a:latin typeface="ArialMT"/>
            </a:endParaRPr>
          </a:p>
        </p:txBody>
      </p:sp>
    </p:spTree>
    <p:extLst>
      <p:ext uri="{BB962C8B-B14F-4D97-AF65-F5344CB8AC3E}">
        <p14:creationId xmlns:p14="http://schemas.microsoft.com/office/powerpoint/2010/main" val="4276152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32d9777-d6aa-47cb-95d0-2ee704635ad7">
      <UserInfo>
        <DisplayName>Mary P. Sowers</DisplayName>
        <AccountId>37</AccountId>
        <AccountType/>
      </UserInfo>
      <UserInfo>
        <DisplayName>Teja Stokes</DisplayName>
        <AccountId>34</AccountId>
        <AccountType/>
      </UserInfo>
      <UserInfo>
        <DisplayName>Jeanine Zlockie</DisplayName>
        <AccountId>36</AccountId>
        <AccountType/>
      </UserInfo>
    </SharedWithUsers>
    <MediaLengthInSeconds xmlns="e064992e-5ee8-40fe-b952-f8515500a21a" xsi:nil="true"/>
    <TaxCatchAll xmlns="732d9777-d6aa-47cb-95d0-2ee704635ad7" xsi:nil="true"/>
    <lcf76f155ced4ddcb4097134ff3c332f xmlns="e064992e-5ee8-40fe-b952-f8515500a2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CA683BF5C7C144B15750DE27443F10" ma:contentTypeVersion="17" ma:contentTypeDescription="Create a new document." ma:contentTypeScope="" ma:versionID="af2802020c94c92d355d845c23f8905d">
  <xsd:schema xmlns:xsd="http://www.w3.org/2001/XMLSchema" xmlns:xs="http://www.w3.org/2001/XMLSchema" xmlns:p="http://schemas.microsoft.com/office/2006/metadata/properties" xmlns:ns2="e064992e-5ee8-40fe-b952-f8515500a21a" xmlns:ns3="732d9777-d6aa-47cb-95d0-2ee704635ad7" targetNamespace="http://schemas.microsoft.com/office/2006/metadata/properties" ma:root="true" ma:fieldsID="427de039060182aba5ab063a0df49b4c" ns2:_="" ns3:_="">
    <xsd:import namespace="e064992e-5ee8-40fe-b952-f8515500a21a"/>
    <xsd:import namespace="732d9777-d6aa-47cb-95d0-2ee704635a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4992e-5ee8-40fe-b952-f8515500a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0be1c1c-b691-45e5-bfce-799eeedb140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2d9777-d6aa-47cb-95d0-2ee704635a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a4550c-238c-4645-b34d-4dd6878dbe47}" ma:internalName="TaxCatchAll" ma:showField="CatchAllData" ma:web="732d9777-d6aa-47cb-95d0-2ee704635a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6E3717-D73A-422E-A0AF-D3682CB0AF12}">
  <ds:schemaRefs>
    <ds:schemaRef ds:uri="http://schemas.microsoft.com/sharepoint/v3/contenttype/forms"/>
  </ds:schemaRefs>
</ds:datastoreItem>
</file>

<file path=customXml/itemProps2.xml><?xml version="1.0" encoding="utf-8"?>
<ds:datastoreItem xmlns:ds="http://schemas.openxmlformats.org/officeDocument/2006/customXml" ds:itemID="{91AD41B5-26CF-4D9D-B73D-C883DF63E595}">
  <ds:schemaRefs>
    <ds:schemaRef ds:uri="e064992e-5ee8-40fe-b952-f8515500a21a"/>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 ds:uri="732d9777-d6aa-47cb-95d0-2ee704635ad7"/>
    <ds:schemaRef ds:uri="http://purl.org/dc/dcmitype/"/>
  </ds:schemaRefs>
</ds:datastoreItem>
</file>

<file path=customXml/itemProps3.xml><?xml version="1.0" encoding="utf-8"?>
<ds:datastoreItem xmlns:ds="http://schemas.openxmlformats.org/officeDocument/2006/customXml" ds:itemID="{645A0302-88C2-4B89-96E6-872CABBA80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64992e-5ee8-40fe-b952-f8515500a21a"/>
    <ds:schemaRef ds:uri="732d9777-d6aa-47cb-95d0-2ee704635a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29426</TotalTime>
  <Words>3368</Words>
  <Application>Microsoft Office PowerPoint</Application>
  <PresentationFormat>Widescreen</PresentationFormat>
  <Paragraphs>344</Paragraphs>
  <Slides>37</Slides>
  <Notes>25</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1_Office Theme</vt:lpstr>
      <vt:lpstr>2_Office Theme</vt:lpstr>
      <vt:lpstr>Training Series Dual Eligibility for Medicare &amp; Medicaid Among People with I/DD Part 3 – Strategies Used By State Systems To Improve Care April 29, 2024</vt:lpstr>
      <vt:lpstr>Welcome &amp; Introductions</vt:lpstr>
      <vt:lpstr>I/DD Dual Eligibility Project with Arnold Ventures</vt:lpstr>
      <vt:lpstr>Strategies State I/DD Systems Can Use To Support Dually Eligible Members </vt:lpstr>
      <vt:lpstr>Brief Review: Medicare Basics</vt:lpstr>
      <vt:lpstr>Medicare Overview</vt:lpstr>
      <vt:lpstr>Medicare vs. Medicaid</vt:lpstr>
      <vt:lpstr>Medicare Part C – Managed Care</vt:lpstr>
      <vt:lpstr>D-SNP Models Used by States Vary </vt:lpstr>
      <vt:lpstr>I/DD System Leadership Opportunities</vt:lpstr>
      <vt:lpstr>I/DD System Leadership Influence </vt:lpstr>
      <vt:lpstr>The State Medicaid Agency Contract (SMAC)</vt:lpstr>
      <vt:lpstr>Opportunities to Integrate Care Within a SMAC</vt:lpstr>
      <vt:lpstr>I/DD Leaders Can Influence the SMAC</vt:lpstr>
      <vt:lpstr>Other I/DD System Leadership Opportunities </vt:lpstr>
      <vt:lpstr>System Leadership Opportunities To Help Individuals with I/DD and Families </vt:lpstr>
      <vt:lpstr>Educating State/Local Systems</vt:lpstr>
      <vt:lpstr>The Key to Connection: Supports Coordinators &amp; Other Critical Supports</vt:lpstr>
      <vt:lpstr>Educating State and Local I/DD Support Systems</vt:lpstr>
      <vt:lpstr>Understanding Medicare Resources Within the State</vt:lpstr>
      <vt:lpstr>What Medicare Resources are Available  in States? </vt:lpstr>
      <vt:lpstr>State Health Insurance Assistance Program (SHIP) ( 1 of 2)</vt:lpstr>
      <vt:lpstr>State Health Insurance Assistance Program (SHIP) ( 2 of 2)</vt:lpstr>
      <vt:lpstr>The State’s Long-Term Care Ombudsman Program</vt:lpstr>
      <vt:lpstr>Long-Term Care Ombudsman Roles</vt:lpstr>
      <vt:lpstr>The Senior Medicare Patrol Program</vt:lpstr>
      <vt:lpstr>Aging, Disability and Resource Centers (ADRC)</vt:lpstr>
      <vt:lpstr>Leveraging Medicare Data to Understand Member Needs</vt:lpstr>
      <vt:lpstr>Data Driven Insights To Improve Care for Individuals with I/DD</vt:lpstr>
      <vt:lpstr>Medicare Data Value For State Systems</vt:lpstr>
      <vt:lpstr>Medicare Data - Where to Get Started</vt:lpstr>
      <vt:lpstr> I/DD Dual Eligibility State Training Series: Additional Topics</vt:lpstr>
      <vt:lpstr>Technical Assistance Opportunity</vt:lpstr>
      <vt:lpstr>I/DD Duals Innovation Cohort</vt:lpstr>
      <vt:lpstr>Questions?  Teja Stokes – tstokes@nasddds.org Jeanine Zlockie – jzlockie@nasddds.org</vt:lpstr>
      <vt:lpstr>THANK YOU!</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Teja Stokes</dc:creator>
  <cp:lastModifiedBy>Teja Stokes</cp:lastModifiedBy>
  <cp:revision>199</cp:revision>
  <cp:lastPrinted>2024-03-05T15:44:40Z</cp:lastPrinted>
  <dcterms:created xsi:type="dcterms:W3CDTF">2023-05-04T13:47:22Z</dcterms:created>
  <dcterms:modified xsi:type="dcterms:W3CDTF">2024-04-29T16:49:30Z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0x01010047CA683BF5C7C144B15750DE27443F10</vt:lpwstr>
  </property>
  <property fmtid="{D5CDD505-2E9C-101B-9397-08002B2CF9AE}" pid="3" name="Order">
    <vt:r8>1519800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activity">
    <vt:lpwstr>{"FileActivityType":"9","FileActivityTimeStamp":"2024-04-23T13:52:59.467Z","FileActivityUsersOnPage":[{"DisplayName":"Teja Stokes","Id":"tstokes@nasddds.org"}],"FileActivityNavigationId":null}</vt:lpwstr>
  </property>
</Properties>
</file>